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618" r:id="rId2"/>
    <p:sldId id="620" r:id="rId3"/>
    <p:sldId id="621" r:id="rId4"/>
    <p:sldId id="622" r:id="rId5"/>
    <p:sldId id="623" r:id="rId6"/>
    <p:sldId id="624" r:id="rId7"/>
    <p:sldId id="625" r:id="rId8"/>
    <p:sldId id="626" r:id="rId9"/>
    <p:sldId id="627" r:id="rId10"/>
    <p:sldId id="628" r:id="rId11"/>
    <p:sldId id="629" r:id="rId12"/>
    <p:sldId id="630" r:id="rId13"/>
    <p:sldId id="631" r:id="rId14"/>
    <p:sldId id="632" r:id="rId15"/>
    <p:sldId id="633" r:id="rId16"/>
    <p:sldId id="634" r:id="rId17"/>
    <p:sldId id="635" r:id="rId18"/>
    <p:sldId id="636" r:id="rId19"/>
    <p:sldId id="637" r:id="rId20"/>
    <p:sldId id="685" r:id="rId21"/>
    <p:sldId id="639" r:id="rId22"/>
    <p:sldId id="640" r:id="rId23"/>
    <p:sldId id="641" r:id="rId24"/>
    <p:sldId id="642" r:id="rId25"/>
    <p:sldId id="643" r:id="rId26"/>
    <p:sldId id="644" r:id="rId27"/>
    <p:sldId id="645" r:id="rId28"/>
    <p:sldId id="646" r:id="rId29"/>
    <p:sldId id="647" r:id="rId30"/>
    <p:sldId id="648" r:id="rId31"/>
    <p:sldId id="649" r:id="rId32"/>
    <p:sldId id="650" r:id="rId33"/>
    <p:sldId id="674" r:id="rId34"/>
    <p:sldId id="675" r:id="rId35"/>
    <p:sldId id="676" r:id="rId36"/>
    <p:sldId id="677" r:id="rId37"/>
    <p:sldId id="678" r:id="rId38"/>
    <p:sldId id="679" r:id="rId39"/>
    <p:sldId id="680" r:id="rId40"/>
    <p:sldId id="681" r:id="rId41"/>
    <p:sldId id="682" r:id="rId42"/>
    <p:sldId id="683" r:id="rId43"/>
    <p:sldId id="684" r:id="rId44"/>
    <p:sldId id="651" r:id="rId45"/>
    <p:sldId id="652" r:id="rId46"/>
    <p:sldId id="653" r:id="rId47"/>
    <p:sldId id="654" r:id="rId48"/>
    <p:sldId id="655" r:id="rId49"/>
    <p:sldId id="656" r:id="rId50"/>
    <p:sldId id="657" r:id="rId51"/>
    <p:sldId id="658" r:id="rId52"/>
    <p:sldId id="659" r:id="rId53"/>
    <p:sldId id="660" r:id="rId54"/>
    <p:sldId id="661" r:id="rId55"/>
    <p:sldId id="662" r:id="rId56"/>
    <p:sldId id="663" r:id="rId57"/>
    <p:sldId id="664" r:id="rId58"/>
    <p:sldId id="665" r:id="rId59"/>
    <p:sldId id="666" r:id="rId60"/>
    <p:sldId id="667" r:id="rId61"/>
    <p:sldId id="668" r:id="rId62"/>
    <p:sldId id="669" r:id="rId63"/>
    <p:sldId id="670" r:id="rId64"/>
    <p:sldId id="671" r:id="rId65"/>
    <p:sldId id="672" r:id="rId66"/>
    <p:sldId id="673" r:id="rId67"/>
    <p:sldId id="619" r:id="rId6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0F82318A-0090-401C-A929-E7712274FEFD}">
          <p14:sldIdLst>
            <p14:sldId id="618"/>
          </p14:sldIdLst>
        </p14:section>
        <p14:section name="支架配置安装指导" id="{32EBED44-6CB9-4FC0-8D57-822E62B842EC}">
          <p14:sldIdLst>
            <p14:sldId id="620"/>
            <p14:sldId id="621"/>
            <p14:sldId id="622"/>
            <p14:sldId id="623"/>
            <p14:sldId id="624"/>
            <p14:sldId id="625"/>
            <p14:sldId id="626"/>
            <p14:sldId id="627"/>
            <p14:sldId id="628"/>
            <p14:sldId id="629"/>
            <p14:sldId id="630"/>
            <p14:sldId id="631"/>
            <p14:sldId id="632"/>
            <p14:sldId id="633"/>
            <p14:sldId id="634"/>
            <p14:sldId id="635"/>
            <p14:sldId id="636"/>
            <p14:sldId id="637"/>
            <p14:sldId id="685"/>
            <p14:sldId id="639"/>
            <p14:sldId id="640"/>
            <p14:sldId id="641"/>
            <p14:sldId id="642"/>
            <p14:sldId id="643"/>
            <p14:sldId id="644"/>
            <p14:sldId id="645"/>
            <p14:sldId id="646"/>
            <p14:sldId id="647"/>
            <p14:sldId id="648"/>
            <p14:sldId id="649"/>
            <p14:sldId id="650"/>
            <p14:sldId id="674"/>
            <p14:sldId id="675"/>
            <p14:sldId id="676"/>
            <p14:sldId id="677"/>
            <p14:sldId id="678"/>
            <p14:sldId id="679"/>
            <p14:sldId id="680"/>
            <p14:sldId id="681"/>
            <p14:sldId id="682"/>
            <p14:sldId id="683"/>
            <p14:sldId id="684"/>
          </p14:sldIdLst>
        </p14:section>
        <p14:section name="镜头配置安装指导" id="{0AA70A61-EB37-4697-AC17-919254632551}">
          <p14:sldIdLst>
            <p14:sldId id="651"/>
            <p14:sldId id="652"/>
            <p14:sldId id="653"/>
            <p14:sldId id="654"/>
            <p14:sldId id="655"/>
          </p14:sldIdLst>
        </p14:section>
        <p14:section name="护罩&amp;镜头兼容性配置指导" id="{AF8AFB47-9056-4C46-944D-80E61041C32A}">
          <p14:sldIdLst>
            <p14:sldId id="656"/>
            <p14:sldId id="657"/>
            <p14:sldId id="658"/>
          </p14:sldIdLst>
        </p14:section>
        <p14:section name="电源适配器配置指导" id="{ED338CE0-4FC5-48EA-AD69-B889ADD351C8}">
          <p14:sldIdLst>
            <p14:sldId id="659"/>
            <p14:sldId id="660"/>
            <p14:sldId id="661"/>
            <p14:sldId id="662"/>
          </p14:sldIdLst>
        </p14:section>
        <p14:section name="光模块配置指导" id="{9A8AD463-6E91-45D6-8BF9-8213C78BBF4D}">
          <p14:sldIdLst>
            <p14:sldId id="663"/>
            <p14:sldId id="664"/>
            <p14:sldId id="665"/>
            <p14:sldId id="666"/>
            <p14:sldId id="667"/>
            <p14:sldId id="668"/>
          </p14:sldIdLst>
        </p14:section>
        <p14:section name="拾音器配置指导" id="{9D2796F4-0F16-45E5-8CBE-98A1D326CFF2}">
          <p14:sldIdLst>
            <p14:sldId id="669"/>
            <p14:sldId id="670"/>
            <p14:sldId id="671"/>
            <p14:sldId id="672"/>
            <p14:sldId id="673"/>
            <p14:sldId id="6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47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a" initials="a" lastIdx="2" clrIdx="0"/>
  <p:cmAuthor id="1" name="z03758" initials="z" lastIdx="3" clrIdx="1"/>
  <p:cmAuthor id="2" name="gaolei" initials="g" lastIdx="51" clrIdx="2">
    <p:extLst>
      <p:ext uri="{19B8F6BF-5375-455C-9EA6-DF929625EA0E}">
        <p15:presenceInfo xmlns:p15="http://schemas.microsoft.com/office/powerpoint/2012/main" userId="S-1-5-21-845503264-3965859491-1166603569-484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70C0"/>
    <a:srgbClr val="2982B6"/>
    <a:srgbClr val="CC0000"/>
    <a:srgbClr val="5B9BD5"/>
    <a:srgbClr val="FF0000"/>
    <a:srgbClr val="D2DEEF"/>
    <a:srgbClr val="EAEFF7"/>
    <a:srgbClr val="EBECEE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1" autoAdjust="0"/>
    <p:restoredTop sz="92140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258" y="90"/>
      </p:cViewPr>
      <p:guideLst>
        <p:guide orient="horz" pos="2047"/>
        <p:guide pos="2094"/>
      </p:guideLst>
    </p:cSldViewPr>
  </p:slideViewPr>
  <p:outlineViewPr>
    <p:cViewPr>
      <p:scale>
        <a:sx n="33" d="100"/>
        <a:sy n="33" d="100"/>
      </p:scale>
      <p:origin x="0" y="-78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592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2024/11/4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331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42849-82B9-482D-AFE1-E5E990AEC528}" type="datetimeFigureOut">
              <a:rPr lang="zh-CN" altLang="en-US" smtClean="0"/>
              <a:t>2024/11/4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43D9F-348C-4EFA-BA8C-BCBE31622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72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39461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33610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dirty="0" smtClean="0"/>
              <a:t>壁装的渲染图暂时未给，其他已补充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353289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3138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79373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25279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43D9F-348C-4EFA-BA8C-BCBE316224D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727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43D9F-348C-4EFA-BA8C-BCBE316224D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3809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23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2184140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43D9F-348C-4EFA-BA8C-BCBE316224D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319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074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667201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166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541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sz="1200" b="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9104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036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7508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7449F-E651-4CAD-8D9B-3AE8E6212210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44806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707672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5488045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153498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785403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13293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8660904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49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632422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7354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10677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041931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u="none" strike="noStrike" dirty="0" smtClean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0213C002</a:t>
            </a:r>
            <a:r>
              <a:rPr lang="en-US" altLang="zh-CN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</a:rPr>
              <a:t> </a:t>
            </a:r>
            <a:r>
              <a:rPr lang="en-US" altLang="zh-CN" sz="1200" b="0" i="0" u="none" strike="noStrike" baseline="0" dirty="0" smtClean="0">
                <a:solidFill>
                  <a:schemeClr val="tx1"/>
                </a:solidFill>
                <a:effectLst/>
                <a:latin typeface="+mn-lt"/>
                <a:ea typeface="+mn-ea"/>
              </a:rPr>
              <a:t> </a:t>
            </a:r>
            <a:r>
              <a:rPr lang="zh-CN" altLang="en-US" sz="1200" b="0" i="0" u="none" strike="noStrike" baseline="0" dirty="0" smtClean="0">
                <a:solidFill>
                  <a:schemeClr val="tx1"/>
                </a:solidFill>
                <a:effectLst/>
                <a:latin typeface="+mn-lt"/>
                <a:ea typeface="+mn-ea"/>
              </a:rPr>
              <a:t>球机自带电源</a:t>
            </a:r>
            <a:endParaRPr lang="en-US" altLang="zh-CN" sz="1200" b="0" i="0" u="none" strike="noStrike" dirty="0" smtClean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26628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218164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8269975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1357976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2187449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986949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59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21102318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5204664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pPr/>
              <a:t>61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9192462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725705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47946568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467113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65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14786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36082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43D9F-348C-4EFA-BA8C-BCBE316224D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2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18928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252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717A3-6035-45EB-A861-4CAF1579A3A1}" type="slidenum">
              <a:rPr lang="en-US" altLang="zh-CN">
                <a:solidFill>
                  <a:prstClr val="black"/>
                </a:solidFill>
              </a:rPr>
              <a:t>12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2812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362" y="0"/>
            <a:ext cx="3787775" cy="3236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295" y="0"/>
            <a:ext cx="3787775" cy="323692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10" hasCustomPrompt="1"/>
          </p:nvPr>
        </p:nvSpPr>
        <p:spPr>
          <a:xfrm>
            <a:off x="225426" y="1056880"/>
            <a:ext cx="11741151" cy="5335793"/>
          </a:xfrm>
        </p:spPr>
        <p:txBody>
          <a:bodyPr/>
          <a:lstStyle>
            <a:lvl1pPr marL="0" indent="0">
              <a:buFontTx/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FontTx/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685800" indent="0">
              <a:buFontTx/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028700" indent="0">
              <a:buFontTx/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371600" indent="0">
              <a:buFontTx/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25425" y="187925"/>
            <a:ext cx="11741151" cy="742913"/>
          </a:xfrm>
        </p:spPr>
        <p:txBody>
          <a:bodyPr>
            <a:normAutofit/>
          </a:bodyPr>
          <a:lstStyle>
            <a:lvl1pPr>
              <a:defRPr sz="3200" b="1" baseline="0">
                <a:solidFill>
                  <a:srgbClr val="2982B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9"/>
          <p:cNvSpPr>
            <a:spLocks noGrp="1"/>
          </p:cNvSpPr>
          <p:nvPr>
            <p:ph type="sldNum" sz="quarter" idx="13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 dirty="0"/>
              <a:t>Page </a:t>
            </a:r>
            <a:fld id="{8189FCE4-F346-486E-9E13-757EA778806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8A8F8-F6F4-4AB9-8A38-7C88EC76DB42}" type="datetimeFigureOut">
              <a:rPr lang="zh-CN" altLang="en-US" smtClean="0"/>
              <a:t>2024/11/4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6407-40D8-4006-90D3-CF630EDE6BD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封面页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2" y="455852"/>
            <a:ext cx="1952747" cy="39073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C5575E9-8795-7A9D-D655-323B8E715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/>
          <a:stretch/>
        </p:blipFill>
        <p:spPr>
          <a:xfrm>
            <a:off x="0" y="853506"/>
            <a:ext cx="11353800" cy="515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F3269-A4F5-441A-83F3-4CF4FE125111}" type="datetimeFigureOut">
              <a:rPr lang="zh-CN" altLang="en-US" smtClean="0"/>
              <a:t>2024/11/4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CE6D-E922-436F-95F4-46E43E5BCE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721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294" y="0"/>
            <a:ext cx="3787775" cy="32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9FCE4-F346-486E-9E13-757EA778806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7" r:id="rId4"/>
    <p:sldLayoutId id="2147483658" r:id="rId5"/>
    <p:sldLayoutId id="2147483659" r:id="rId6"/>
    <p:sldLayoutId id="2147483660" r:id="rId7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69.png"/><Relationship Id="rId3" Type="http://schemas.openxmlformats.org/officeDocument/2006/relationships/image" Target="../media/image72.jpeg"/><Relationship Id="rId7" Type="http://schemas.openxmlformats.org/officeDocument/2006/relationships/image" Target="../media/image75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11" Type="http://schemas.openxmlformats.org/officeDocument/2006/relationships/image" Target="../media/image17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73.png"/><Relationship Id="rId9" Type="http://schemas.openxmlformats.org/officeDocument/2006/relationships/image" Target="../media/image7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17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6.jpeg"/><Relationship Id="rId5" Type="http://schemas.openxmlformats.org/officeDocument/2006/relationships/image" Target="../media/image81.png"/><Relationship Id="rId15" Type="http://schemas.openxmlformats.org/officeDocument/2006/relationships/image" Target="../media/image69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92.png"/><Relationship Id="rId3" Type="http://schemas.openxmlformats.org/officeDocument/2006/relationships/image" Target="../media/image79.png"/><Relationship Id="rId7" Type="http://schemas.openxmlformats.org/officeDocument/2006/relationships/image" Target="../media/image78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0.png"/><Relationship Id="rId5" Type="http://schemas.openxmlformats.org/officeDocument/2006/relationships/image" Target="../media/image72.jpeg"/><Relationship Id="rId10" Type="http://schemas.openxmlformats.org/officeDocument/2006/relationships/image" Target="../media/image89.png"/><Relationship Id="rId4" Type="http://schemas.openxmlformats.org/officeDocument/2006/relationships/image" Target="../media/image87.jpeg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08.png"/><Relationship Id="rId5" Type="http://schemas.openxmlformats.org/officeDocument/2006/relationships/image" Target="../media/image105.jpeg"/><Relationship Id="rId10" Type="http://schemas.openxmlformats.org/officeDocument/2006/relationships/image" Target="../media/image89.png"/><Relationship Id="rId4" Type="http://schemas.openxmlformats.org/officeDocument/2006/relationships/image" Target="../media/image104.jpeg"/><Relationship Id="rId9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15.png"/><Relationship Id="rId7" Type="http://schemas.openxmlformats.org/officeDocument/2006/relationships/image" Target="../media/image118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43.png"/><Relationship Id="rId4" Type="http://schemas.openxmlformats.org/officeDocument/2006/relationships/image" Target="../media/image116.png"/><Relationship Id="rId9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jpe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6.jpeg"/><Relationship Id="rId18" Type="http://schemas.openxmlformats.org/officeDocument/2006/relationships/image" Target="../media/image157.png"/><Relationship Id="rId3" Type="http://schemas.openxmlformats.org/officeDocument/2006/relationships/image" Target="../media/image130.png"/><Relationship Id="rId7" Type="http://schemas.openxmlformats.org/officeDocument/2006/relationships/image" Target="../media/image141.png"/><Relationship Id="rId12" Type="http://schemas.openxmlformats.org/officeDocument/2006/relationships/image" Target="../media/image17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55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52.png"/><Relationship Id="rId5" Type="http://schemas.openxmlformats.org/officeDocument/2006/relationships/image" Target="../media/image129.png"/><Relationship Id="rId15" Type="http://schemas.openxmlformats.org/officeDocument/2006/relationships/image" Target="../media/image154.png"/><Relationship Id="rId10" Type="http://schemas.openxmlformats.org/officeDocument/2006/relationships/image" Target="../media/image123.png"/><Relationship Id="rId19" Type="http://schemas.openxmlformats.org/officeDocument/2006/relationships/image" Target="../media/image139.png"/><Relationship Id="rId4" Type="http://schemas.openxmlformats.org/officeDocument/2006/relationships/image" Target="../media/image131.jpeg"/><Relationship Id="rId9" Type="http://schemas.openxmlformats.org/officeDocument/2006/relationships/image" Target="../media/image89.png"/><Relationship Id="rId14" Type="http://schemas.openxmlformats.org/officeDocument/2006/relationships/image" Target="../media/image1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9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26.png"/><Relationship Id="rId9" Type="http://schemas.openxmlformats.org/officeDocument/2006/relationships/image" Target="../media/image1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11" Type="http://schemas.openxmlformats.org/officeDocument/2006/relationships/image" Target="../media/image190.png"/><Relationship Id="rId5" Type="http://schemas.openxmlformats.org/officeDocument/2006/relationships/image" Target="../media/image185.png"/><Relationship Id="rId10" Type="http://schemas.openxmlformats.org/officeDocument/2006/relationships/image" Target="../media/image189.png"/><Relationship Id="rId4" Type="http://schemas.openxmlformats.org/officeDocument/2006/relationships/image" Target="../media/image184.png"/><Relationship Id="rId9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7" Type="http://schemas.openxmlformats.org/officeDocument/2006/relationships/image" Target="../media/image195.pn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5" Type="http://schemas.openxmlformats.org/officeDocument/2006/relationships/image" Target="../media/image193.png"/><Relationship Id="rId4" Type="http://schemas.microsoft.com/office/2007/relationships/hdphoto" Target="NUL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microsoft.com/office/2007/relationships/hdphoto" Target="../media/hdphoto5.wdp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microsoft.com/office/2007/relationships/hdphoto" Target="../media/hdphoto4.wdp"/><Relationship Id="rId10" Type="http://schemas.microsoft.com/office/2007/relationships/hdphoto" Target="../media/hdphoto2.wdp"/><Relationship Id="rId19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195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20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5" Type="http://schemas.openxmlformats.org/officeDocument/2006/relationships/image" Target="../media/image211.png"/><Relationship Id="rId10" Type="http://schemas.openxmlformats.org/officeDocument/2006/relationships/image" Target="../media/image216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104.jpeg"/><Relationship Id="rId3" Type="http://schemas.openxmlformats.org/officeDocument/2006/relationships/image" Target="../media/image79.png"/><Relationship Id="rId7" Type="http://schemas.openxmlformats.org/officeDocument/2006/relationships/image" Target="../media/image69.png"/><Relationship Id="rId12" Type="http://schemas.openxmlformats.org/officeDocument/2006/relationships/image" Target="../media/image222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11" Type="http://schemas.openxmlformats.org/officeDocument/2006/relationships/image" Target="../media/image221.png"/><Relationship Id="rId5" Type="http://schemas.openxmlformats.org/officeDocument/2006/relationships/image" Target="../media/image80.png"/><Relationship Id="rId15" Type="http://schemas.openxmlformats.org/officeDocument/2006/relationships/image" Target="../media/image72.jpeg"/><Relationship Id="rId10" Type="http://schemas.openxmlformats.org/officeDocument/2006/relationships/image" Target="../media/image78.png"/><Relationship Id="rId4" Type="http://schemas.openxmlformats.org/officeDocument/2006/relationships/image" Target="../media/image86.jpeg"/><Relationship Id="rId9" Type="http://schemas.openxmlformats.org/officeDocument/2006/relationships/image" Target="../media/image85.png"/><Relationship Id="rId1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221.png"/><Relationship Id="rId3" Type="http://schemas.openxmlformats.org/officeDocument/2006/relationships/image" Target="../media/image223.jpeg"/><Relationship Id="rId7" Type="http://schemas.openxmlformats.org/officeDocument/2006/relationships/image" Target="../media/image69.png"/><Relationship Id="rId12" Type="http://schemas.openxmlformats.org/officeDocument/2006/relationships/image" Target="../media/image78.png"/><Relationship Id="rId17" Type="http://schemas.openxmlformats.org/officeDocument/2006/relationships/image" Target="../media/image105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jpeg"/><Relationship Id="rId11" Type="http://schemas.openxmlformats.org/officeDocument/2006/relationships/image" Target="../media/image227.png"/><Relationship Id="rId5" Type="http://schemas.openxmlformats.org/officeDocument/2006/relationships/image" Target="../media/image79.png"/><Relationship Id="rId15" Type="http://schemas.openxmlformats.org/officeDocument/2006/relationships/image" Target="../media/image218.png"/><Relationship Id="rId10" Type="http://schemas.openxmlformats.org/officeDocument/2006/relationships/image" Target="../media/image226.png"/><Relationship Id="rId4" Type="http://schemas.openxmlformats.org/officeDocument/2006/relationships/image" Target="../media/image77.jpeg"/><Relationship Id="rId9" Type="http://schemas.openxmlformats.org/officeDocument/2006/relationships/image" Target="../media/image225.png"/><Relationship Id="rId14" Type="http://schemas.openxmlformats.org/officeDocument/2006/relationships/image" Target="../media/image2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22.png"/><Relationship Id="rId18" Type="http://schemas.openxmlformats.org/officeDocument/2006/relationships/image" Target="../media/image231.png"/><Relationship Id="rId3" Type="http://schemas.openxmlformats.org/officeDocument/2006/relationships/image" Target="../media/image77.jpeg"/><Relationship Id="rId7" Type="http://schemas.openxmlformats.org/officeDocument/2006/relationships/image" Target="../media/image225.png"/><Relationship Id="rId12" Type="http://schemas.openxmlformats.org/officeDocument/2006/relationships/image" Target="../media/image221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8.png"/><Relationship Id="rId5" Type="http://schemas.openxmlformats.org/officeDocument/2006/relationships/image" Target="../media/image69.png"/><Relationship Id="rId15" Type="http://schemas.openxmlformats.org/officeDocument/2006/relationships/image" Target="../media/image104.jpeg"/><Relationship Id="rId10" Type="http://schemas.openxmlformats.org/officeDocument/2006/relationships/image" Target="../media/image230.png"/><Relationship Id="rId4" Type="http://schemas.openxmlformats.org/officeDocument/2006/relationships/image" Target="../media/image79.png"/><Relationship Id="rId9" Type="http://schemas.openxmlformats.org/officeDocument/2006/relationships/image" Target="../media/image229.png"/><Relationship Id="rId14" Type="http://schemas.openxmlformats.org/officeDocument/2006/relationships/image" Target="../media/image21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32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222.png"/><Relationship Id="rId5" Type="http://schemas.openxmlformats.org/officeDocument/2006/relationships/image" Target="../media/image79.png"/><Relationship Id="rId10" Type="http://schemas.openxmlformats.org/officeDocument/2006/relationships/image" Target="../media/image221.png"/><Relationship Id="rId4" Type="http://schemas.openxmlformats.org/officeDocument/2006/relationships/image" Target="../media/image77.jpeg"/><Relationship Id="rId9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jpeg"/><Relationship Id="rId13" Type="http://schemas.openxmlformats.org/officeDocument/2006/relationships/image" Target="../media/image222.png"/><Relationship Id="rId18" Type="http://schemas.openxmlformats.org/officeDocument/2006/relationships/image" Target="../media/image72.jpeg"/><Relationship Id="rId3" Type="http://schemas.openxmlformats.org/officeDocument/2006/relationships/image" Target="../media/image233.png"/><Relationship Id="rId7" Type="http://schemas.openxmlformats.org/officeDocument/2006/relationships/image" Target="../media/image235.png"/><Relationship Id="rId12" Type="http://schemas.openxmlformats.org/officeDocument/2006/relationships/image" Target="../media/image221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image" Target="../media/image78.png"/><Relationship Id="rId5" Type="http://schemas.openxmlformats.org/officeDocument/2006/relationships/image" Target="../media/image69.png"/><Relationship Id="rId15" Type="http://schemas.openxmlformats.org/officeDocument/2006/relationships/image" Target="../media/image238.png"/><Relationship Id="rId10" Type="http://schemas.openxmlformats.org/officeDocument/2006/relationships/image" Target="../media/image105.jpeg"/><Relationship Id="rId4" Type="http://schemas.openxmlformats.org/officeDocument/2006/relationships/image" Target="../media/image77.jpeg"/><Relationship Id="rId9" Type="http://schemas.openxmlformats.org/officeDocument/2006/relationships/image" Target="../media/image104.jpeg"/><Relationship Id="rId14" Type="http://schemas.openxmlformats.org/officeDocument/2006/relationships/image" Target="../media/image2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48.png"/><Relationship Id="rId18" Type="http://schemas.openxmlformats.org/officeDocument/2006/relationships/image" Target="../media/image252.png"/><Relationship Id="rId3" Type="http://schemas.openxmlformats.org/officeDocument/2006/relationships/image" Target="../media/image241.png"/><Relationship Id="rId7" Type="http://schemas.openxmlformats.org/officeDocument/2006/relationships/image" Target="../media/image245.png"/><Relationship Id="rId12" Type="http://schemas.openxmlformats.org/officeDocument/2006/relationships/image" Target="../media/image7.png"/><Relationship Id="rId17" Type="http://schemas.openxmlformats.org/officeDocument/2006/relationships/image" Target="../media/image25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4.png"/><Relationship Id="rId11" Type="http://schemas.openxmlformats.org/officeDocument/2006/relationships/image" Target="../media/image70.jpeg"/><Relationship Id="rId5" Type="http://schemas.openxmlformats.org/officeDocument/2006/relationships/image" Target="../media/image243.png"/><Relationship Id="rId15" Type="http://schemas.openxmlformats.org/officeDocument/2006/relationships/image" Target="../media/image249.png"/><Relationship Id="rId10" Type="http://schemas.openxmlformats.org/officeDocument/2006/relationships/image" Target="../media/image213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Relationship Id="rId1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microsoft.com/office/2007/relationships/hdphoto" Target="../media/hdphoto3.wdp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26.png"/><Relationship Id="rId10" Type="http://schemas.openxmlformats.org/officeDocument/2006/relationships/image" Target="../media/image33.png"/><Relationship Id="rId4" Type="http://schemas.openxmlformats.org/officeDocument/2006/relationships/image" Target="../media/image28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Relationship Id="rId9" Type="http://schemas.openxmlformats.org/officeDocument/2006/relationships/image" Target="../media/image2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60.png"/><Relationship Id="rId7" Type="http://schemas.openxmlformats.org/officeDocument/2006/relationships/image" Target="../media/image263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11" Type="http://schemas.openxmlformats.org/officeDocument/2006/relationships/image" Target="../media/image264.png"/><Relationship Id="rId5" Type="http://schemas.openxmlformats.org/officeDocument/2006/relationships/image" Target="../media/image261.png"/><Relationship Id="rId10" Type="http://schemas.openxmlformats.org/officeDocument/2006/relationships/image" Target="../media/image17.png"/><Relationship Id="rId4" Type="http://schemas.openxmlformats.org/officeDocument/2006/relationships/image" Target="../media/image153.png"/><Relationship Id="rId9" Type="http://schemas.openxmlformats.org/officeDocument/2006/relationships/image" Target="../media/image12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3" Type="http://schemas.openxmlformats.org/officeDocument/2006/relationships/image" Target="../media/image135.png"/><Relationship Id="rId7" Type="http://schemas.openxmlformats.org/officeDocument/2006/relationships/image" Target="../media/image262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1.png"/><Relationship Id="rId5" Type="http://schemas.openxmlformats.org/officeDocument/2006/relationships/image" Target="../media/image125.png"/><Relationship Id="rId10" Type="http://schemas.openxmlformats.org/officeDocument/2006/relationships/image" Target="../media/image266.png"/><Relationship Id="rId4" Type="http://schemas.openxmlformats.org/officeDocument/2006/relationships/image" Target="../media/image133.png"/><Relationship Id="rId9" Type="http://schemas.openxmlformats.org/officeDocument/2006/relationships/image" Target="../media/image26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2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microsoft.com/office/2007/relationships/hdphoto" Target="../media/hdphoto7.wdp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Relationship Id="rId1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69.png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image" Target="../media/image270.png"/><Relationship Id="rId7" Type="http://schemas.openxmlformats.org/officeDocument/2006/relationships/image" Target="../media/image27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GIF"/><Relationship Id="rId5" Type="http://schemas.openxmlformats.org/officeDocument/2006/relationships/image" Target="../media/image272.png"/><Relationship Id="rId4" Type="http://schemas.openxmlformats.org/officeDocument/2006/relationships/image" Target="../media/image271.png"/><Relationship Id="rId9" Type="http://schemas.openxmlformats.org/officeDocument/2006/relationships/image" Target="../media/image276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3" Type="http://schemas.openxmlformats.org/officeDocument/2006/relationships/image" Target="../media/image277.jpeg"/><Relationship Id="rId7" Type="http://schemas.openxmlformats.org/officeDocument/2006/relationships/image" Target="../media/image28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279.png"/><Relationship Id="rId4" Type="http://schemas.openxmlformats.org/officeDocument/2006/relationships/image" Target="../media/image27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png"/><Relationship Id="rId7" Type="http://schemas.openxmlformats.org/officeDocument/2006/relationships/image" Target="../media/image28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6.png"/><Relationship Id="rId5" Type="http://schemas.openxmlformats.org/officeDocument/2006/relationships/image" Target="../media/image285.png"/><Relationship Id="rId4" Type="http://schemas.openxmlformats.org/officeDocument/2006/relationships/image" Target="../media/image28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27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0.png"/><Relationship Id="rId4" Type="http://schemas.openxmlformats.org/officeDocument/2006/relationships/image" Target="../media/image28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jpeg"/><Relationship Id="rId3" Type="http://schemas.openxmlformats.org/officeDocument/2006/relationships/image" Target="../media/image288.png"/><Relationship Id="rId7" Type="http://schemas.openxmlformats.org/officeDocument/2006/relationships/image" Target="../media/image294.jpe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3.jpeg"/><Relationship Id="rId5" Type="http://schemas.openxmlformats.org/officeDocument/2006/relationships/image" Target="../media/image292.png"/><Relationship Id="rId4" Type="http://schemas.openxmlformats.org/officeDocument/2006/relationships/image" Target="../media/image28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0.png"/><Relationship Id="rId3" Type="http://schemas.openxmlformats.org/officeDocument/2006/relationships/image" Target="../media/image50.png"/><Relationship Id="rId7" Type="http://schemas.openxmlformats.org/officeDocument/2006/relationships/image" Target="../media/image4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microsoft.com/office/2007/relationships/hdphoto" Target="../media/hdphoto8.wdp"/><Relationship Id="rId5" Type="http://schemas.openxmlformats.org/officeDocument/2006/relationships/image" Target="../media/image51.png"/><Relationship Id="rId15" Type="http://schemas.openxmlformats.org/officeDocument/2006/relationships/image" Target="../media/image29.png"/><Relationship Id="rId10" Type="http://schemas.openxmlformats.org/officeDocument/2006/relationships/image" Target="../media/image54.png"/><Relationship Id="rId4" Type="http://schemas.openxmlformats.org/officeDocument/2006/relationships/image" Target="../media/image28.jpeg"/><Relationship Id="rId9" Type="http://schemas.openxmlformats.org/officeDocument/2006/relationships/image" Target="../media/image53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microsoft.com/office/2007/relationships/hdphoto" Target="../media/hdphoto10.wdp"/><Relationship Id="rId12" Type="http://schemas.microsoft.com/office/2007/relationships/hdphoto" Target="../media/hdphoto11.wdp"/><Relationship Id="rId2" Type="http://schemas.openxmlformats.org/officeDocument/2006/relationships/image" Target="../media/image5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59.png"/><Relationship Id="rId5" Type="http://schemas.openxmlformats.org/officeDocument/2006/relationships/image" Target="../media/image57.png"/><Relationship Id="rId15" Type="http://schemas.openxmlformats.org/officeDocument/2006/relationships/image" Target="../media/image61.png"/><Relationship Id="rId10" Type="http://schemas.openxmlformats.org/officeDocument/2006/relationships/image" Target="../media/image29.png"/><Relationship Id="rId4" Type="http://schemas.microsoft.com/office/2007/relationships/hdphoto" Target="../media/hdphoto9.wdp"/><Relationship Id="rId9" Type="http://schemas.openxmlformats.org/officeDocument/2006/relationships/image" Target="../media/image45.png"/><Relationship Id="rId14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4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7.png"/><Relationship Id="rId5" Type="http://schemas.openxmlformats.org/officeDocument/2006/relationships/image" Target="../media/image45.png"/><Relationship Id="rId10" Type="http://schemas.microsoft.com/office/2007/relationships/hdphoto" Target="../media/hdphoto12.wdp"/><Relationship Id="rId4" Type="http://schemas.openxmlformats.org/officeDocument/2006/relationships/image" Target="../media/image27.png"/><Relationship Id="rId9" Type="http://schemas.openxmlformats.org/officeDocument/2006/relationships/image" Target="../media/image60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60070" y="2704465"/>
            <a:ext cx="880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cs typeface="+mn-ea"/>
                <a:sym typeface="+mn-lt"/>
              </a:rPr>
              <a:t>视频物联</a:t>
            </a:r>
            <a:r>
              <a:rPr lang="en-US" altLang="zh-CN" sz="3600" b="1" dirty="0">
                <a:solidFill>
                  <a:schemeClr val="bg1"/>
                </a:solidFill>
                <a:cs typeface="+mn-ea"/>
                <a:sym typeface="+mn-lt"/>
              </a:rPr>
              <a:t>IPC</a:t>
            </a:r>
            <a:r>
              <a:rPr lang="zh-CN" altLang="en-US" sz="3600" b="1" dirty="0">
                <a:solidFill>
                  <a:schemeClr val="bg1"/>
                </a:solidFill>
                <a:cs typeface="+mn-ea"/>
                <a:sym typeface="+mn-lt"/>
              </a:rPr>
              <a:t>外设配置</a:t>
            </a:r>
            <a:r>
              <a:rPr lang="zh-CN" altLang="en-US" sz="3600" b="1" dirty="0" smtClean="0">
                <a:solidFill>
                  <a:schemeClr val="bg1"/>
                </a:solidFill>
                <a:cs typeface="+mn-ea"/>
                <a:sym typeface="+mn-lt"/>
              </a:rPr>
              <a:t>指导</a:t>
            </a:r>
            <a:endParaRPr lang="zh-CN" altLang="en-US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1285" y="3515788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cs typeface="+mn-ea"/>
                <a:sym typeface="+mn-lt"/>
              </a:rPr>
              <a:t>V2024.11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-639608" y="2226363"/>
            <a:ext cx="14119069" cy="5676901"/>
            <a:chOff x="-1100138" y="7797800"/>
            <a:chExt cx="14395451" cy="5788026"/>
          </a:xfrm>
          <a:gradFill flip="none" rotWithShape="1">
            <a:gsLst>
              <a:gs pos="35000">
                <a:schemeClr val="accent1">
                  <a:lumMod val="60000"/>
                  <a:lumOff val="40000"/>
                  <a:alpha val="17000"/>
                </a:schemeClr>
              </a:gs>
              <a:gs pos="3000">
                <a:schemeClr val="accent1">
                  <a:alpha val="61000"/>
                </a:schemeClr>
              </a:gs>
              <a:gs pos="61000">
                <a:schemeClr val="accent1">
                  <a:lumMod val="20000"/>
                  <a:lumOff val="80000"/>
                  <a:alpha val="0"/>
                </a:schemeClr>
              </a:gs>
            </a:gsLst>
            <a:lin ang="16200000" scaled="1"/>
            <a:tileRect/>
          </a:gradFill>
        </p:grpSpPr>
        <p:sp>
          <p:nvSpPr>
            <p:cNvPr id="14" name="Freeform 5"/>
            <p:cNvSpPr/>
            <p:nvPr/>
          </p:nvSpPr>
          <p:spPr bwMode="auto">
            <a:xfrm>
              <a:off x="-922338" y="7797800"/>
              <a:ext cx="11113" cy="14288"/>
            </a:xfrm>
            <a:custGeom>
              <a:avLst/>
              <a:gdLst>
                <a:gd name="T0" fmla="*/ 2 w 4"/>
                <a:gd name="T1" fmla="*/ 0 h 5"/>
                <a:gd name="T2" fmla="*/ 1 w 4"/>
                <a:gd name="T3" fmla="*/ 0 h 5"/>
                <a:gd name="T4" fmla="*/ 0 w 4"/>
                <a:gd name="T5" fmla="*/ 1 h 5"/>
                <a:gd name="T6" fmla="*/ 0 w 4"/>
                <a:gd name="T7" fmla="*/ 1 h 5"/>
                <a:gd name="T8" fmla="*/ 0 w 4"/>
                <a:gd name="T9" fmla="*/ 2 h 5"/>
                <a:gd name="T10" fmla="*/ 0 w 4"/>
                <a:gd name="T11" fmla="*/ 3 h 5"/>
                <a:gd name="T12" fmla="*/ 0 w 4"/>
                <a:gd name="T13" fmla="*/ 4 h 5"/>
                <a:gd name="T14" fmla="*/ 1 w 4"/>
                <a:gd name="T15" fmla="*/ 5 h 5"/>
                <a:gd name="T16" fmla="*/ 2 w 4"/>
                <a:gd name="T17" fmla="*/ 5 h 5"/>
                <a:gd name="T18" fmla="*/ 3 w 4"/>
                <a:gd name="T19" fmla="*/ 5 h 5"/>
                <a:gd name="T20" fmla="*/ 4 w 4"/>
                <a:gd name="T21" fmla="*/ 4 h 5"/>
                <a:gd name="T22" fmla="*/ 4 w 4"/>
                <a:gd name="T23" fmla="*/ 3 h 5"/>
                <a:gd name="T24" fmla="*/ 4 w 4"/>
                <a:gd name="T25" fmla="*/ 2 h 5"/>
                <a:gd name="T26" fmla="*/ 4 w 4"/>
                <a:gd name="T27" fmla="*/ 1 h 5"/>
                <a:gd name="T28" fmla="*/ 2 w 4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-749300" y="7797800"/>
              <a:ext cx="13338176" cy="14288"/>
            </a:xfrm>
            <a:custGeom>
              <a:avLst/>
              <a:gdLst>
                <a:gd name="T0" fmla="*/ 64 w 4955"/>
                <a:gd name="T1" fmla="*/ 2 h 5"/>
                <a:gd name="T2" fmla="*/ 133 w 4955"/>
                <a:gd name="T3" fmla="*/ 2 h 5"/>
                <a:gd name="T4" fmla="*/ 259 w 4955"/>
                <a:gd name="T5" fmla="*/ 0 h 5"/>
                <a:gd name="T6" fmla="*/ 324 w 4955"/>
                <a:gd name="T7" fmla="*/ 5 h 5"/>
                <a:gd name="T8" fmla="*/ 388 w 4955"/>
                <a:gd name="T9" fmla="*/ 0 h 5"/>
                <a:gd name="T10" fmla="*/ 517 w 4955"/>
                <a:gd name="T11" fmla="*/ 0 h 5"/>
                <a:gd name="T12" fmla="*/ 581 w 4955"/>
                <a:gd name="T13" fmla="*/ 5 h 5"/>
                <a:gd name="T14" fmla="*/ 645 w 4955"/>
                <a:gd name="T15" fmla="*/ 0 h 5"/>
                <a:gd name="T16" fmla="*/ 771 w 4955"/>
                <a:gd name="T17" fmla="*/ 2 h 5"/>
                <a:gd name="T18" fmla="*/ 840 w 4955"/>
                <a:gd name="T19" fmla="*/ 2 h 5"/>
                <a:gd name="T20" fmla="*/ 902 w 4955"/>
                <a:gd name="T21" fmla="*/ 0 h 5"/>
                <a:gd name="T22" fmla="*/ 1031 w 4955"/>
                <a:gd name="T23" fmla="*/ 0 h 5"/>
                <a:gd name="T24" fmla="*/ 1093 w 4955"/>
                <a:gd name="T25" fmla="*/ 2 h 5"/>
                <a:gd name="T26" fmla="*/ 1162 w 4955"/>
                <a:gd name="T27" fmla="*/ 3 h 5"/>
                <a:gd name="T28" fmla="*/ 1288 w 4955"/>
                <a:gd name="T29" fmla="*/ 0 h 5"/>
                <a:gd name="T30" fmla="*/ 1350 w 4955"/>
                <a:gd name="T31" fmla="*/ 2 h 5"/>
                <a:gd name="T32" fmla="*/ 1417 w 4955"/>
                <a:gd name="T33" fmla="*/ 5 h 5"/>
                <a:gd name="T34" fmla="*/ 1481 w 4955"/>
                <a:gd name="T35" fmla="*/ 5 h 5"/>
                <a:gd name="T36" fmla="*/ 1548 w 4955"/>
                <a:gd name="T37" fmla="*/ 2 h 5"/>
                <a:gd name="T38" fmla="*/ 1609 w 4955"/>
                <a:gd name="T39" fmla="*/ 0 h 5"/>
                <a:gd name="T40" fmla="*/ 1736 w 4955"/>
                <a:gd name="T41" fmla="*/ 2 h 5"/>
                <a:gd name="T42" fmla="*/ 1805 w 4955"/>
                <a:gd name="T43" fmla="*/ 2 h 5"/>
                <a:gd name="T44" fmla="*/ 1931 w 4955"/>
                <a:gd name="T45" fmla="*/ 0 h 5"/>
                <a:gd name="T46" fmla="*/ 1993 w 4955"/>
                <a:gd name="T47" fmla="*/ 2 h 5"/>
                <a:gd name="T48" fmla="*/ 2060 w 4955"/>
                <a:gd name="T49" fmla="*/ 5 h 5"/>
                <a:gd name="T50" fmla="*/ 2124 w 4955"/>
                <a:gd name="T51" fmla="*/ 0 h 5"/>
                <a:gd name="T52" fmla="*/ 2250 w 4955"/>
                <a:gd name="T53" fmla="*/ 2 h 5"/>
                <a:gd name="T54" fmla="*/ 2317 w 4955"/>
                <a:gd name="T55" fmla="*/ 5 h 5"/>
                <a:gd name="T56" fmla="*/ 2381 w 4955"/>
                <a:gd name="T57" fmla="*/ 0 h 5"/>
                <a:gd name="T58" fmla="*/ 2507 w 4955"/>
                <a:gd name="T59" fmla="*/ 2 h 5"/>
                <a:gd name="T60" fmla="*/ 2574 w 4955"/>
                <a:gd name="T61" fmla="*/ 5 h 5"/>
                <a:gd name="T62" fmla="*/ 2638 w 4955"/>
                <a:gd name="T63" fmla="*/ 5 h 5"/>
                <a:gd name="T64" fmla="*/ 2702 w 4955"/>
                <a:gd name="T65" fmla="*/ 0 h 5"/>
                <a:gd name="T66" fmla="*/ 2828 w 4955"/>
                <a:gd name="T67" fmla="*/ 2 h 5"/>
                <a:gd name="T68" fmla="*/ 2895 w 4955"/>
                <a:gd name="T69" fmla="*/ 5 h 5"/>
                <a:gd name="T70" fmla="*/ 2962 w 4955"/>
                <a:gd name="T71" fmla="*/ 2 h 5"/>
                <a:gd name="T72" fmla="*/ 3088 w 4955"/>
                <a:gd name="T73" fmla="*/ 0 h 5"/>
                <a:gd name="T74" fmla="*/ 3150 w 4955"/>
                <a:gd name="T75" fmla="*/ 2 h 5"/>
                <a:gd name="T76" fmla="*/ 3219 w 4955"/>
                <a:gd name="T77" fmla="*/ 2 h 5"/>
                <a:gd name="T78" fmla="*/ 3345 w 4955"/>
                <a:gd name="T79" fmla="*/ 0 h 5"/>
                <a:gd name="T80" fmla="*/ 3409 w 4955"/>
                <a:gd name="T81" fmla="*/ 5 h 5"/>
                <a:gd name="T82" fmla="*/ 3474 w 4955"/>
                <a:gd name="T83" fmla="*/ 0 h 5"/>
                <a:gd name="T84" fmla="*/ 3600 w 4955"/>
                <a:gd name="T85" fmla="*/ 2 h 5"/>
                <a:gd name="T86" fmla="*/ 3669 w 4955"/>
                <a:gd name="T87" fmla="*/ 2 h 5"/>
                <a:gd name="T88" fmla="*/ 3795 w 4955"/>
                <a:gd name="T89" fmla="*/ 0 h 5"/>
                <a:gd name="T90" fmla="*/ 3860 w 4955"/>
                <a:gd name="T91" fmla="*/ 5 h 5"/>
                <a:gd name="T92" fmla="*/ 3924 w 4955"/>
                <a:gd name="T93" fmla="*/ 0 h 5"/>
                <a:gd name="T94" fmla="*/ 4050 w 4955"/>
                <a:gd name="T95" fmla="*/ 2 h 5"/>
                <a:gd name="T96" fmla="*/ 4119 w 4955"/>
                <a:gd name="T97" fmla="*/ 2 h 5"/>
                <a:gd name="T98" fmla="*/ 4245 w 4955"/>
                <a:gd name="T99" fmla="*/ 0 h 5"/>
                <a:gd name="T100" fmla="*/ 4310 w 4955"/>
                <a:gd name="T101" fmla="*/ 5 h 5"/>
                <a:gd name="T102" fmla="*/ 4374 w 4955"/>
                <a:gd name="T103" fmla="*/ 0 h 5"/>
                <a:gd name="T104" fmla="*/ 4502 w 4955"/>
                <a:gd name="T105" fmla="*/ 0 h 5"/>
                <a:gd name="T106" fmla="*/ 4567 w 4955"/>
                <a:gd name="T107" fmla="*/ 5 h 5"/>
                <a:gd name="T108" fmla="*/ 4631 w 4955"/>
                <a:gd name="T109" fmla="*/ 0 h 5"/>
                <a:gd name="T110" fmla="*/ 4757 w 4955"/>
                <a:gd name="T111" fmla="*/ 2 h 5"/>
                <a:gd name="T112" fmla="*/ 4826 w 4955"/>
                <a:gd name="T113" fmla="*/ 2 h 5"/>
                <a:gd name="T114" fmla="*/ 4952 w 4955"/>
                <a:gd name="T1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955" h="5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4" y="5"/>
                    <a:pt x="5" y="4"/>
                    <a:pt x="5" y="2"/>
                  </a:cubicBezTo>
                  <a:cubicBezTo>
                    <a:pt x="5" y="1"/>
                    <a:pt x="4" y="0"/>
                    <a:pt x="2" y="0"/>
                  </a:cubicBezTo>
                  <a:moveTo>
                    <a:pt x="67" y="0"/>
                  </a:moveTo>
                  <a:cubicBezTo>
                    <a:pt x="65" y="0"/>
                    <a:pt x="64" y="1"/>
                    <a:pt x="64" y="2"/>
                  </a:cubicBezTo>
                  <a:cubicBezTo>
                    <a:pt x="64" y="4"/>
                    <a:pt x="65" y="5"/>
                    <a:pt x="67" y="5"/>
                  </a:cubicBezTo>
                  <a:cubicBezTo>
                    <a:pt x="68" y="5"/>
                    <a:pt x="69" y="4"/>
                    <a:pt x="69" y="2"/>
                  </a:cubicBezTo>
                  <a:cubicBezTo>
                    <a:pt x="69" y="1"/>
                    <a:pt x="68" y="0"/>
                    <a:pt x="67" y="0"/>
                  </a:cubicBezTo>
                  <a:moveTo>
                    <a:pt x="131" y="0"/>
                  </a:moveTo>
                  <a:cubicBezTo>
                    <a:pt x="130" y="0"/>
                    <a:pt x="128" y="1"/>
                    <a:pt x="128" y="2"/>
                  </a:cubicBezTo>
                  <a:cubicBezTo>
                    <a:pt x="128" y="4"/>
                    <a:pt x="130" y="5"/>
                    <a:pt x="131" y="5"/>
                  </a:cubicBezTo>
                  <a:cubicBezTo>
                    <a:pt x="132" y="5"/>
                    <a:pt x="133" y="4"/>
                    <a:pt x="133" y="2"/>
                  </a:cubicBezTo>
                  <a:cubicBezTo>
                    <a:pt x="133" y="1"/>
                    <a:pt x="132" y="0"/>
                    <a:pt x="131" y="0"/>
                  </a:cubicBezTo>
                  <a:moveTo>
                    <a:pt x="195" y="0"/>
                  </a:moveTo>
                  <a:cubicBezTo>
                    <a:pt x="194" y="0"/>
                    <a:pt x="193" y="1"/>
                    <a:pt x="193" y="2"/>
                  </a:cubicBezTo>
                  <a:cubicBezTo>
                    <a:pt x="193" y="4"/>
                    <a:pt x="194" y="5"/>
                    <a:pt x="195" y="5"/>
                  </a:cubicBezTo>
                  <a:cubicBezTo>
                    <a:pt x="197" y="5"/>
                    <a:pt x="198" y="4"/>
                    <a:pt x="198" y="2"/>
                  </a:cubicBezTo>
                  <a:cubicBezTo>
                    <a:pt x="198" y="1"/>
                    <a:pt x="196" y="0"/>
                    <a:pt x="195" y="0"/>
                  </a:cubicBezTo>
                  <a:moveTo>
                    <a:pt x="259" y="0"/>
                  </a:moveTo>
                  <a:cubicBezTo>
                    <a:pt x="258" y="0"/>
                    <a:pt x="257" y="1"/>
                    <a:pt x="257" y="2"/>
                  </a:cubicBezTo>
                  <a:cubicBezTo>
                    <a:pt x="257" y="4"/>
                    <a:pt x="258" y="5"/>
                    <a:pt x="259" y="5"/>
                  </a:cubicBezTo>
                  <a:cubicBezTo>
                    <a:pt x="261" y="5"/>
                    <a:pt x="262" y="4"/>
                    <a:pt x="262" y="2"/>
                  </a:cubicBezTo>
                  <a:cubicBezTo>
                    <a:pt x="262" y="1"/>
                    <a:pt x="261" y="0"/>
                    <a:pt x="259" y="0"/>
                  </a:cubicBezTo>
                  <a:moveTo>
                    <a:pt x="324" y="0"/>
                  </a:moveTo>
                  <a:cubicBezTo>
                    <a:pt x="322" y="0"/>
                    <a:pt x="321" y="1"/>
                    <a:pt x="321" y="2"/>
                  </a:cubicBezTo>
                  <a:cubicBezTo>
                    <a:pt x="321" y="4"/>
                    <a:pt x="322" y="5"/>
                    <a:pt x="324" y="5"/>
                  </a:cubicBezTo>
                  <a:cubicBezTo>
                    <a:pt x="325" y="5"/>
                    <a:pt x="326" y="4"/>
                    <a:pt x="326" y="2"/>
                  </a:cubicBezTo>
                  <a:cubicBezTo>
                    <a:pt x="326" y="1"/>
                    <a:pt x="325" y="0"/>
                    <a:pt x="324" y="0"/>
                  </a:cubicBezTo>
                  <a:moveTo>
                    <a:pt x="388" y="0"/>
                  </a:moveTo>
                  <a:cubicBezTo>
                    <a:pt x="387" y="0"/>
                    <a:pt x="386" y="1"/>
                    <a:pt x="386" y="2"/>
                  </a:cubicBezTo>
                  <a:cubicBezTo>
                    <a:pt x="386" y="4"/>
                    <a:pt x="387" y="5"/>
                    <a:pt x="388" y="5"/>
                  </a:cubicBezTo>
                  <a:cubicBezTo>
                    <a:pt x="389" y="5"/>
                    <a:pt x="390" y="4"/>
                    <a:pt x="390" y="2"/>
                  </a:cubicBezTo>
                  <a:cubicBezTo>
                    <a:pt x="390" y="1"/>
                    <a:pt x="389" y="0"/>
                    <a:pt x="388" y="0"/>
                  </a:cubicBezTo>
                  <a:moveTo>
                    <a:pt x="452" y="0"/>
                  </a:moveTo>
                  <a:cubicBezTo>
                    <a:pt x="451" y="0"/>
                    <a:pt x="450" y="1"/>
                    <a:pt x="450" y="2"/>
                  </a:cubicBezTo>
                  <a:cubicBezTo>
                    <a:pt x="450" y="4"/>
                    <a:pt x="451" y="5"/>
                    <a:pt x="452" y="5"/>
                  </a:cubicBezTo>
                  <a:cubicBezTo>
                    <a:pt x="452" y="5"/>
                    <a:pt x="452" y="5"/>
                    <a:pt x="452" y="5"/>
                  </a:cubicBezTo>
                  <a:cubicBezTo>
                    <a:pt x="454" y="5"/>
                    <a:pt x="455" y="4"/>
                    <a:pt x="455" y="2"/>
                  </a:cubicBezTo>
                  <a:cubicBezTo>
                    <a:pt x="455" y="1"/>
                    <a:pt x="454" y="0"/>
                    <a:pt x="452" y="0"/>
                  </a:cubicBezTo>
                  <a:moveTo>
                    <a:pt x="517" y="0"/>
                  </a:moveTo>
                  <a:cubicBezTo>
                    <a:pt x="515" y="0"/>
                    <a:pt x="514" y="1"/>
                    <a:pt x="514" y="2"/>
                  </a:cubicBezTo>
                  <a:cubicBezTo>
                    <a:pt x="514" y="4"/>
                    <a:pt x="515" y="5"/>
                    <a:pt x="517" y="5"/>
                  </a:cubicBezTo>
                  <a:cubicBezTo>
                    <a:pt x="518" y="5"/>
                    <a:pt x="519" y="4"/>
                    <a:pt x="519" y="2"/>
                  </a:cubicBezTo>
                  <a:cubicBezTo>
                    <a:pt x="519" y="1"/>
                    <a:pt x="518" y="0"/>
                    <a:pt x="517" y="0"/>
                  </a:cubicBezTo>
                  <a:moveTo>
                    <a:pt x="581" y="0"/>
                  </a:moveTo>
                  <a:cubicBezTo>
                    <a:pt x="580" y="0"/>
                    <a:pt x="578" y="1"/>
                    <a:pt x="578" y="2"/>
                  </a:cubicBezTo>
                  <a:cubicBezTo>
                    <a:pt x="578" y="4"/>
                    <a:pt x="580" y="5"/>
                    <a:pt x="581" y="5"/>
                  </a:cubicBezTo>
                  <a:cubicBezTo>
                    <a:pt x="582" y="5"/>
                    <a:pt x="583" y="4"/>
                    <a:pt x="583" y="2"/>
                  </a:cubicBezTo>
                  <a:cubicBezTo>
                    <a:pt x="583" y="1"/>
                    <a:pt x="582" y="0"/>
                    <a:pt x="581" y="0"/>
                  </a:cubicBezTo>
                  <a:moveTo>
                    <a:pt x="645" y="0"/>
                  </a:moveTo>
                  <a:cubicBezTo>
                    <a:pt x="644" y="0"/>
                    <a:pt x="643" y="1"/>
                    <a:pt x="643" y="2"/>
                  </a:cubicBezTo>
                  <a:cubicBezTo>
                    <a:pt x="643" y="4"/>
                    <a:pt x="644" y="5"/>
                    <a:pt x="645" y="5"/>
                  </a:cubicBezTo>
                  <a:cubicBezTo>
                    <a:pt x="646" y="5"/>
                    <a:pt x="648" y="4"/>
                    <a:pt x="648" y="2"/>
                  </a:cubicBezTo>
                  <a:cubicBezTo>
                    <a:pt x="648" y="1"/>
                    <a:pt x="647" y="0"/>
                    <a:pt x="645" y="0"/>
                  </a:cubicBezTo>
                  <a:moveTo>
                    <a:pt x="709" y="0"/>
                  </a:moveTo>
                  <a:cubicBezTo>
                    <a:pt x="708" y="0"/>
                    <a:pt x="707" y="1"/>
                    <a:pt x="707" y="2"/>
                  </a:cubicBezTo>
                  <a:cubicBezTo>
                    <a:pt x="707" y="4"/>
                    <a:pt x="708" y="5"/>
                    <a:pt x="709" y="5"/>
                  </a:cubicBezTo>
                  <a:cubicBezTo>
                    <a:pt x="711" y="5"/>
                    <a:pt x="712" y="4"/>
                    <a:pt x="712" y="2"/>
                  </a:cubicBezTo>
                  <a:cubicBezTo>
                    <a:pt x="712" y="1"/>
                    <a:pt x="711" y="0"/>
                    <a:pt x="709" y="0"/>
                  </a:cubicBezTo>
                  <a:moveTo>
                    <a:pt x="774" y="0"/>
                  </a:moveTo>
                  <a:cubicBezTo>
                    <a:pt x="772" y="0"/>
                    <a:pt x="771" y="1"/>
                    <a:pt x="771" y="2"/>
                  </a:cubicBezTo>
                  <a:cubicBezTo>
                    <a:pt x="771" y="4"/>
                    <a:pt x="772" y="5"/>
                    <a:pt x="774" y="5"/>
                  </a:cubicBezTo>
                  <a:cubicBezTo>
                    <a:pt x="775" y="5"/>
                    <a:pt x="776" y="4"/>
                    <a:pt x="776" y="2"/>
                  </a:cubicBezTo>
                  <a:cubicBezTo>
                    <a:pt x="776" y="1"/>
                    <a:pt x="775" y="0"/>
                    <a:pt x="774" y="0"/>
                  </a:cubicBezTo>
                  <a:moveTo>
                    <a:pt x="838" y="0"/>
                  </a:moveTo>
                  <a:cubicBezTo>
                    <a:pt x="837" y="0"/>
                    <a:pt x="836" y="1"/>
                    <a:pt x="836" y="2"/>
                  </a:cubicBezTo>
                  <a:cubicBezTo>
                    <a:pt x="836" y="4"/>
                    <a:pt x="837" y="5"/>
                    <a:pt x="838" y="5"/>
                  </a:cubicBezTo>
                  <a:cubicBezTo>
                    <a:pt x="839" y="5"/>
                    <a:pt x="840" y="4"/>
                    <a:pt x="840" y="2"/>
                  </a:cubicBezTo>
                  <a:cubicBezTo>
                    <a:pt x="840" y="1"/>
                    <a:pt x="839" y="0"/>
                    <a:pt x="838" y="0"/>
                  </a:cubicBezTo>
                  <a:moveTo>
                    <a:pt x="902" y="0"/>
                  </a:moveTo>
                  <a:cubicBezTo>
                    <a:pt x="901" y="0"/>
                    <a:pt x="900" y="1"/>
                    <a:pt x="900" y="2"/>
                  </a:cubicBezTo>
                  <a:cubicBezTo>
                    <a:pt x="900" y="4"/>
                    <a:pt x="901" y="5"/>
                    <a:pt x="902" y="5"/>
                  </a:cubicBezTo>
                  <a:cubicBezTo>
                    <a:pt x="902" y="5"/>
                    <a:pt x="902" y="5"/>
                    <a:pt x="902" y="5"/>
                  </a:cubicBezTo>
                  <a:cubicBezTo>
                    <a:pt x="904" y="5"/>
                    <a:pt x="905" y="4"/>
                    <a:pt x="905" y="2"/>
                  </a:cubicBezTo>
                  <a:cubicBezTo>
                    <a:pt x="905" y="1"/>
                    <a:pt x="904" y="0"/>
                    <a:pt x="902" y="0"/>
                  </a:cubicBezTo>
                  <a:moveTo>
                    <a:pt x="967" y="0"/>
                  </a:moveTo>
                  <a:cubicBezTo>
                    <a:pt x="965" y="0"/>
                    <a:pt x="964" y="1"/>
                    <a:pt x="964" y="2"/>
                  </a:cubicBezTo>
                  <a:cubicBezTo>
                    <a:pt x="964" y="4"/>
                    <a:pt x="965" y="5"/>
                    <a:pt x="967" y="5"/>
                  </a:cubicBezTo>
                  <a:cubicBezTo>
                    <a:pt x="967" y="5"/>
                    <a:pt x="967" y="5"/>
                    <a:pt x="967" y="5"/>
                  </a:cubicBezTo>
                  <a:cubicBezTo>
                    <a:pt x="968" y="5"/>
                    <a:pt x="969" y="4"/>
                    <a:pt x="969" y="2"/>
                  </a:cubicBezTo>
                  <a:cubicBezTo>
                    <a:pt x="969" y="1"/>
                    <a:pt x="968" y="0"/>
                    <a:pt x="967" y="0"/>
                  </a:cubicBezTo>
                  <a:moveTo>
                    <a:pt x="1031" y="0"/>
                  </a:moveTo>
                  <a:cubicBezTo>
                    <a:pt x="1030" y="0"/>
                    <a:pt x="1028" y="1"/>
                    <a:pt x="1028" y="2"/>
                  </a:cubicBezTo>
                  <a:cubicBezTo>
                    <a:pt x="1028" y="4"/>
                    <a:pt x="1029" y="5"/>
                    <a:pt x="1031" y="5"/>
                  </a:cubicBezTo>
                  <a:cubicBezTo>
                    <a:pt x="1031" y="5"/>
                    <a:pt x="1031" y="5"/>
                    <a:pt x="1031" y="5"/>
                  </a:cubicBezTo>
                  <a:cubicBezTo>
                    <a:pt x="1032" y="5"/>
                    <a:pt x="1033" y="4"/>
                    <a:pt x="1033" y="2"/>
                  </a:cubicBezTo>
                  <a:cubicBezTo>
                    <a:pt x="1033" y="1"/>
                    <a:pt x="1032" y="0"/>
                    <a:pt x="1031" y="0"/>
                  </a:cubicBezTo>
                  <a:moveTo>
                    <a:pt x="1095" y="0"/>
                  </a:moveTo>
                  <a:cubicBezTo>
                    <a:pt x="1094" y="0"/>
                    <a:pt x="1093" y="1"/>
                    <a:pt x="1093" y="2"/>
                  </a:cubicBezTo>
                  <a:cubicBezTo>
                    <a:pt x="1092" y="4"/>
                    <a:pt x="1093" y="5"/>
                    <a:pt x="1095" y="5"/>
                  </a:cubicBezTo>
                  <a:cubicBezTo>
                    <a:pt x="1096" y="5"/>
                    <a:pt x="1097" y="4"/>
                    <a:pt x="1097" y="2"/>
                  </a:cubicBezTo>
                  <a:cubicBezTo>
                    <a:pt x="1097" y="1"/>
                    <a:pt x="1096" y="0"/>
                    <a:pt x="1095" y="0"/>
                  </a:cubicBezTo>
                  <a:moveTo>
                    <a:pt x="1159" y="0"/>
                  </a:moveTo>
                  <a:cubicBezTo>
                    <a:pt x="1158" y="0"/>
                    <a:pt x="1157" y="1"/>
                    <a:pt x="1157" y="3"/>
                  </a:cubicBezTo>
                  <a:cubicBezTo>
                    <a:pt x="1157" y="4"/>
                    <a:pt x="1158" y="5"/>
                    <a:pt x="1159" y="5"/>
                  </a:cubicBezTo>
                  <a:cubicBezTo>
                    <a:pt x="1160" y="5"/>
                    <a:pt x="1162" y="4"/>
                    <a:pt x="1162" y="3"/>
                  </a:cubicBezTo>
                  <a:cubicBezTo>
                    <a:pt x="1162" y="1"/>
                    <a:pt x="1161" y="0"/>
                    <a:pt x="1159" y="0"/>
                  </a:cubicBezTo>
                  <a:moveTo>
                    <a:pt x="1224" y="0"/>
                  </a:moveTo>
                  <a:cubicBezTo>
                    <a:pt x="1222" y="0"/>
                    <a:pt x="1221" y="1"/>
                    <a:pt x="1221" y="2"/>
                  </a:cubicBezTo>
                  <a:cubicBezTo>
                    <a:pt x="1221" y="4"/>
                    <a:pt x="1222" y="5"/>
                    <a:pt x="1223" y="5"/>
                  </a:cubicBezTo>
                  <a:cubicBezTo>
                    <a:pt x="1225" y="5"/>
                    <a:pt x="1226" y="4"/>
                    <a:pt x="1226" y="2"/>
                  </a:cubicBezTo>
                  <a:cubicBezTo>
                    <a:pt x="1226" y="1"/>
                    <a:pt x="1225" y="0"/>
                    <a:pt x="1224" y="0"/>
                  </a:cubicBezTo>
                  <a:moveTo>
                    <a:pt x="1288" y="0"/>
                  </a:moveTo>
                  <a:cubicBezTo>
                    <a:pt x="1287" y="0"/>
                    <a:pt x="1286" y="1"/>
                    <a:pt x="1285" y="2"/>
                  </a:cubicBezTo>
                  <a:cubicBezTo>
                    <a:pt x="1285" y="4"/>
                    <a:pt x="1286" y="5"/>
                    <a:pt x="1288" y="5"/>
                  </a:cubicBezTo>
                  <a:cubicBezTo>
                    <a:pt x="1288" y="5"/>
                    <a:pt x="1288" y="5"/>
                    <a:pt x="1288" y="5"/>
                  </a:cubicBezTo>
                  <a:cubicBezTo>
                    <a:pt x="1289" y="5"/>
                    <a:pt x="1290" y="4"/>
                    <a:pt x="1290" y="2"/>
                  </a:cubicBezTo>
                  <a:cubicBezTo>
                    <a:pt x="1290" y="1"/>
                    <a:pt x="1289" y="0"/>
                    <a:pt x="1288" y="0"/>
                  </a:cubicBezTo>
                  <a:moveTo>
                    <a:pt x="1352" y="0"/>
                  </a:moveTo>
                  <a:cubicBezTo>
                    <a:pt x="1351" y="0"/>
                    <a:pt x="1350" y="1"/>
                    <a:pt x="1350" y="2"/>
                  </a:cubicBezTo>
                  <a:cubicBezTo>
                    <a:pt x="1350" y="4"/>
                    <a:pt x="1351" y="5"/>
                    <a:pt x="1352" y="5"/>
                  </a:cubicBezTo>
                  <a:cubicBezTo>
                    <a:pt x="1352" y="5"/>
                    <a:pt x="1352" y="5"/>
                    <a:pt x="1352" y="5"/>
                  </a:cubicBezTo>
                  <a:cubicBezTo>
                    <a:pt x="1353" y="5"/>
                    <a:pt x="1355" y="4"/>
                    <a:pt x="1355" y="2"/>
                  </a:cubicBezTo>
                  <a:cubicBezTo>
                    <a:pt x="1355" y="1"/>
                    <a:pt x="1354" y="0"/>
                    <a:pt x="1352" y="0"/>
                  </a:cubicBezTo>
                  <a:moveTo>
                    <a:pt x="1417" y="0"/>
                  </a:moveTo>
                  <a:cubicBezTo>
                    <a:pt x="1415" y="0"/>
                    <a:pt x="1414" y="1"/>
                    <a:pt x="1414" y="2"/>
                  </a:cubicBezTo>
                  <a:cubicBezTo>
                    <a:pt x="1414" y="4"/>
                    <a:pt x="1415" y="5"/>
                    <a:pt x="1417" y="5"/>
                  </a:cubicBezTo>
                  <a:cubicBezTo>
                    <a:pt x="1417" y="5"/>
                    <a:pt x="1417" y="5"/>
                    <a:pt x="1417" y="5"/>
                  </a:cubicBezTo>
                  <a:cubicBezTo>
                    <a:pt x="1418" y="5"/>
                    <a:pt x="1419" y="4"/>
                    <a:pt x="1419" y="2"/>
                  </a:cubicBezTo>
                  <a:cubicBezTo>
                    <a:pt x="1419" y="1"/>
                    <a:pt x="1418" y="0"/>
                    <a:pt x="1417" y="0"/>
                  </a:cubicBezTo>
                  <a:moveTo>
                    <a:pt x="1481" y="0"/>
                  </a:moveTo>
                  <a:cubicBezTo>
                    <a:pt x="1480" y="0"/>
                    <a:pt x="1478" y="1"/>
                    <a:pt x="1478" y="2"/>
                  </a:cubicBezTo>
                  <a:cubicBezTo>
                    <a:pt x="1479" y="4"/>
                    <a:pt x="1480" y="5"/>
                    <a:pt x="1481" y="5"/>
                  </a:cubicBezTo>
                  <a:cubicBezTo>
                    <a:pt x="1481" y="5"/>
                    <a:pt x="1481" y="5"/>
                    <a:pt x="1481" y="5"/>
                  </a:cubicBezTo>
                  <a:cubicBezTo>
                    <a:pt x="1482" y="5"/>
                    <a:pt x="1483" y="4"/>
                    <a:pt x="1483" y="2"/>
                  </a:cubicBezTo>
                  <a:cubicBezTo>
                    <a:pt x="1483" y="1"/>
                    <a:pt x="1482" y="0"/>
                    <a:pt x="1481" y="0"/>
                  </a:cubicBezTo>
                  <a:moveTo>
                    <a:pt x="1545" y="0"/>
                  </a:moveTo>
                  <a:cubicBezTo>
                    <a:pt x="1544" y="0"/>
                    <a:pt x="1543" y="1"/>
                    <a:pt x="1543" y="2"/>
                  </a:cubicBezTo>
                  <a:cubicBezTo>
                    <a:pt x="1543" y="4"/>
                    <a:pt x="1544" y="5"/>
                    <a:pt x="1545" y="5"/>
                  </a:cubicBezTo>
                  <a:cubicBezTo>
                    <a:pt x="1545" y="5"/>
                    <a:pt x="1545" y="5"/>
                    <a:pt x="1545" y="5"/>
                  </a:cubicBezTo>
                  <a:cubicBezTo>
                    <a:pt x="1547" y="5"/>
                    <a:pt x="1548" y="4"/>
                    <a:pt x="1548" y="2"/>
                  </a:cubicBezTo>
                  <a:cubicBezTo>
                    <a:pt x="1548" y="1"/>
                    <a:pt x="1546" y="0"/>
                    <a:pt x="1545" y="0"/>
                  </a:cubicBezTo>
                  <a:moveTo>
                    <a:pt x="1609" y="0"/>
                  </a:moveTo>
                  <a:cubicBezTo>
                    <a:pt x="1608" y="0"/>
                    <a:pt x="1607" y="1"/>
                    <a:pt x="1607" y="2"/>
                  </a:cubicBezTo>
                  <a:cubicBezTo>
                    <a:pt x="1607" y="4"/>
                    <a:pt x="1608" y="5"/>
                    <a:pt x="1610" y="5"/>
                  </a:cubicBezTo>
                  <a:cubicBezTo>
                    <a:pt x="1610" y="5"/>
                    <a:pt x="1610" y="5"/>
                    <a:pt x="1610" y="5"/>
                  </a:cubicBezTo>
                  <a:cubicBezTo>
                    <a:pt x="1611" y="5"/>
                    <a:pt x="1612" y="4"/>
                    <a:pt x="1612" y="2"/>
                  </a:cubicBezTo>
                  <a:cubicBezTo>
                    <a:pt x="1612" y="1"/>
                    <a:pt x="1611" y="0"/>
                    <a:pt x="1609" y="0"/>
                  </a:cubicBezTo>
                  <a:moveTo>
                    <a:pt x="1674" y="0"/>
                  </a:moveTo>
                  <a:cubicBezTo>
                    <a:pt x="1672" y="0"/>
                    <a:pt x="1671" y="1"/>
                    <a:pt x="1672" y="2"/>
                  </a:cubicBezTo>
                  <a:cubicBezTo>
                    <a:pt x="1672" y="3"/>
                    <a:pt x="1673" y="4"/>
                    <a:pt x="1674" y="4"/>
                  </a:cubicBezTo>
                  <a:cubicBezTo>
                    <a:pt x="1675" y="4"/>
                    <a:pt x="1676" y="3"/>
                    <a:pt x="1676" y="2"/>
                  </a:cubicBezTo>
                  <a:cubicBezTo>
                    <a:pt x="1676" y="1"/>
                    <a:pt x="1675" y="0"/>
                    <a:pt x="1674" y="0"/>
                  </a:cubicBezTo>
                  <a:moveTo>
                    <a:pt x="1738" y="0"/>
                  </a:moveTo>
                  <a:cubicBezTo>
                    <a:pt x="1737" y="0"/>
                    <a:pt x="1736" y="1"/>
                    <a:pt x="1736" y="2"/>
                  </a:cubicBezTo>
                  <a:cubicBezTo>
                    <a:pt x="1736" y="3"/>
                    <a:pt x="1737" y="4"/>
                    <a:pt x="1739" y="4"/>
                  </a:cubicBezTo>
                  <a:cubicBezTo>
                    <a:pt x="1740" y="4"/>
                    <a:pt x="1741" y="3"/>
                    <a:pt x="1741" y="2"/>
                  </a:cubicBezTo>
                  <a:cubicBezTo>
                    <a:pt x="1740" y="1"/>
                    <a:pt x="1739" y="0"/>
                    <a:pt x="1738" y="0"/>
                  </a:cubicBezTo>
                  <a:moveTo>
                    <a:pt x="1802" y="0"/>
                  </a:moveTo>
                  <a:cubicBezTo>
                    <a:pt x="1801" y="0"/>
                    <a:pt x="1800" y="1"/>
                    <a:pt x="1800" y="2"/>
                  </a:cubicBezTo>
                  <a:cubicBezTo>
                    <a:pt x="1800" y="3"/>
                    <a:pt x="1801" y="4"/>
                    <a:pt x="1803" y="4"/>
                  </a:cubicBezTo>
                  <a:cubicBezTo>
                    <a:pt x="1804" y="4"/>
                    <a:pt x="1805" y="3"/>
                    <a:pt x="1805" y="2"/>
                  </a:cubicBezTo>
                  <a:cubicBezTo>
                    <a:pt x="1805" y="1"/>
                    <a:pt x="1804" y="0"/>
                    <a:pt x="1802" y="0"/>
                  </a:cubicBezTo>
                  <a:moveTo>
                    <a:pt x="1867" y="0"/>
                  </a:moveTo>
                  <a:cubicBezTo>
                    <a:pt x="1865" y="0"/>
                    <a:pt x="1864" y="1"/>
                    <a:pt x="1864" y="2"/>
                  </a:cubicBezTo>
                  <a:cubicBezTo>
                    <a:pt x="1864" y="3"/>
                    <a:pt x="1866" y="4"/>
                    <a:pt x="1867" y="4"/>
                  </a:cubicBezTo>
                  <a:cubicBezTo>
                    <a:pt x="1868" y="4"/>
                    <a:pt x="1869" y="3"/>
                    <a:pt x="1869" y="2"/>
                  </a:cubicBezTo>
                  <a:cubicBezTo>
                    <a:pt x="1869" y="1"/>
                    <a:pt x="1868" y="0"/>
                    <a:pt x="1867" y="0"/>
                  </a:cubicBezTo>
                  <a:moveTo>
                    <a:pt x="1931" y="0"/>
                  </a:moveTo>
                  <a:cubicBezTo>
                    <a:pt x="1930" y="0"/>
                    <a:pt x="1928" y="1"/>
                    <a:pt x="1929" y="2"/>
                  </a:cubicBezTo>
                  <a:cubicBezTo>
                    <a:pt x="1929" y="4"/>
                    <a:pt x="1930" y="5"/>
                    <a:pt x="1931" y="5"/>
                  </a:cubicBezTo>
                  <a:cubicBezTo>
                    <a:pt x="1931" y="5"/>
                    <a:pt x="1931" y="5"/>
                    <a:pt x="1931" y="5"/>
                  </a:cubicBezTo>
                  <a:cubicBezTo>
                    <a:pt x="1932" y="5"/>
                    <a:pt x="1933" y="4"/>
                    <a:pt x="1933" y="2"/>
                  </a:cubicBezTo>
                  <a:cubicBezTo>
                    <a:pt x="1933" y="1"/>
                    <a:pt x="1932" y="0"/>
                    <a:pt x="1931" y="0"/>
                  </a:cubicBezTo>
                  <a:moveTo>
                    <a:pt x="1995" y="0"/>
                  </a:moveTo>
                  <a:cubicBezTo>
                    <a:pt x="1994" y="0"/>
                    <a:pt x="1993" y="1"/>
                    <a:pt x="1993" y="2"/>
                  </a:cubicBezTo>
                  <a:cubicBezTo>
                    <a:pt x="1993" y="4"/>
                    <a:pt x="1994" y="5"/>
                    <a:pt x="1995" y="5"/>
                  </a:cubicBezTo>
                  <a:cubicBezTo>
                    <a:pt x="1995" y="5"/>
                    <a:pt x="1995" y="5"/>
                    <a:pt x="1995" y="5"/>
                  </a:cubicBezTo>
                  <a:cubicBezTo>
                    <a:pt x="1997" y="5"/>
                    <a:pt x="1998" y="4"/>
                    <a:pt x="1998" y="2"/>
                  </a:cubicBezTo>
                  <a:cubicBezTo>
                    <a:pt x="1998" y="1"/>
                    <a:pt x="1996" y="0"/>
                    <a:pt x="1995" y="0"/>
                  </a:cubicBezTo>
                  <a:moveTo>
                    <a:pt x="2059" y="0"/>
                  </a:moveTo>
                  <a:cubicBezTo>
                    <a:pt x="2058" y="0"/>
                    <a:pt x="2057" y="1"/>
                    <a:pt x="2057" y="2"/>
                  </a:cubicBezTo>
                  <a:cubicBezTo>
                    <a:pt x="2057" y="4"/>
                    <a:pt x="2058" y="5"/>
                    <a:pt x="2060" y="5"/>
                  </a:cubicBezTo>
                  <a:cubicBezTo>
                    <a:pt x="2061" y="5"/>
                    <a:pt x="2062" y="4"/>
                    <a:pt x="2062" y="2"/>
                  </a:cubicBezTo>
                  <a:cubicBezTo>
                    <a:pt x="2062" y="1"/>
                    <a:pt x="2061" y="0"/>
                    <a:pt x="2059" y="0"/>
                  </a:cubicBezTo>
                  <a:moveTo>
                    <a:pt x="2124" y="0"/>
                  </a:moveTo>
                  <a:cubicBezTo>
                    <a:pt x="2122" y="0"/>
                    <a:pt x="2121" y="1"/>
                    <a:pt x="2121" y="2"/>
                  </a:cubicBezTo>
                  <a:cubicBezTo>
                    <a:pt x="2122" y="3"/>
                    <a:pt x="2123" y="4"/>
                    <a:pt x="2124" y="4"/>
                  </a:cubicBezTo>
                  <a:cubicBezTo>
                    <a:pt x="2125" y="4"/>
                    <a:pt x="2126" y="3"/>
                    <a:pt x="2126" y="2"/>
                  </a:cubicBezTo>
                  <a:cubicBezTo>
                    <a:pt x="2126" y="1"/>
                    <a:pt x="2125" y="0"/>
                    <a:pt x="2124" y="0"/>
                  </a:cubicBezTo>
                  <a:moveTo>
                    <a:pt x="2188" y="0"/>
                  </a:moveTo>
                  <a:cubicBezTo>
                    <a:pt x="2187" y="0"/>
                    <a:pt x="2186" y="1"/>
                    <a:pt x="2186" y="2"/>
                  </a:cubicBezTo>
                  <a:cubicBezTo>
                    <a:pt x="2186" y="3"/>
                    <a:pt x="2187" y="4"/>
                    <a:pt x="2188" y="4"/>
                  </a:cubicBezTo>
                  <a:cubicBezTo>
                    <a:pt x="2190" y="4"/>
                    <a:pt x="2191" y="3"/>
                    <a:pt x="2191" y="2"/>
                  </a:cubicBezTo>
                  <a:cubicBezTo>
                    <a:pt x="2190" y="1"/>
                    <a:pt x="2189" y="0"/>
                    <a:pt x="2188" y="0"/>
                  </a:cubicBezTo>
                  <a:moveTo>
                    <a:pt x="2252" y="0"/>
                  </a:moveTo>
                  <a:cubicBezTo>
                    <a:pt x="2251" y="0"/>
                    <a:pt x="2250" y="1"/>
                    <a:pt x="2250" y="2"/>
                  </a:cubicBezTo>
                  <a:cubicBezTo>
                    <a:pt x="2250" y="3"/>
                    <a:pt x="2251" y="4"/>
                    <a:pt x="2253" y="4"/>
                  </a:cubicBezTo>
                  <a:cubicBezTo>
                    <a:pt x="2253" y="4"/>
                    <a:pt x="2253" y="4"/>
                    <a:pt x="2253" y="4"/>
                  </a:cubicBezTo>
                  <a:cubicBezTo>
                    <a:pt x="2254" y="4"/>
                    <a:pt x="2255" y="3"/>
                    <a:pt x="2255" y="2"/>
                  </a:cubicBezTo>
                  <a:cubicBezTo>
                    <a:pt x="2255" y="1"/>
                    <a:pt x="2254" y="0"/>
                    <a:pt x="2252" y="0"/>
                  </a:cubicBezTo>
                  <a:moveTo>
                    <a:pt x="2317" y="0"/>
                  </a:moveTo>
                  <a:cubicBezTo>
                    <a:pt x="2315" y="0"/>
                    <a:pt x="2314" y="1"/>
                    <a:pt x="2314" y="2"/>
                  </a:cubicBezTo>
                  <a:cubicBezTo>
                    <a:pt x="2314" y="4"/>
                    <a:pt x="2316" y="5"/>
                    <a:pt x="2317" y="5"/>
                  </a:cubicBezTo>
                  <a:cubicBezTo>
                    <a:pt x="2318" y="5"/>
                    <a:pt x="2319" y="4"/>
                    <a:pt x="2319" y="2"/>
                  </a:cubicBezTo>
                  <a:cubicBezTo>
                    <a:pt x="2319" y="1"/>
                    <a:pt x="2318" y="0"/>
                    <a:pt x="2317" y="0"/>
                  </a:cubicBezTo>
                  <a:moveTo>
                    <a:pt x="2381" y="0"/>
                  </a:moveTo>
                  <a:cubicBezTo>
                    <a:pt x="2380" y="0"/>
                    <a:pt x="2379" y="1"/>
                    <a:pt x="2379" y="2"/>
                  </a:cubicBezTo>
                  <a:cubicBezTo>
                    <a:pt x="2379" y="4"/>
                    <a:pt x="2380" y="5"/>
                    <a:pt x="2381" y="5"/>
                  </a:cubicBezTo>
                  <a:cubicBezTo>
                    <a:pt x="2382" y="5"/>
                    <a:pt x="2383" y="4"/>
                    <a:pt x="2383" y="2"/>
                  </a:cubicBezTo>
                  <a:cubicBezTo>
                    <a:pt x="2383" y="1"/>
                    <a:pt x="2382" y="0"/>
                    <a:pt x="2381" y="0"/>
                  </a:cubicBezTo>
                  <a:moveTo>
                    <a:pt x="2445" y="0"/>
                  </a:moveTo>
                  <a:cubicBezTo>
                    <a:pt x="2444" y="0"/>
                    <a:pt x="2443" y="1"/>
                    <a:pt x="2443" y="2"/>
                  </a:cubicBezTo>
                  <a:cubicBezTo>
                    <a:pt x="2443" y="4"/>
                    <a:pt x="2444" y="5"/>
                    <a:pt x="2445" y="5"/>
                  </a:cubicBezTo>
                  <a:cubicBezTo>
                    <a:pt x="2447" y="5"/>
                    <a:pt x="2448" y="4"/>
                    <a:pt x="2448" y="2"/>
                  </a:cubicBezTo>
                  <a:cubicBezTo>
                    <a:pt x="2448" y="1"/>
                    <a:pt x="2447" y="0"/>
                    <a:pt x="2445" y="0"/>
                  </a:cubicBezTo>
                  <a:moveTo>
                    <a:pt x="2509" y="0"/>
                  </a:moveTo>
                  <a:cubicBezTo>
                    <a:pt x="2508" y="0"/>
                    <a:pt x="2507" y="1"/>
                    <a:pt x="2507" y="2"/>
                  </a:cubicBezTo>
                  <a:cubicBezTo>
                    <a:pt x="2507" y="4"/>
                    <a:pt x="2508" y="5"/>
                    <a:pt x="2509" y="5"/>
                  </a:cubicBezTo>
                  <a:cubicBezTo>
                    <a:pt x="2509" y="5"/>
                    <a:pt x="2509" y="5"/>
                    <a:pt x="2509" y="5"/>
                  </a:cubicBezTo>
                  <a:cubicBezTo>
                    <a:pt x="2511" y="5"/>
                    <a:pt x="2512" y="4"/>
                    <a:pt x="2512" y="2"/>
                  </a:cubicBezTo>
                  <a:cubicBezTo>
                    <a:pt x="2512" y="1"/>
                    <a:pt x="2511" y="0"/>
                    <a:pt x="2509" y="0"/>
                  </a:cubicBezTo>
                  <a:moveTo>
                    <a:pt x="2574" y="0"/>
                  </a:moveTo>
                  <a:cubicBezTo>
                    <a:pt x="2572" y="0"/>
                    <a:pt x="2571" y="1"/>
                    <a:pt x="2571" y="2"/>
                  </a:cubicBezTo>
                  <a:cubicBezTo>
                    <a:pt x="2571" y="4"/>
                    <a:pt x="2572" y="5"/>
                    <a:pt x="2574" y="5"/>
                  </a:cubicBezTo>
                  <a:cubicBezTo>
                    <a:pt x="2574" y="5"/>
                    <a:pt x="2574" y="5"/>
                    <a:pt x="2574" y="5"/>
                  </a:cubicBezTo>
                  <a:cubicBezTo>
                    <a:pt x="2575" y="5"/>
                    <a:pt x="2576" y="4"/>
                    <a:pt x="2576" y="2"/>
                  </a:cubicBezTo>
                  <a:cubicBezTo>
                    <a:pt x="2576" y="1"/>
                    <a:pt x="2575" y="0"/>
                    <a:pt x="2574" y="0"/>
                  </a:cubicBezTo>
                  <a:moveTo>
                    <a:pt x="2638" y="0"/>
                  </a:moveTo>
                  <a:cubicBezTo>
                    <a:pt x="2637" y="0"/>
                    <a:pt x="2636" y="1"/>
                    <a:pt x="2636" y="2"/>
                  </a:cubicBezTo>
                  <a:cubicBezTo>
                    <a:pt x="2635" y="4"/>
                    <a:pt x="2637" y="5"/>
                    <a:pt x="2638" y="5"/>
                  </a:cubicBezTo>
                  <a:cubicBezTo>
                    <a:pt x="2638" y="5"/>
                    <a:pt x="2638" y="5"/>
                    <a:pt x="2638" y="5"/>
                  </a:cubicBezTo>
                  <a:cubicBezTo>
                    <a:pt x="2639" y="5"/>
                    <a:pt x="2640" y="4"/>
                    <a:pt x="2640" y="2"/>
                  </a:cubicBezTo>
                  <a:cubicBezTo>
                    <a:pt x="2640" y="1"/>
                    <a:pt x="2639" y="0"/>
                    <a:pt x="2638" y="0"/>
                  </a:cubicBezTo>
                  <a:moveTo>
                    <a:pt x="2702" y="0"/>
                  </a:moveTo>
                  <a:cubicBezTo>
                    <a:pt x="2701" y="0"/>
                    <a:pt x="2700" y="1"/>
                    <a:pt x="2700" y="2"/>
                  </a:cubicBezTo>
                  <a:cubicBezTo>
                    <a:pt x="2700" y="4"/>
                    <a:pt x="2701" y="5"/>
                    <a:pt x="2702" y="5"/>
                  </a:cubicBezTo>
                  <a:cubicBezTo>
                    <a:pt x="2703" y="5"/>
                    <a:pt x="2705" y="4"/>
                    <a:pt x="2705" y="2"/>
                  </a:cubicBezTo>
                  <a:cubicBezTo>
                    <a:pt x="2705" y="1"/>
                    <a:pt x="2704" y="0"/>
                    <a:pt x="2702" y="0"/>
                  </a:cubicBezTo>
                  <a:moveTo>
                    <a:pt x="2767" y="0"/>
                  </a:moveTo>
                  <a:cubicBezTo>
                    <a:pt x="2765" y="0"/>
                    <a:pt x="2764" y="1"/>
                    <a:pt x="2764" y="2"/>
                  </a:cubicBezTo>
                  <a:cubicBezTo>
                    <a:pt x="2764" y="4"/>
                    <a:pt x="2765" y="5"/>
                    <a:pt x="2766" y="5"/>
                  </a:cubicBezTo>
                  <a:cubicBezTo>
                    <a:pt x="2768" y="5"/>
                    <a:pt x="2769" y="4"/>
                    <a:pt x="2769" y="2"/>
                  </a:cubicBezTo>
                  <a:cubicBezTo>
                    <a:pt x="2769" y="1"/>
                    <a:pt x="2768" y="0"/>
                    <a:pt x="2767" y="0"/>
                  </a:cubicBezTo>
                  <a:moveTo>
                    <a:pt x="2831" y="0"/>
                  </a:moveTo>
                  <a:cubicBezTo>
                    <a:pt x="2830" y="0"/>
                    <a:pt x="2828" y="1"/>
                    <a:pt x="2828" y="2"/>
                  </a:cubicBezTo>
                  <a:cubicBezTo>
                    <a:pt x="2828" y="4"/>
                    <a:pt x="2829" y="5"/>
                    <a:pt x="2831" y="5"/>
                  </a:cubicBezTo>
                  <a:cubicBezTo>
                    <a:pt x="2832" y="5"/>
                    <a:pt x="2833" y="4"/>
                    <a:pt x="2833" y="2"/>
                  </a:cubicBezTo>
                  <a:cubicBezTo>
                    <a:pt x="2833" y="1"/>
                    <a:pt x="2832" y="0"/>
                    <a:pt x="2831" y="0"/>
                  </a:cubicBezTo>
                  <a:moveTo>
                    <a:pt x="2895" y="0"/>
                  </a:moveTo>
                  <a:cubicBezTo>
                    <a:pt x="2894" y="0"/>
                    <a:pt x="2893" y="1"/>
                    <a:pt x="2893" y="2"/>
                  </a:cubicBezTo>
                  <a:cubicBezTo>
                    <a:pt x="2893" y="4"/>
                    <a:pt x="2894" y="5"/>
                    <a:pt x="2895" y="5"/>
                  </a:cubicBezTo>
                  <a:cubicBezTo>
                    <a:pt x="2895" y="5"/>
                    <a:pt x="2895" y="5"/>
                    <a:pt x="2895" y="5"/>
                  </a:cubicBezTo>
                  <a:cubicBezTo>
                    <a:pt x="2896" y="5"/>
                    <a:pt x="2897" y="4"/>
                    <a:pt x="2897" y="2"/>
                  </a:cubicBezTo>
                  <a:cubicBezTo>
                    <a:pt x="2898" y="1"/>
                    <a:pt x="2896" y="0"/>
                    <a:pt x="2895" y="0"/>
                  </a:cubicBezTo>
                  <a:moveTo>
                    <a:pt x="2959" y="0"/>
                  </a:moveTo>
                  <a:cubicBezTo>
                    <a:pt x="2958" y="0"/>
                    <a:pt x="2957" y="1"/>
                    <a:pt x="2957" y="2"/>
                  </a:cubicBezTo>
                  <a:cubicBezTo>
                    <a:pt x="2957" y="4"/>
                    <a:pt x="2958" y="5"/>
                    <a:pt x="2959" y="5"/>
                  </a:cubicBezTo>
                  <a:cubicBezTo>
                    <a:pt x="2959" y="5"/>
                    <a:pt x="2959" y="5"/>
                    <a:pt x="2959" y="5"/>
                  </a:cubicBezTo>
                  <a:cubicBezTo>
                    <a:pt x="2961" y="5"/>
                    <a:pt x="2962" y="4"/>
                    <a:pt x="2962" y="2"/>
                  </a:cubicBezTo>
                  <a:cubicBezTo>
                    <a:pt x="2962" y="1"/>
                    <a:pt x="2961" y="0"/>
                    <a:pt x="2959" y="0"/>
                  </a:cubicBezTo>
                  <a:moveTo>
                    <a:pt x="3024" y="0"/>
                  </a:moveTo>
                  <a:cubicBezTo>
                    <a:pt x="3022" y="0"/>
                    <a:pt x="3021" y="1"/>
                    <a:pt x="3021" y="2"/>
                  </a:cubicBezTo>
                  <a:cubicBezTo>
                    <a:pt x="3021" y="4"/>
                    <a:pt x="3022" y="5"/>
                    <a:pt x="3024" y="5"/>
                  </a:cubicBezTo>
                  <a:cubicBezTo>
                    <a:pt x="3025" y="5"/>
                    <a:pt x="3026" y="4"/>
                    <a:pt x="3026" y="2"/>
                  </a:cubicBezTo>
                  <a:cubicBezTo>
                    <a:pt x="3026" y="1"/>
                    <a:pt x="3025" y="0"/>
                    <a:pt x="3024" y="0"/>
                  </a:cubicBezTo>
                  <a:moveTo>
                    <a:pt x="3088" y="0"/>
                  </a:moveTo>
                  <a:cubicBezTo>
                    <a:pt x="3087" y="0"/>
                    <a:pt x="3086" y="1"/>
                    <a:pt x="3085" y="2"/>
                  </a:cubicBezTo>
                  <a:cubicBezTo>
                    <a:pt x="3085" y="4"/>
                    <a:pt x="3087" y="5"/>
                    <a:pt x="3088" y="5"/>
                  </a:cubicBezTo>
                  <a:cubicBezTo>
                    <a:pt x="3088" y="5"/>
                    <a:pt x="3088" y="5"/>
                    <a:pt x="3088" y="5"/>
                  </a:cubicBezTo>
                  <a:cubicBezTo>
                    <a:pt x="3089" y="5"/>
                    <a:pt x="3090" y="4"/>
                    <a:pt x="3090" y="2"/>
                  </a:cubicBezTo>
                  <a:cubicBezTo>
                    <a:pt x="3090" y="1"/>
                    <a:pt x="3089" y="0"/>
                    <a:pt x="3088" y="0"/>
                  </a:cubicBezTo>
                  <a:moveTo>
                    <a:pt x="3152" y="0"/>
                  </a:moveTo>
                  <a:cubicBezTo>
                    <a:pt x="3151" y="0"/>
                    <a:pt x="3150" y="1"/>
                    <a:pt x="3150" y="2"/>
                  </a:cubicBezTo>
                  <a:cubicBezTo>
                    <a:pt x="3150" y="4"/>
                    <a:pt x="3151" y="5"/>
                    <a:pt x="3152" y="5"/>
                  </a:cubicBezTo>
                  <a:cubicBezTo>
                    <a:pt x="3153" y="5"/>
                    <a:pt x="3155" y="4"/>
                    <a:pt x="3155" y="2"/>
                  </a:cubicBezTo>
                  <a:cubicBezTo>
                    <a:pt x="3155" y="1"/>
                    <a:pt x="3154" y="0"/>
                    <a:pt x="3152" y="0"/>
                  </a:cubicBezTo>
                  <a:moveTo>
                    <a:pt x="3217" y="0"/>
                  </a:moveTo>
                  <a:cubicBezTo>
                    <a:pt x="3215" y="0"/>
                    <a:pt x="3214" y="1"/>
                    <a:pt x="3214" y="2"/>
                  </a:cubicBezTo>
                  <a:cubicBezTo>
                    <a:pt x="3214" y="4"/>
                    <a:pt x="3215" y="5"/>
                    <a:pt x="3216" y="5"/>
                  </a:cubicBezTo>
                  <a:cubicBezTo>
                    <a:pt x="3218" y="5"/>
                    <a:pt x="3219" y="4"/>
                    <a:pt x="3219" y="2"/>
                  </a:cubicBezTo>
                  <a:cubicBezTo>
                    <a:pt x="3219" y="1"/>
                    <a:pt x="3218" y="0"/>
                    <a:pt x="3217" y="0"/>
                  </a:cubicBezTo>
                  <a:moveTo>
                    <a:pt x="3281" y="0"/>
                  </a:moveTo>
                  <a:cubicBezTo>
                    <a:pt x="3280" y="0"/>
                    <a:pt x="3278" y="1"/>
                    <a:pt x="3278" y="2"/>
                  </a:cubicBezTo>
                  <a:cubicBezTo>
                    <a:pt x="3278" y="4"/>
                    <a:pt x="3279" y="5"/>
                    <a:pt x="3281" y="5"/>
                  </a:cubicBezTo>
                  <a:cubicBezTo>
                    <a:pt x="3282" y="5"/>
                    <a:pt x="3283" y="4"/>
                    <a:pt x="3283" y="2"/>
                  </a:cubicBezTo>
                  <a:cubicBezTo>
                    <a:pt x="3283" y="1"/>
                    <a:pt x="3282" y="0"/>
                    <a:pt x="3281" y="0"/>
                  </a:cubicBezTo>
                  <a:moveTo>
                    <a:pt x="3345" y="0"/>
                  </a:moveTo>
                  <a:cubicBezTo>
                    <a:pt x="3344" y="0"/>
                    <a:pt x="3343" y="1"/>
                    <a:pt x="3343" y="2"/>
                  </a:cubicBezTo>
                  <a:cubicBezTo>
                    <a:pt x="3343" y="4"/>
                    <a:pt x="3344" y="5"/>
                    <a:pt x="3345" y="5"/>
                  </a:cubicBezTo>
                  <a:cubicBezTo>
                    <a:pt x="3346" y="5"/>
                    <a:pt x="3347" y="4"/>
                    <a:pt x="3348" y="2"/>
                  </a:cubicBezTo>
                  <a:cubicBezTo>
                    <a:pt x="3348" y="1"/>
                    <a:pt x="3346" y="0"/>
                    <a:pt x="3345" y="0"/>
                  </a:cubicBezTo>
                  <a:moveTo>
                    <a:pt x="3409" y="0"/>
                  </a:moveTo>
                  <a:cubicBezTo>
                    <a:pt x="3408" y="0"/>
                    <a:pt x="3407" y="1"/>
                    <a:pt x="3407" y="2"/>
                  </a:cubicBezTo>
                  <a:cubicBezTo>
                    <a:pt x="3407" y="4"/>
                    <a:pt x="3408" y="5"/>
                    <a:pt x="3409" y="5"/>
                  </a:cubicBezTo>
                  <a:cubicBezTo>
                    <a:pt x="3411" y="5"/>
                    <a:pt x="3412" y="4"/>
                    <a:pt x="3412" y="2"/>
                  </a:cubicBezTo>
                  <a:cubicBezTo>
                    <a:pt x="3412" y="1"/>
                    <a:pt x="3411" y="0"/>
                    <a:pt x="3409" y="0"/>
                  </a:cubicBezTo>
                  <a:moveTo>
                    <a:pt x="3474" y="0"/>
                  </a:moveTo>
                  <a:cubicBezTo>
                    <a:pt x="3472" y="0"/>
                    <a:pt x="3471" y="1"/>
                    <a:pt x="3471" y="2"/>
                  </a:cubicBezTo>
                  <a:cubicBezTo>
                    <a:pt x="3471" y="4"/>
                    <a:pt x="3472" y="5"/>
                    <a:pt x="3474" y="5"/>
                  </a:cubicBezTo>
                  <a:cubicBezTo>
                    <a:pt x="3475" y="5"/>
                    <a:pt x="3476" y="4"/>
                    <a:pt x="3476" y="2"/>
                  </a:cubicBezTo>
                  <a:cubicBezTo>
                    <a:pt x="3476" y="1"/>
                    <a:pt x="3475" y="0"/>
                    <a:pt x="3474" y="0"/>
                  </a:cubicBezTo>
                  <a:moveTo>
                    <a:pt x="3538" y="0"/>
                  </a:moveTo>
                  <a:cubicBezTo>
                    <a:pt x="3537" y="0"/>
                    <a:pt x="3536" y="1"/>
                    <a:pt x="3536" y="2"/>
                  </a:cubicBezTo>
                  <a:cubicBezTo>
                    <a:pt x="3536" y="4"/>
                    <a:pt x="3537" y="5"/>
                    <a:pt x="3538" y="5"/>
                  </a:cubicBezTo>
                  <a:cubicBezTo>
                    <a:pt x="3539" y="5"/>
                    <a:pt x="3540" y="4"/>
                    <a:pt x="3540" y="2"/>
                  </a:cubicBezTo>
                  <a:cubicBezTo>
                    <a:pt x="3540" y="1"/>
                    <a:pt x="3539" y="0"/>
                    <a:pt x="3538" y="0"/>
                  </a:cubicBezTo>
                  <a:moveTo>
                    <a:pt x="3602" y="0"/>
                  </a:moveTo>
                  <a:cubicBezTo>
                    <a:pt x="3601" y="0"/>
                    <a:pt x="3600" y="1"/>
                    <a:pt x="3600" y="2"/>
                  </a:cubicBezTo>
                  <a:cubicBezTo>
                    <a:pt x="3600" y="4"/>
                    <a:pt x="3601" y="5"/>
                    <a:pt x="3602" y="5"/>
                  </a:cubicBezTo>
                  <a:cubicBezTo>
                    <a:pt x="3604" y="5"/>
                    <a:pt x="3605" y="4"/>
                    <a:pt x="3605" y="2"/>
                  </a:cubicBezTo>
                  <a:cubicBezTo>
                    <a:pt x="3605" y="1"/>
                    <a:pt x="3604" y="0"/>
                    <a:pt x="3602" y="0"/>
                  </a:cubicBezTo>
                  <a:moveTo>
                    <a:pt x="3667" y="0"/>
                  </a:moveTo>
                  <a:cubicBezTo>
                    <a:pt x="3665" y="0"/>
                    <a:pt x="3664" y="1"/>
                    <a:pt x="3664" y="2"/>
                  </a:cubicBezTo>
                  <a:cubicBezTo>
                    <a:pt x="3664" y="4"/>
                    <a:pt x="3665" y="5"/>
                    <a:pt x="3667" y="5"/>
                  </a:cubicBezTo>
                  <a:cubicBezTo>
                    <a:pt x="3668" y="5"/>
                    <a:pt x="3669" y="4"/>
                    <a:pt x="3669" y="2"/>
                  </a:cubicBezTo>
                  <a:cubicBezTo>
                    <a:pt x="3669" y="1"/>
                    <a:pt x="3668" y="0"/>
                    <a:pt x="3667" y="0"/>
                  </a:cubicBezTo>
                  <a:moveTo>
                    <a:pt x="3731" y="0"/>
                  </a:moveTo>
                  <a:cubicBezTo>
                    <a:pt x="3729" y="0"/>
                    <a:pt x="3729" y="1"/>
                    <a:pt x="3729" y="2"/>
                  </a:cubicBezTo>
                  <a:cubicBezTo>
                    <a:pt x="3729" y="4"/>
                    <a:pt x="3730" y="5"/>
                    <a:pt x="3731" y="5"/>
                  </a:cubicBezTo>
                  <a:cubicBezTo>
                    <a:pt x="3732" y="5"/>
                    <a:pt x="3733" y="4"/>
                    <a:pt x="3733" y="2"/>
                  </a:cubicBezTo>
                  <a:cubicBezTo>
                    <a:pt x="3733" y="1"/>
                    <a:pt x="3732" y="0"/>
                    <a:pt x="3731" y="0"/>
                  </a:cubicBezTo>
                  <a:moveTo>
                    <a:pt x="3795" y="0"/>
                  </a:moveTo>
                  <a:cubicBezTo>
                    <a:pt x="3794" y="0"/>
                    <a:pt x="3793" y="1"/>
                    <a:pt x="3793" y="2"/>
                  </a:cubicBezTo>
                  <a:cubicBezTo>
                    <a:pt x="3793" y="4"/>
                    <a:pt x="3794" y="5"/>
                    <a:pt x="3795" y="5"/>
                  </a:cubicBezTo>
                  <a:cubicBezTo>
                    <a:pt x="3797" y="5"/>
                    <a:pt x="3798" y="4"/>
                    <a:pt x="3798" y="2"/>
                  </a:cubicBezTo>
                  <a:cubicBezTo>
                    <a:pt x="3798" y="1"/>
                    <a:pt x="3796" y="0"/>
                    <a:pt x="3795" y="0"/>
                  </a:cubicBezTo>
                  <a:moveTo>
                    <a:pt x="3859" y="0"/>
                  </a:moveTo>
                  <a:cubicBezTo>
                    <a:pt x="3858" y="0"/>
                    <a:pt x="3857" y="1"/>
                    <a:pt x="3857" y="2"/>
                  </a:cubicBezTo>
                  <a:cubicBezTo>
                    <a:pt x="3857" y="4"/>
                    <a:pt x="3858" y="5"/>
                    <a:pt x="3860" y="5"/>
                  </a:cubicBezTo>
                  <a:cubicBezTo>
                    <a:pt x="3861" y="5"/>
                    <a:pt x="3862" y="4"/>
                    <a:pt x="3862" y="2"/>
                  </a:cubicBezTo>
                  <a:cubicBezTo>
                    <a:pt x="3862" y="1"/>
                    <a:pt x="3861" y="0"/>
                    <a:pt x="3859" y="0"/>
                  </a:cubicBezTo>
                  <a:moveTo>
                    <a:pt x="3924" y="0"/>
                  </a:moveTo>
                  <a:cubicBezTo>
                    <a:pt x="3922" y="0"/>
                    <a:pt x="3921" y="1"/>
                    <a:pt x="3921" y="2"/>
                  </a:cubicBezTo>
                  <a:cubicBezTo>
                    <a:pt x="3921" y="4"/>
                    <a:pt x="3923" y="5"/>
                    <a:pt x="3924" y="5"/>
                  </a:cubicBezTo>
                  <a:cubicBezTo>
                    <a:pt x="3925" y="5"/>
                    <a:pt x="3926" y="4"/>
                    <a:pt x="3926" y="2"/>
                  </a:cubicBezTo>
                  <a:cubicBezTo>
                    <a:pt x="3926" y="1"/>
                    <a:pt x="3925" y="0"/>
                    <a:pt x="3924" y="0"/>
                  </a:cubicBezTo>
                  <a:moveTo>
                    <a:pt x="3988" y="0"/>
                  </a:moveTo>
                  <a:cubicBezTo>
                    <a:pt x="3987" y="0"/>
                    <a:pt x="3986" y="1"/>
                    <a:pt x="3986" y="2"/>
                  </a:cubicBezTo>
                  <a:cubicBezTo>
                    <a:pt x="3986" y="4"/>
                    <a:pt x="3987" y="5"/>
                    <a:pt x="3988" y="5"/>
                  </a:cubicBezTo>
                  <a:cubicBezTo>
                    <a:pt x="3989" y="5"/>
                    <a:pt x="3990" y="4"/>
                    <a:pt x="3990" y="2"/>
                  </a:cubicBezTo>
                  <a:cubicBezTo>
                    <a:pt x="3990" y="1"/>
                    <a:pt x="3989" y="0"/>
                    <a:pt x="3988" y="0"/>
                  </a:cubicBezTo>
                  <a:moveTo>
                    <a:pt x="4052" y="0"/>
                  </a:moveTo>
                  <a:cubicBezTo>
                    <a:pt x="4051" y="0"/>
                    <a:pt x="4050" y="1"/>
                    <a:pt x="4050" y="2"/>
                  </a:cubicBezTo>
                  <a:cubicBezTo>
                    <a:pt x="4050" y="4"/>
                    <a:pt x="4051" y="5"/>
                    <a:pt x="4052" y="5"/>
                  </a:cubicBezTo>
                  <a:cubicBezTo>
                    <a:pt x="4054" y="5"/>
                    <a:pt x="4055" y="4"/>
                    <a:pt x="4055" y="2"/>
                  </a:cubicBezTo>
                  <a:cubicBezTo>
                    <a:pt x="4055" y="1"/>
                    <a:pt x="4054" y="0"/>
                    <a:pt x="4052" y="0"/>
                  </a:cubicBezTo>
                  <a:moveTo>
                    <a:pt x="4117" y="0"/>
                  </a:moveTo>
                  <a:cubicBezTo>
                    <a:pt x="4115" y="0"/>
                    <a:pt x="4114" y="1"/>
                    <a:pt x="4114" y="2"/>
                  </a:cubicBezTo>
                  <a:cubicBezTo>
                    <a:pt x="4114" y="4"/>
                    <a:pt x="4116" y="5"/>
                    <a:pt x="4117" y="5"/>
                  </a:cubicBezTo>
                  <a:cubicBezTo>
                    <a:pt x="4118" y="5"/>
                    <a:pt x="4119" y="4"/>
                    <a:pt x="4119" y="2"/>
                  </a:cubicBezTo>
                  <a:cubicBezTo>
                    <a:pt x="4119" y="1"/>
                    <a:pt x="4118" y="0"/>
                    <a:pt x="4117" y="0"/>
                  </a:cubicBezTo>
                  <a:moveTo>
                    <a:pt x="4181" y="0"/>
                  </a:moveTo>
                  <a:cubicBezTo>
                    <a:pt x="4180" y="0"/>
                    <a:pt x="4178" y="1"/>
                    <a:pt x="4179" y="2"/>
                  </a:cubicBezTo>
                  <a:cubicBezTo>
                    <a:pt x="4179" y="4"/>
                    <a:pt x="4180" y="5"/>
                    <a:pt x="4181" y="5"/>
                  </a:cubicBezTo>
                  <a:cubicBezTo>
                    <a:pt x="4183" y="5"/>
                    <a:pt x="4184" y="4"/>
                    <a:pt x="4183" y="2"/>
                  </a:cubicBezTo>
                  <a:cubicBezTo>
                    <a:pt x="4183" y="1"/>
                    <a:pt x="4182" y="0"/>
                    <a:pt x="4181" y="0"/>
                  </a:cubicBezTo>
                  <a:moveTo>
                    <a:pt x="4245" y="0"/>
                  </a:moveTo>
                  <a:cubicBezTo>
                    <a:pt x="4244" y="0"/>
                    <a:pt x="4243" y="1"/>
                    <a:pt x="4243" y="2"/>
                  </a:cubicBezTo>
                  <a:cubicBezTo>
                    <a:pt x="4243" y="4"/>
                    <a:pt x="4244" y="5"/>
                    <a:pt x="4245" y="5"/>
                  </a:cubicBezTo>
                  <a:cubicBezTo>
                    <a:pt x="4247" y="5"/>
                    <a:pt x="4248" y="4"/>
                    <a:pt x="4248" y="2"/>
                  </a:cubicBezTo>
                  <a:cubicBezTo>
                    <a:pt x="4248" y="1"/>
                    <a:pt x="4246" y="0"/>
                    <a:pt x="4245" y="0"/>
                  </a:cubicBezTo>
                  <a:moveTo>
                    <a:pt x="4309" y="0"/>
                  </a:moveTo>
                  <a:cubicBezTo>
                    <a:pt x="4308" y="0"/>
                    <a:pt x="4307" y="1"/>
                    <a:pt x="4307" y="2"/>
                  </a:cubicBezTo>
                  <a:cubicBezTo>
                    <a:pt x="4307" y="4"/>
                    <a:pt x="4308" y="5"/>
                    <a:pt x="4310" y="5"/>
                  </a:cubicBezTo>
                  <a:cubicBezTo>
                    <a:pt x="4311" y="5"/>
                    <a:pt x="4312" y="4"/>
                    <a:pt x="4312" y="2"/>
                  </a:cubicBezTo>
                  <a:cubicBezTo>
                    <a:pt x="4312" y="1"/>
                    <a:pt x="4311" y="0"/>
                    <a:pt x="4309" y="0"/>
                  </a:cubicBezTo>
                  <a:moveTo>
                    <a:pt x="4374" y="0"/>
                  </a:moveTo>
                  <a:cubicBezTo>
                    <a:pt x="4372" y="0"/>
                    <a:pt x="4371" y="1"/>
                    <a:pt x="4371" y="2"/>
                  </a:cubicBezTo>
                  <a:cubicBezTo>
                    <a:pt x="4371" y="4"/>
                    <a:pt x="4373" y="5"/>
                    <a:pt x="4374" y="5"/>
                  </a:cubicBezTo>
                  <a:cubicBezTo>
                    <a:pt x="4375" y="5"/>
                    <a:pt x="4376" y="4"/>
                    <a:pt x="4376" y="2"/>
                  </a:cubicBezTo>
                  <a:cubicBezTo>
                    <a:pt x="4376" y="1"/>
                    <a:pt x="4375" y="0"/>
                    <a:pt x="4374" y="0"/>
                  </a:cubicBezTo>
                  <a:moveTo>
                    <a:pt x="4438" y="0"/>
                  </a:moveTo>
                  <a:cubicBezTo>
                    <a:pt x="4437" y="0"/>
                    <a:pt x="4436" y="1"/>
                    <a:pt x="4436" y="2"/>
                  </a:cubicBezTo>
                  <a:cubicBezTo>
                    <a:pt x="4436" y="4"/>
                    <a:pt x="4437" y="5"/>
                    <a:pt x="4438" y="5"/>
                  </a:cubicBezTo>
                  <a:cubicBezTo>
                    <a:pt x="4438" y="5"/>
                    <a:pt x="4438" y="5"/>
                    <a:pt x="4438" y="5"/>
                  </a:cubicBezTo>
                  <a:cubicBezTo>
                    <a:pt x="4440" y="5"/>
                    <a:pt x="4441" y="4"/>
                    <a:pt x="4440" y="2"/>
                  </a:cubicBezTo>
                  <a:cubicBezTo>
                    <a:pt x="4440" y="1"/>
                    <a:pt x="4439" y="0"/>
                    <a:pt x="4438" y="0"/>
                  </a:cubicBezTo>
                  <a:moveTo>
                    <a:pt x="4502" y="0"/>
                  </a:moveTo>
                  <a:cubicBezTo>
                    <a:pt x="4501" y="0"/>
                    <a:pt x="4500" y="1"/>
                    <a:pt x="4500" y="2"/>
                  </a:cubicBezTo>
                  <a:cubicBezTo>
                    <a:pt x="4500" y="4"/>
                    <a:pt x="4501" y="5"/>
                    <a:pt x="4502" y="5"/>
                  </a:cubicBezTo>
                  <a:cubicBezTo>
                    <a:pt x="4504" y="5"/>
                    <a:pt x="4505" y="4"/>
                    <a:pt x="4505" y="2"/>
                  </a:cubicBezTo>
                  <a:cubicBezTo>
                    <a:pt x="4505" y="1"/>
                    <a:pt x="4504" y="0"/>
                    <a:pt x="4502" y="0"/>
                  </a:cubicBezTo>
                  <a:moveTo>
                    <a:pt x="4567" y="0"/>
                  </a:moveTo>
                  <a:cubicBezTo>
                    <a:pt x="4565" y="0"/>
                    <a:pt x="4564" y="1"/>
                    <a:pt x="4564" y="2"/>
                  </a:cubicBezTo>
                  <a:cubicBezTo>
                    <a:pt x="4564" y="4"/>
                    <a:pt x="4565" y="5"/>
                    <a:pt x="4567" y="5"/>
                  </a:cubicBezTo>
                  <a:cubicBezTo>
                    <a:pt x="4568" y="5"/>
                    <a:pt x="4569" y="4"/>
                    <a:pt x="4569" y="2"/>
                  </a:cubicBezTo>
                  <a:cubicBezTo>
                    <a:pt x="4569" y="1"/>
                    <a:pt x="4568" y="0"/>
                    <a:pt x="4567" y="0"/>
                  </a:cubicBezTo>
                  <a:moveTo>
                    <a:pt x="4631" y="0"/>
                  </a:moveTo>
                  <a:cubicBezTo>
                    <a:pt x="4630" y="0"/>
                    <a:pt x="4628" y="1"/>
                    <a:pt x="4628" y="2"/>
                  </a:cubicBezTo>
                  <a:cubicBezTo>
                    <a:pt x="4628" y="4"/>
                    <a:pt x="4629" y="5"/>
                    <a:pt x="4631" y="5"/>
                  </a:cubicBezTo>
                  <a:cubicBezTo>
                    <a:pt x="4632" y="5"/>
                    <a:pt x="4633" y="4"/>
                    <a:pt x="4633" y="2"/>
                  </a:cubicBezTo>
                  <a:cubicBezTo>
                    <a:pt x="4633" y="1"/>
                    <a:pt x="4632" y="0"/>
                    <a:pt x="4631" y="0"/>
                  </a:cubicBezTo>
                  <a:moveTo>
                    <a:pt x="4695" y="0"/>
                  </a:moveTo>
                  <a:cubicBezTo>
                    <a:pt x="4694" y="0"/>
                    <a:pt x="4693" y="1"/>
                    <a:pt x="4693" y="2"/>
                  </a:cubicBezTo>
                  <a:cubicBezTo>
                    <a:pt x="4693" y="4"/>
                    <a:pt x="4694" y="5"/>
                    <a:pt x="4695" y="5"/>
                  </a:cubicBezTo>
                  <a:cubicBezTo>
                    <a:pt x="4696" y="5"/>
                    <a:pt x="4697" y="4"/>
                    <a:pt x="4697" y="2"/>
                  </a:cubicBezTo>
                  <a:cubicBezTo>
                    <a:pt x="4698" y="1"/>
                    <a:pt x="4696" y="0"/>
                    <a:pt x="4695" y="0"/>
                  </a:cubicBezTo>
                  <a:moveTo>
                    <a:pt x="4759" y="0"/>
                  </a:moveTo>
                  <a:cubicBezTo>
                    <a:pt x="4758" y="0"/>
                    <a:pt x="4757" y="1"/>
                    <a:pt x="4757" y="2"/>
                  </a:cubicBezTo>
                  <a:cubicBezTo>
                    <a:pt x="4757" y="4"/>
                    <a:pt x="4758" y="5"/>
                    <a:pt x="4759" y="5"/>
                  </a:cubicBezTo>
                  <a:cubicBezTo>
                    <a:pt x="4761" y="5"/>
                    <a:pt x="4762" y="4"/>
                    <a:pt x="4762" y="2"/>
                  </a:cubicBezTo>
                  <a:cubicBezTo>
                    <a:pt x="4762" y="1"/>
                    <a:pt x="4761" y="0"/>
                    <a:pt x="4759" y="0"/>
                  </a:cubicBezTo>
                  <a:moveTo>
                    <a:pt x="4824" y="0"/>
                  </a:moveTo>
                  <a:cubicBezTo>
                    <a:pt x="4822" y="0"/>
                    <a:pt x="4821" y="1"/>
                    <a:pt x="4821" y="2"/>
                  </a:cubicBezTo>
                  <a:cubicBezTo>
                    <a:pt x="4821" y="4"/>
                    <a:pt x="4822" y="5"/>
                    <a:pt x="4824" y="5"/>
                  </a:cubicBezTo>
                  <a:cubicBezTo>
                    <a:pt x="4825" y="5"/>
                    <a:pt x="4826" y="4"/>
                    <a:pt x="4826" y="2"/>
                  </a:cubicBezTo>
                  <a:cubicBezTo>
                    <a:pt x="4826" y="1"/>
                    <a:pt x="4825" y="0"/>
                    <a:pt x="4824" y="0"/>
                  </a:cubicBezTo>
                  <a:moveTo>
                    <a:pt x="4888" y="0"/>
                  </a:moveTo>
                  <a:cubicBezTo>
                    <a:pt x="4887" y="0"/>
                    <a:pt x="4886" y="1"/>
                    <a:pt x="4885" y="2"/>
                  </a:cubicBezTo>
                  <a:cubicBezTo>
                    <a:pt x="4885" y="4"/>
                    <a:pt x="4887" y="5"/>
                    <a:pt x="4888" y="5"/>
                  </a:cubicBezTo>
                  <a:cubicBezTo>
                    <a:pt x="4889" y="5"/>
                    <a:pt x="4890" y="4"/>
                    <a:pt x="4890" y="2"/>
                  </a:cubicBezTo>
                  <a:cubicBezTo>
                    <a:pt x="4890" y="1"/>
                    <a:pt x="4889" y="0"/>
                    <a:pt x="4888" y="0"/>
                  </a:cubicBezTo>
                  <a:moveTo>
                    <a:pt x="4952" y="0"/>
                  </a:moveTo>
                  <a:cubicBezTo>
                    <a:pt x="4951" y="0"/>
                    <a:pt x="4950" y="1"/>
                    <a:pt x="4950" y="2"/>
                  </a:cubicBezTo>
                  <a:cubicBezTo>
                    <a:pt x="4950" y="4"/>
                    <a:pt x="4951" y="5"/>
                    <a:pt x="4952" y="5"/>
                  </a:cubicBezTo>
                  <a:cubicBezTo>
                    <a:pt x="4954" y="5"/>
                    <a:pt x="4955" y="4"/>
                    <a:pt x="4955" y="2"/>
                  </a:cubicBezTo>
                  <a:cubicBezTo>
                    <a:pt x="4955" y="1"/>
                    <a:pt x="4954" y="0"/>
                    <a:pt x="49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12747625" y="7797800"/>
              <a:ext cx="14288" cy="14288"/>
            </a:xfrm>
            <a:custGeom>
              <a:avLst/>
              <a:gdLst>
                <a:gd name="T0" fmla="*/ 3 w 5"/>
                <a:gd name="T1" fmla="*/ 0 h 5"/>
                <a:gd name="T2" fmla="*/ 2 w 5"/>
                <a:gd name="T3" fmla="*/ 0 h 5"/>
                <a:gd name="T4" fmla="*/ 1 w 5"/>
                <a:gd name="T5" fmla="*/ 1 h 5"/>
                <a:gd name="T6" fmla="*/ 0 w 5"/>
                <a:gd name="T7" fmla="*/ 1 h 5"/>
                <a:gd name="T8" fmla="*/ 0 w 5"/>
                <a:gd name="T9" fmla="*/ 2 h 5"/>
                <a:gd name="T10" fmla="*/ 1 w 5"/>
                <a:gd name="T11" fmla="*/ 4 h 5"/>
                <a:gd name="T12" fmla="*/ 2 w 5"/>
                <a:gd name="T13" fmla="*/ 5 h 5"/>
                <a:gd name="T14" fmla="*/ 3 w 5"/>
                <a:gd name="T15" fmla="*/ 5 h 5"/>
                <a:gd name="T16" fmla="*/ 4 w 5"/>
                <a:gd name="T17" fmla="*/ 4 h 5"/>
                <a:gd name="T18" fmla="*/ 5 w 5"/>
                <a:gd name="T19" fmla="*/ 2 h 5"/>
                <a:gd name="T20" fmla="*/ 5 w 5"/>
                <a:gd name="T21" fmla="*/ 1 h 5"/>
                <a:gd name="T22" fmla="*/ 4 w 5"/>
                <a:gd name="T23" fmla="*/ 1 h 5"/>
                <a:gd name="T24" fmla="*/ 3 w 5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4"/>
                  </a:cubicBezTo>
                  <a:cubicBezTo>
                    <a:pt x="5" y="4"/>
                    <a:pt x="5" y="3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Freeform 8"/>
            <p:cNvSpPr/>
            <p:nvPr/>
          </p:nvSpPr>
          <p:spPr bwMode="auto">
            <a:xfrm>
              <a:off x="-925513" y="7981950"/>
              <a:ext cx="15875" cy="15875"/>
            </a:xfrm>
            <a:custGeom>
              <a:avLst/>
              <a:gdLst>
                <a:gd name="T0" fmla="*/ 3 w 6"/>
                <a:gd name="T1" fmla="*/ 0 h 6"/>
                <a:gd name="T2" fmla="*/ 1 w 6"/>
                <a:gd name="T3" fmla="*/ 1 h 6"/>
                <a:gd name="T4" fmla="*/ 1 w 6"/>
                <a:gd name="T5" fmla="*/ 2 h 6"/>
                <a:gd name="T6" fmla="*/ 0 w 6"/>
                <a:gd name="T7" fmla="*/ 3 h 6"/>
                <a:gd name="T8" fmla="*/ 1 w 6"/>
                <a:gd name="T9" fmla="*/ 5 h 6"/>
                <a:gd name="T10" fmla="*/ 2 w 6"/>
                <a:gd name="T11" fmla="*/ 6 h 6"/>
                <a:gd name="T12" fmla="*/ 3 w 6"/>
                <a:gd name="T13" fmla="*/ 6 h 6"/>
                <a:gd name="T14" fmla="*/ 4 w 6"/>
                <a:gd name="T15" fmla="*/ 6 h 6"/>
                <a:gd name="T16" fmla="*/ 5 w 6"/>
                <a:gd name="T17" fmla="*/ 5 h 6"/>
                <a:gd name="T18" fmla="*/ 6 w 6"/>
                <a:gd name="T19" fmla="*/ 3 h 6"/>
                <a:gd name="T20" fmla="*/ 5 w 6"/>
                <a:gd name="T21" fmla="*/ 1 h 6"/>
                <a:gd name="T22" fmla="*/ 3 w 6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4" y="6"/>
                    <a:pt x="5" y="5"/>
                    <a:pt x="5" y="5"/>
                  </a:cubicBezTo>
                  <a:cubicBezTo>
                    <a:pt x="5" y="5"/>
                    <a:pt x="6" y="4"/>
                    <a:pt x="6" y="3"/>
                  </a:cubicBezTo>
                  <a:cubicBezTo>
                    <a:pt x="6" y="2"/>
                    <a:pt x="5" y="2"/>
                    <a:pt x="5" y="1"/>
                  </a:cubicBezTo>
                  <a:cubicBezTo>
                    <a:pt x="4" y="1"/>
                    <a:pt x="4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-749300" y="7939088"/>
              <a:ext cx="13355638" cy="77788"/>
            </a:xfrm>
            <a:custGeom>
              <a:avLst/>
              <a:gdLst>
                <a:gd name="T0" fmla="*/ 1092 w 4961"/>
                <a:gd name="T1" fmla="*/ 22 h 29"/>
                <a:gd name="T2" fmla="*/ 964 w 4961"/>
                <a:gd name="T3" fmla="*/ 28 h 29"/>
                <a:gd name="T4" fmla="*/ 1158 w 4961"/>
                <a:gd name="T5" fmla="*/ 22 h 29"/>
                <a:gd name="T6" fmla="*/ 772 w 4961"/>
                <a:gd name="T7" fmla="*/ 28 h 29"/>
                <a:gd name="T8" fmla="*/ 903 w 4961"/>
                <a:gd name="T9" fmla="*/ 25 h 29"/>
                <a:gd name="T10" fmla="*/ 708 w 4961"/>
                <a:gd name="T11" fmla="*/ 21 h 29"/>
                <a:gd name="T12" fmla="*/ 2837 w 4961"/>
                <a:gd name="T13" fmla="*/ 27 h 29"/>
                <a:gd name="T14" fmla="*/ 646 w 4961"/>
                <a:gd name="T15" fmla="*/ 24 h 29"/>
                <a:gd name="T16" fmla="*/ 2965 w 4961"/>
                <a:gd name="T17" fmla="*/ 21 h 29"/>
                <a:gd name="T18" fmla="*/ 3158 w 4961"/>
                <a:gd name="T19" fmla="*/ 26 h 29"/>
                <a:gd name="T20" fmla="*/ 580 w 4961"/>
                <a:gd name="T21" fmla="*/ 20 h 29"/>
                <a:gd name="T22" fmla="*/ 3029 w 4961"/>
                <a:gd name="T23" fmla="*/ 20 h 29"/>
                <a:gd name="T24" fmla="*/ 3220 w 4961"/>
                <a:gd name="T25" fmla="*/ 23 h 29"/>
                <a:gd name="T26" fmla="*/ 1224 w 4961"/>
                <a:gd name="T27" fmla="*/ 26 h 29"/>
                <a:gd name="T28" fmla="*/ 3288 w 4961"/>
                <a:gd name="T29" fmla="*/ 20 h 29"/>
                <a:gd name="T30" fmla="*/ 3354 w 4961"/>
                <a:gd name="T31" fmla="*/ 19 h 29"/>
                <a:gd name="T32" fmla="*/ 451 w 4961"/>
                <a:gd name="T33" fmla="*/ 25 h 29"/>
                <a:gd name="T34" fmla="*/ 3424 w 4961"/>
                <a:gd name="T35" fmla="*/ 22 h 29"/>
                <a:gd name="T36" fmla="*/ 3486 w 4961"/>
                <a:gd name="T37" fmla="*/ 19 h 29"/>
                <a:gd name="T38" fmla="*/ 387 w 4961"/>
                <a:gd name="T39" fmla="*/ 24 h 29"/>
                <a:gd name="T40" fmla="*/ 1291 w 4961"/>
                <a:gd name="T41" fmla="*/ 24 h 29"/>
                <a:gd name="T42" fmla="*/ 3552 w 4961"/>
                <a:gd name="T43" fmla="*/ 18 h 29"/>
                <a:gd name="T44" fmla="*/ 3619 w 4961"/>
                <a:gd name="T45" fmla="*/ 18 h 29"/>
                <a:gd name="T46" fmla="*/ 3687 w 4961"/>
                <a:gd name="T47" fmla="*/ 23 h 29"/>
                <a:gd name="T48" fmla="*/ 259 w 4961"/>
                <a:gd name="T49" fmla="*/ 17 h 29"/>
                <a:gd name="T50" fmla="*/ 2649 w 4961"/>
                <a:gd name="T51" fmla="*/ 22 h 29"/>
                <a:gd name="T52" fmla="*/ 3753 w 4961"/>
                <a:gd name="T53" fmla="*/ 22 h 29"/>
                <a:gd name="T54" fmla="*/ 4202 w 4961"/>
                <a:gd name="T55" fmla="*/ 17 h 29"/>
                <a:gd name="T56" fmla="*/ 195 w 4961"/>
                <a:gd name="T57" fmla="*/ 22 h 29"/>
                <a:gd name="T58" fmla="*/ 4268 w 4961"/>
                <a:gd name="T59" fmla="*/ 22 h 29"/>
                <a:gd name="T60" fmla="*/ 3816 w 4961"/>
                <a:gd name="T61" fmla="*/ 17 h 29"/>
                <a:gd name="T62" fmla="*/ 3881 w 4961"/>
                <a:gd name="T63" fmla="*/ 16 h 29"/>
                <a:gd name="T64" fmla="*/ 3949 w 4961"/>
                <a:gd name="T65" fmla="*/ 19 h 29"/>
                <a:gd name="T66" fmla="*/ 4329 w 4961"/>
                <a:gd name="T67" fmla="*/ 16 h 29"/>
                <a:gd name="T68" fmla="*/ 2 w 4961"/>
                <a:gd name="T69" fmla="*/ 22 h 29"/>
                <a:gd name="T70" fmla="*/ 67 w 4961"/>
                <a:gd name="T71" fmla="*/ 16 h 29"/>
                <a:gd name="T72" fmla="*/ 1358 w 4961"/>
                <a:gd name="T73" fmla="*/ 16 h 29"/>
                <a:gd name="T74" fmla="*/ 4452 w 4961"/>
                <a:gd name="T75" fmla="*/ 18 h 29"/>
                <a:gd name="T76" fmla="*/ 4518 w 4961"/>
                <a:gd name="T77" fmla="*/ 20 h 29"/>
                <a:gd name="T78" fmla="*/ 2585 w 4961"/>
                <a:gd name="T79" fmla="*/ 15 h 29"/>
                <a:gd name="T80" fmla="*/ 4641 w 4961"/>
                <a:gd name="T81" fmla="*/ 14 h 29"/>
                <a:gd name="T82" fmla="*/ 4705 w 4961"/>
                <a:gd name="T83" fmla="*/ 18 h 29"/>
                <a:gd name="T84" fmla="*/ 1429 w 4961"/>
                <a:gd name="T85" fmla="*/ 16 h 29"/>
                <a:gd name="T86" fmla="*/ 4829 w 4961"/>
                <a:gd name="T87" fmla="*/ 13 h 29"/>
                <a:gd name="T88" fmla="*/ 4958 w 4961"/>
                <a:gd name="T89" fmla="*/ 17 h 29"/>
                <a:gd name="T90" fmla="*/ 4893 w 4961"/>
                <a:gd name="T91" fmla="*/ 13 h 29"/>
                <a:gd name="T92" fmla="*/ 1493 w 4961"/>
                <a:gd name="T93" fmla="*/ 11 h 29"/>
                <a:gd name="T94" fmla="*/ 2463 w 4961"/>
                <a:gd name="T95" fmla="*/ 14 h 29"/>
                <a:gd name="T96" fmla="*/ 1565 w 4961"/>
                <a:gd name="T97" fmla="*/ 10 h 29"/>
                <a:gd name="T98" fmla="*/ 1628 w 4961"/>
                <a:gd name="T99" fmla="*/ 5 h 29"/>
                <a:gd name="T100" fmla="*/ 2340 w 4961"/>
                <a:gd name="T101" fmla="*/ 9 h 29"/>
                <a:gd name="T102" fmla="*/ 1698 w 4961"/>
                <a:gd name="T103" fmla="*/ 7 h 29"/>
                <a:gd name="T104" fmla="*/ 2274 w 4961"/>
                <a:gd name="T105" fmla="*/ 3 h 29"/>
                <a:gd name="T106" fmla="*/ 2210 w 4961"/>
                <a:gd name="T107" fmla="*/ 3 h 29"/>
                <a:gd name="T108" fmla="*/ 2022 w 4961"/>
                <a:gd name="T109" fmla="*/ 4 h 29"/>
                <a:gd name="T110" fmla="*/ 1955 w 4961"/>
                <a:gd name="T111" fmla="*/ 1 h 29"/>
                <a:gd name="T112" fmla="*/ 2148 w 4961"/>
                <a:gd name="T113" fmla="*/ 1 h 29"/>
                <a:gd name="T114" fmla="*/ 2083 w 4961"/>
                <a:gd name="T115" fmla="*/ 2 h 29"/>
                <a:gd name="T116" fmla="*/ 1892 w 4961"/>
                <a:gd name="T1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1" h="29">
                  <a:moveTo>
                    <a:pt x="1028" y="23"/>
                  </a:moveTo>
                  <a:cubicBezTo>
                    <a:pt x="1026" y="23"/>
                    <a:pt x="1025" y="24"/>
                    <a:pt x="1025" y="26"/>
                  </a:cubicBezTo>
                  <a:cubicBezTo>
                    <a:pt x="1025" y="27"/>
                    <a:pt x="1026" y="29"/>
                    <a:pt x="1027" y="29"/>
                  </a:cubicBezTo>
                  <a:cubicBezTo>
                    <a:pt x="1027" y="29"/>
                    <a:pt x="1027" y="29"/>
                    <a:pt x="1027" y="29"/>
                  </a:cubicBezTo>
                  <a:cubicBezTo>
                    <a:pt x="1029" y="29"/>
                    <a:pt x="1030" y="27"/>
                    <a:pt x="1030" y="26"/>
                  </a:cubicBezTo>
                  <a:cubicBezTo>
                    <a:pt x="1030" y="24"/>
                    <a:pt x="1029" y="23"/>
                    <a:pt x="1028" y="23"/>
                  </a:cubicBezTo>
                  <a:cubicBezTo>
                    <a:pt x="1028" y="23"/>
                    <a:pt x="1028" y="23"/>
                    <a:pt x="1028" y="23"/>
                  </a:cubicBezTo>
                  <a:moveTo>
                    <a:pt x="1092" y="22"/>
                  </a:moveTo>
                  <a:cubicBezTo>
                    <a:pt x="1092" y="22"/>
                    <a:pt x="1092" y="22"/>
                    <a:pt x="1092" y="22"/>
                  </a:cubicBezTo>
                  <a:cubicBezTo>
                    <a:pt x="1091" y="22"/>
                    <a:pt x="1089" y="24"/>
                    <a:pt x="1089" y="26"/>
                  </a:cubicBezTo>
                  <a:cubicBezTo>
                    <a:pt x="1089" y="27"/>
                    <a:pt x="1090" y="29"/>
                    <a:pt x="1092" y="29"/>
                  </a:cubicBezTo>
                  <a:cubicBezTo>
                    <a:pt x="1092" y="29"/>
                    <a:pt x="1092" y="29"/>
                    <a:pt x="1092" y="29"/>
                  </a:cubicBezTo>
                  <a:cubicBezTo>
                    <a:pt x="1094" y="29"/>
                    <a:pt x="1095" y="27"/>
                    <a:pt x="1095" y="26"/>
                  </a:cubicBezTo>
                  <a:cubicBezTo>
                    <a:pt x="1095" y="24"/>
                    <a:pt x="1094" y="22"/>
                    <a:pt x="1092" y="22"/>
                  </a:cubicBezTo>
                  <a:moveTo>
                    <a:pt x="964" y="22"/>
                  </a:moveTo>
                  <a:cubicBezTo>
                    <a:pt x="963" y="22"/>
                    <a:pt x="962" y="23"/>
                    <a:pt x="962" y="25"/>
                  </a:cubicBezTo>
                  <a:cubicBezTo>
                    <a:pt x="962" y="27"/>
                    <a:pt x="963" y="28"/>
                    <a:pt x="964" y="28"/>
                  </a:cubicBezTo>
                  <a:cubicBezTo>
                    <a:pt x="964" y="28"/>
                    <a:pt x="964" y="28"/>
                    <a:pt x="964" y="28"/>
                  </a:cubicBezTo>
                  <a:cubicBezTo>
                    <a:pt x="966" y="28"/>
                    <a:pt x="967" y="27"/>
                    <a:pt x="967" y="25"/>
                  </a:cubicBezTo>
                  <a:cubicBezTo>
                    <a:pt x="967" y="23"/>
                    <a:pt x="966" y="22"/>
                    <a:pt x="964" y="22"/>
                  </a:cubicBezTo>
                  <a:cubicBezTo>
                    <a:pt x="964" y="22"/>
                    <a:pt x="964" y="22"/>
                    <a:pt x="964" y="22"/>
                  </a:cubicBezTo>
                  <a:moveTo>
                    <a:pt x="836" y="22"/>
                  </a:moveTo>
                  <a:cubicBezTo>
                    <a:pt x="835" y="22"/>
                    <a:pt x="834" y="23"/>
                    <a:pt x="834" y="25"/>
                  </a:cubicBezTo>
                  <a:cubicBezTo>
                    <a:pt x="833" y="26"/>
                    <a:pt x="835" y="28"/>
                    <a:pt x="836" y="28"/>
                  </a:cubicBezTo>
                  <a:cubicBezTo>
                    <a:pt x="838" y="28"/>
                    <a:pt x="839" y="26"/>
                    <a:pt x="839" y="25"/>
                  </a:cubicBezTo>
                  <a:cubicBezTo>
                    <a:pt x="839" y="23"/>
                    <a:pt x="838" y="22"/>
                    <a:pt x="836" y="22"/>
                  </a:cubicBezTo>
                  <a:moveTo>
                    <a:pt x="1158" y="22"/>
                  </a:moveTo>
                  <a:cubicBezTo>
                    <a:pt x="1158" y="22"/>
                    <a:pt x="1158" y="22"/>
                    <a:pt x="1157" y="22"/>
                  </a:cubicBezTo>
                  <a:cubicBezTo>
                    <a:pt x="1156" y="22"/>
                    <a:pt x="1155" y="23"/>
                    <a:pt x="1155" y="25"/>
                  </a:cubicBezTo>
                  <a:cubicBezTo>
                    <a:pt x="1155" y="26"/>
                    <a:pt x="1156" y="28"/>
                    <a:pt x="1158" y="28"/>
                  </a:cubicBezTo>
                  <a:cubicBezTo>
                    <a:pt x="1158" y="28"/>
                    <a:pt x="1158" y="28"/>
                    <a:pt x="1158" y="28"/>
                  </a:cubicBezTo>
                  <a:cubicBezTo>
                    <a:pt x="1159" y="27"/>
                    <a:pt x="1160" y="26"/>
                    <a:pt x="1160" y="25"/>
                  </a:cubicBezTo>
                  <a:cubicBezTo>
                    <a:pt x="1160" y="23"/>
                    <a:pt x="1159" y="22"/>
                    <a:pt x="1158" y="22"/>
                  </a:cubicBezTo>
                  <a:moveTo>
                    <a:pt x="772" y="22"/>
                  </a:moveTo>
                  <a:cubicBezTo>
                    <a:pt x="771" y="22"/>
                    <a:pt x="769" y="23"/>
                    <a:pt x="769" y="25"/>
                  </a:cubicBezTo>
                  <a:cubicBezTo>
                    <a:pt x="769" y="26"/>
                    <a:pt x="770" y="28"/>
                    <a:pt x="772" y="28"/>
                  </a:cubicBezTo>
                  <a:cubicBezTo>
                    <a:pt x="773" y="28"/>
                    <a:pt x="775" y="26"/>
                    <a:pt x="775" y="25"/>
                  </a:cubicBezTo>
                  <a:cubicBezTo>
                    <a:pt x="775" y="23"/>
                    <a:pt x="774" y="22"/>
                    <a:pt x="772" y="22"/>
                  </a:cubicBezTo>
                  <a:cubicBezTo>
                    <a:pt x="772" y="22"/>
                    <a:pt x="772" y="22"/>
                    <a:pt x="772" y="22"/>
                  </a:cubicBezTo>
                  <a:moveTo>
                    <a:pt x="901" y="22"/>
                  </a:moveTo>
                  <a:cubicBezTo>
                    <a:pt x="901" y="22"/>
                    <a:pt x="901" y="22"/>
                    <a:pt x="901" y="22"/>
                  </a:cubicBezTo>
                  <a:cubicBezTo>
                    <a:pt x="899" y="22"/>
                    <a:pt x="898" y="23"/>
                    <a:pt x="898" y="25"/>
                  </a:cubicBezTo>
                  <a:cubicBezTo>
                    <a:pt x="898" y="26"/>
                    <a:pt x="899" y="28"/>
                    <a:pt x="900" y="28"/>
                  </a:cubicBezTo>
                  <a:cubicBezTo>
                    <a:pt x="900" y="28"/>
                    <a:pt x="900" y="28"/>
                    <a:pt x="900" y="28"/>
                  </a:cubicBezTo>
                  <a:cubicBezTo>
                    <a:pt x="902" y="28"/>
                    <a:pt x="903" y="26"/>
                    <a:pt x="903" y="25"/>
                  </a:cubicBezTo>
                  <a:cubicBezTo>
                    <a:pt x="903" y="23"/>
                    <a:pt x="902" y="22"/>
                    <a:pt x="901" y="22"/>
                  </a:cubicBezTo>
                  <a:moveTo>
                    <a:pt x="2900" y="21"/>
                  </a:moveTo>
                  <a:cubicBezTo>
                    <a:pt x="2900" y="21"/>
                    <a:pt x="2900" y="21"/>
                    <a:pt x="2900" y="21"/>
                  </a:cubicBezTo>
                  <a:cubicBezTo>
                    <a:pt x="2898" y="21"/>
                    <a:pt x="2897" y="23"/>
                    <a:pt x="2898" y="24"/>
                  </a:cubicBezTo>
                  <a:cubicBezTo>
                    <a:pt x="2898" y="26"/>
                    <a:pt x="2899" y="27"/>
                    <a:pt x="2901" y="27"/>
                  </a:cubicBezTo>
                  <a:cubicBezTo>
                    <a:pt x="2901" y="27"/>
                    <a:pt x="2901" y="27"/>
                    <a:pt x="2901" y="27"/>
                  </a:cubicBezTo>
                  <a:cubicBezTo>
                    <a:pt x="2902" y="27"/>
                    <a:pt x="2903" y="26"/>
                    <a:pt x="2903" y="24"/>
                  </a:cubicBezTo>
                  <a:cubicBezTo>
                    <a:pt x="2903" y="23"/>
                    <a:pt x="2901" y="21"/>
                    <a:pt x="2900" y="21"/>
                  </a:cubicBezTo>
                  <a:moveTo>
                    <a:pt x="708" y="21"/>
                  </a:moveTo>
                  <a:cubicBezTo>
                    <a:pt x="706" y="21"/>
                    <a:pt x="705" y="23"/>
                    <a:pt x="705" y="24"/>
                  </a:cubicBezTo>
                  <a:cubicBezTo>
                    <a:pt x="705" y="26"/>
                    <a:pt x="706" y="27"/>
                    <a:pt x="708" y="27"/>
                  </a:cubicBezTo>
                  <a:cubicBezTo>
                    <a:pt x="708" y="27"/>
                    <a:pt x="708" y="27"/>
                    <a:pt x="708" y="27"/>
                  </a:cubicBezTo>
                  <a:cubicBezTo>
                    <a:pt x="709" y="27"/>
                    <a:pt x="710" y="26"/>
                    <a:pt x="711" y="24"/>
                  </a:cubicBezTo>
                  <a:cubicBezTo>
                    <a:pt x="711" y="23"/>
                    <a:pt x="709" y="21"/>
                    <a:pt x="708" y="21"/>
                  </a:cubicBezTo>
                  <a:cubicBezTo>
                    <a:pt x="708" y="21"/>
                    <a:pt x="708" y="21"/>
                    <a:pt x="708" y="21"/>
                  </a:cubicBezTo>
                  <a:moveTo>
                    <a:pt x="2836" y="21"/>
                  </a:moveTo>
                  <a:cubicBezTo>
                    <a:pt x="2834" y="21"/>
                    <a:pt x="2833" y="22"/>
                    <a:pt x="2834" y="24"/>
                  </a:cubicBezTo>
                  <a:cubicBezTo>
                    <a:pt x="2834" y="26"/>
                    <a:pt x="2835" y="27"/>
                    <a:pt x="2837" y="27"/>
                  </a:cubicBezTo>
                  <a:cubicBezTo>
                    <a:pt x="2837" y="27"/>
                    <a:pt x="2837" y="27"/>
                    <a:pt x="2837" y="27"/>
                  </a:cubicBezTo>
                  <a:cubicBezTo>
                    <a:pt x="2838" y="27"/>
                    <a:pt x="2839" y="26"/>
                    <a:pt x="2839" y="24"/>
                  </a:cubicBezTo>
                  <a:cubicBezTo>
                    <a:pt x="2839" y="23"/>
                    <a:pt x="2837" y="21"/>
                    <a:pt x="2836" y="21"/>
                  </a:cubicBezTo>
                  <a:cubicBezTo>
                    <a:pt x="2836" y="21"/>
                    <a:pt x="2836" y="21"/>
                    <a:pt x="2836" y="21"/>
                  </a:cubicBezTo>
                  <a:moveTo>
                    <a:pt x="644" y="21"/>
                  </a:moveTo>
                  <a:cubicBezTo>
                    <a:pt x="642" y="21"/>
                    <a:pt x="641" y="22"/>
                    <a:pt x="641" y="24"/>
                  </a:cubicBezTo>
                  <a:cubicBezTo>
                    <a:pt x="641" y="26"/>
                    <a:pt x="642" y="27"/>
                    <a:pt x="644" y="27"/>
                  </a:cubicBezTo>
                  <a:cubicBezTo>
                    <a:pt x="644" y="27"/>
                    <a:pt x="644" y="27"/>
                    <a:pt x="644" y="27"/>
                  </a:cubicBezTo>
                  <a:cubicBezTo>
                    <a:pt x="645" y="27"/>
                    <a:pt x="646" y="26"/>
                    <a:pt x="646" y="24"/>
                  </a:cubicBezTo>
                  <a:cubicBezTo>
                    <a:pt x="646" y="22"/>
                    <a:pt x="645" y="21"/>
                    <a:pt x="644" y="21"/>
                  </a:cubicBezTo>
                  <a:cubicBezTo>
                    <a:pt x="644" y="21"/>
                    <a:pt x="644" y="21"/>
                    <a:pt x="644" y="21"/>
                  </a:cubicBezTo>
                  <a:moveTo>
                    <a:pt x="2965" y="21"/>
                  </a:moveTo>
                  <a:cubicBezTo>
                    <a:pt x="2965" y="21"/>
                    <a:pt x="2965" y="21"/>
                    <a:pt x="2965" y="21"/>
                  </a:cubicBezTo>
                  <a:cubicBezTo>
                    <a:pt x="2963" y="21"/>
                    <a:pt x="2962" y="22"/>
                    <a:pt x="2962" y="24"/>
                  </a:cubicBezTo>
                  <a:cubicBezTo>
                    <a:pt x="2963" y="25"/>
                    <a:pt x="2964" y="27"/>
                    <a:pt x="2966" y="27"/>
                  </a:cubicBezTo>
                  <a:cubicBezTo>
                    <a:pt x="2966" y="27"/>
                    <a:pt x="2966" y="27"/>
                    <a:pt x="2966" y="27"/>
                  </a:cubicBezTo>
                  <a:cubicBezTo>
                    <a:pt x="2967" y="27"/>
                    <a:pt x="2968" y="25"/>
                    <a:pt x="2968" y="24"/>
                  </a:cubicBezTo>
                  <a:cubicBezTo>
                    <a:pt x="2968" y="22"/>
                    <a:pt x="2966" y="21"/>
                    <a:pt x="2965" y="21"/>
                  </a:cubicBezTo>
                  <a:moveTo>
                    <a:pt x="3093" y="20"/>
                  </a:moveTo>
                  <a:cubicBezTo>
                    <a:pt x="3091" y="20"/>
                    <a:pt x="3090" y="22"/>
                    <a:pt x="3091" y="23"/>
                  </a:cubicBezTo>
                  <a:cubicBezTo>
                    <a:pt x="3091" y="25"/>
                    <a:pt x="3092" y="26"/>
                    <a:pt x="3094" y="26"/>
                  </a:cubicBezTo>
                  <a:cubicBezTo>
                    <a:pt x="3095" y="26"/>
                    <a:pt x="3096" y="25"/>
                    <a:pt x="3096" y="23"/>
                  </a:cubicBezTo>
                  <a:cubicBezTo>
                    <a:pt x="3096" y="22"/>
                    <a:pt x="3094" y="20"/>
                    <a:pt x="3093" y="20"/>
                  </a:cubicBezTo>
                  <a:moveTo>
                    <a:pt x="3157" y="20"/>
                  </a:moveTo>
                  <a:cubicBezTo>
                    <a:pt x="3157" y="20"/>
                    <a:pt x="3157" y="20"/>
                    <a:pt x="3157" y="20"/>
                  </a:cubicBezTo>
                  <a:cubicBezTo>
                    <a:pt x="3156" y="20"/>
                    <a:pt x="3155" y="22"/>
                    <a:pt x="3155" y="23"/>
                  </a:cubicBezTo>
                  <a:cubicBezTo>
                    <a:pt x="3155" y="25"/>
                    <a:pt x="3157" y="26"/>
                    <a:pt x="3158" y="26"/>
                  </a:cubicBezTo>
                  <a:cubicBezTo>
                    <a:pt x="3158" y="26"/>
                    <a:pt x="3158" y="26"/>
                    <a:pt x="3158" y="26"/>
                  </a:cubicBezTo>
                  <a:cubicBezTo>
                    <a:pt x="3160" y="26"/>
                    <a:pt x="3161" y="25"/>
                    <a:pt x="3161" y="23"/>
                  </a:cubicBezTo>
                  <a:cubicBezTo>
                    <a:pt x="3160" y="22"/>
                    <a:pt x="3159" y="20"/>
                    <a:pt x="3157" y="20"/>
                  </a:cubicBezTo>
                  <a:moveTo>
                    <a:pt x="580" y="20"/>
                  </a:moveTo>
                  <a:cubicBezTo>
                    <a:pt x="578" y="20"/>
                    <a:pt x="577" y="22"/>
                    <a:pt x="577" y="23"/>
                  </a:cubicBezTo>
                  <a:cubicBezTo>
                    <a:pt x="577" y="25"/>
                    <a:pt x="578" y="26"/>
                    <a:pt x="579" y="26"/>
                  </a:cubicBezTo>
                  <a:cubicBezTo>
                    <a:pt x="579" y="26"/>
                    <a:pt x="579" y="26"/>
                    <a:pt x="579" y="26"/>
                  </a:cubicBezTo>
                  <a:cubicBezTo>
                    <a:pt x="581" y="26"/>
                    <a:pt x="582" y="25"/>
                    <a:pt x="582" y="23"/>
                  </a:cubicBezTo>
                  <a:cubicBezTo>
                    <a:pt x="582" y="22"/>
                    <a:pt x="581" y="20"/>
                    <a:pt x="580" y="20"/>
                  </a:cubicBezTo>
                  <a:cubicBezTo>
                    <a:pt x="580" y="20"/>
                    <a:pt x="580" y="20"/>
                    <a:pt x="580" y="20"/>
                  </a:cubicBezTo>
                  <a:moveTo>
                    <a:pt x="2772" y="20"/>
                  </a:moveTo>
                  <a:cubicBezTo>
                    <a:pt x="2771" y="20"/>
                    <a:pt x="2770" y="22"/>
                    <a:pt x="2770" y="23"/>
                  </a:cubicBezTo>
                  <a:cubicBezTo>
                    <a:pt x="2771" y="25"/>
                    <a:pt x="2772" y="26"/>
                    <a:pt x="2773" y="26"/>
                  </a:cubicBezTo>
                  <a:cubicBezTo>
                    <a:pt x="2773" y="26"/>
                    <a:pt x="2773" y="26"/>
                    <a:pt x="2773" y="26"/>
                  </a:cubicBezTo>
                  <a:cubicBezTo>
                    <a:pt x="2775" y="26"/>
                    <a:pt x="2776" y="25"/>
                    <a:pt x="2776" y="23"/>
                  </a:cubicBezTo>
                  <a:cubicBezTo>
                    <a:pt x="2775" y="22"/>
                    <a:pt x="2774" y="20"/>
                    <a:pt x="2772" y="20"/>
                  </a:cubicBezTo>
                  <a:cubicBezTo>
                    <a:pt x="2772" y="20"/>
                    <a:pt x="2772" y="20"/>
                    <a:pt x="2772" y="20"/>
                  </a:cubicBezTo>
                  <a:moveTo>
                    <a:pt x="3029" y="20"/>
                  </a:moveTo>
                  <a:cubicBezTo>
                    <a:pt x="3028" y="20"/>
                    <a:pt x="3027" y="22"/>
                    <a:pt x="3027" y="23"/>
                  </a:cubicBezTo>
                  <a:cubicBezTo>
                    <a:pt x="3027" y="25"/>
                    <a:pt x="3028" y="26"/>
                    <a:pt x="3030" y="26"/>
                  </a:cubicBezTo>
                  <a:cubicBezTo>
                    <a:pt x="3030" y="26"/>
                    <a:pt x="3030" y="26"/>
                    <a:pt x="3030" y="26"/>
                  </a:cubicBezTo>
                  <a:cubicBezTo>
                    <a:pt x="3031" y="26"/>
                    <a:pt x="3032" y="25"/>
                    <a:pt x="3032" y="23"/>
                  </a:cubicBezTo>
                  <a:cubicBezTo>
                    <a:pt x="3032" y="22"/>
                    <a:pt x="3030" y="20"/>
                    <a:pt x="3029" y="20"/>
                  </a:cubicBezTo>
                  <a:cubicBezTo>
                    <a:pt x="3029" y="20"/>
                    <a:pt x="3029" y="20"/>
                    <a:pt x="3029" y="20"/>
                  </a:cubicBezTo>
                  <a:moveTo>
                    <a:pt x="3222" y="20"/>
                  </a:moveTo>
                  <a:cubicBezTo>
                    <a:pt x="3222" y="20"/>
                    <a:pt x="3222" y="20"/>
                    <a:pt x="3222" y="20"/>
                  </a:cubicBezTo>
                  <a:cubicBezTo>
                    <a:pt x="3221" y="20"/>
                    <a:pt x="3220" y="21"/>
                    <a:pt x="3220" y="23"/>
                  </a:cubicBezTo>
                  <a:cubicBezTo>
                    <a:pt x="3220" y="25"/>
                    <a:pt x="3222" y="26"/>
                    <a:pt x="3224" y="26"/>
                  </a:cubicBezTo>
                  <a:cubicBezTo>
                    <a:pt x="3224" y="26"/>
                    <a:pt x="3224" y="26"/>
                    <a:pt x="3224" y="26"/>
                  </a:cubicBezTo>
                  <a:cubicBezTo>
                    <a:pt x="3225" y="26"/>
                    <a:pt x="3226" y="25"/>
                    <a:pt x="3226" y="23"/>
                  </a:cubicBezTo>
                  <a:cubicBezTo>
                    <a:pt x="3225" y="21"/>
                    <a:pt x="3224" y="20"/>
                    <a:pt x="3222" y="20"/>
                  </a:cubicBezTo>
                  <a:moveTo>
                    <a:pt x="1224" y="20"/>
                  </a:moveTo>
                  <a:cubicBezTo>
                    <a:pt x="1224" y="20"/>
                    <a:pt x="1224" y="20"/>
                    <a:pt x="1224" y="20"/>
                  </a:cubicBezTo>
                  <a:cubicBezTo>
                    <a:pt x="1222" y="20"/>
                    <a:pt x="1221" y="21"/>
                    <a:pt x="1221" y="23"/>
                  </a:cubicBezTo>
                  <a:cubicBezTo>
                    <a:pt x="1221" y="25"/>
                    <a:pt x="1222" y="26"/>
                    <a:pt x="1224" y="26"/>
                  </a:cubicBezTo>
                  <a:cubicBezTo>
                    <a:pt x="1224" y="26"/>
                    <a:pt x="1224" y="26"/>
                    <a:pt x="1224" y="26"/>
                  </a:cubicBezTo>
                  <a:cubicBezTo>
                    <a:pt x="1226" y="26"/>
                    <a:pt x="1227" y="24"/>
                    <a:pt x="1227" y="23"/>
                  </a:cubicBezTo>
                  <a:cubicBezTo>
                    <a:pt x="1227" y="21"/>
                    <a:pt x="1225" y="20"/>
                    <a:pt x="1224" y="20"/>
                  </a:cubicBezTo>
                  <a:moveTo>
                    <a:pt x="3288" y="20"/>
                  </a:moveTo>
                  <a:cubicBezTo>
                    <a:pt x="3288" y="20"/>
                    <a:pt x="3288" y="20"/>
                    <a:pt x="3288" y="20"/>
                  </a:cubicBezTo>
                  <a:cubicBezTo>
                    <a:pt x="3286" y="20"/>
                    <a:pt x="3285" y="21"/>
                    <a:pt x="3286" y="23"/>
                  </a:cubicBezTo>
                  <a:cubicBezTo>
                    <a:pt x="3286" y="24"/>
                    <a:pt x="3288" y="26"/>
                    <a:pt x="3289" y="26"/>
                  </a:cubicBezTo>
                  <a:cubicBezTo>
                    <a:pt x="3289" y="26"/>
                    <a:pt x="3289" y="26"/>
                    <a:pt x="3289" y="26"/>
                  </a:cubicBezTo>
                  <a:cubicBezTo>
                    <a:pt x="3291" y="26"/>
                    <a:pt x="3292" y="24"/>
                    <a:pt x="3291" y="23"/>
                  </a:cubicBezTo>
                  <a:cubicBezTo>
                    <a:pt x="3291" y="21"/>
                    <a:pt x="3289" y="20"/>
                    <a:pt x="3288" y="20"/>
                  </a:cubicBezTo>
                  <a:moveTo>
                    <a:pt x="516" y="20"/>
                  </a:moveTo>
                  <a:cubicBezTo>
                    <a:pt x="514" y="20"/>
                    <a:pt x="513" y="21"/>
                    <a:pt x="513" y="23"/>
                  </a:cubicBezTo>
                  <a:cubicBezTo>
                    <a:pt x="513" y="24"/>
                    <a:pt x="514" y="26"/>
                    <a:pt x="515" y="26"/>
                  </a:cubicBezTo>
                  <a:cubicBezTo>
                    <a:pt x="515" y="26"/>
                    <a:pt x="515" y="26"/>
                    <a:pt x="515" y="26"/>
                  </a:cubicBezTo>
                  <a:cubicBezTo>
                    <a:pt x="517" y="26"/>
                    <a:pt x="518" y="24"/>
                    <a:pt x="518" y="23"/>
                  </a:cubicBezTo>
                  <a:cubicBezTo>
                    <a:pt x="518" y="21"/>
                    <a:pt x="517" y="20"/>
                    <a:pt x="516" y="20"/>
                  </a:cubicBezTo>
                  <a:cubicBezTo>
                    <a:pt x="516" y="20"/>
                    <a:pt x="516" y="20"/>
                    <a:pt x="516" y="20"/>
                  </a:cubicBezTo>
                  <a:moveTo>
                    <a:pt x="3354" y="19"/>
                  </a:moveTo>
                  <a:cubicBezTo>
                    <a:pt x="3354" y="19"/>
                    <a:pt x="3354" y="19"/>
                    <a:pt x="3354" y="19"/>
                  </a:cubicBezTo>
                  <a:cubicBezTo>
                    <a:pt x="3352" y="19"/>
                    <a:pt x="3351" y="21"/>
                    <a:pt x="3352" y="22"/>
                  </a:cubicBezTo>
                  <a:cubicBezTo>
                    <a:pt x="3352" y="24"/>
                    <a:pt x="3354" y="25"/>
                    <a:pt x="3355" y="25"/>
                  </a:cubicBezTo>
                  <a:cubicBezTo>
                    <a:pt x="3355" y="25"/>
                    <a:pt x="3355" y="25"/>
                    <a:pt x="3355" y="25"/>
                  </a:cubicBezTo>
                  <a:cubicBezTo>
                    <a:pt x="3357" y="25"/>
                    <a:pt x="3358" y="24"/>
                    <a:pt x="3357" y="22"/>
                  </a:cubicBezTo>
                  <a:cubicBezTo>
                    <a:pt x="3357" y="21"/>
                    <a:pt x="3355" y="19"/>
                    <a:pt x="3354" y="19"/>
                  </a:cubicBezTo>
                  <a:moveTo>
                    <a:pt x="451" y="19"/>
                  </a:moveTo>
                  <a:cubicBezTo>
                    <a:pt x="450" y="19"/>
                    <a:pt x="449" y="20"/>
                    <a:pt x="449" y="22"/>
                  </a:cubicBezTo>
                  <a:cubicBezTo>
                    <a:pt x="449" y="24"/>
                    <a:pt x="450" y="25"/>
                    <a:pt x="451" y="25"/>
                  </a:cubicBezTo>
                  <a:cubicBezTo>
                    <a:pt x="451" y="25"/>
                    <a:pt x="451" y="25"/>
                    <a:pt x="451" y="25"/>
                  </a:cubicBezTo>
                  <a:cubicBezTo>
                    <a:pt x="453" y="25"/>
                    <a:pt x="454" y="24"/>
                    <a:pt x="454" y="22"/>
                  </a:cubicBezTo>
                  <a:cubicBezTo>
                    <a:pt x="454" y="20"/>
                    <a:pt x="453" y="19"/>
                    <a:pt x="451" y="19"/>
                  </a:cubicBezTo>
                  <a:cubicBezTo>
                    <a:pt x="451" y="19"/>
                    <a:pt x="451" y="19"/>
                    <a:pt x="451" y="19"/>
                  </a:cubicBezTo>
                  <a:moveTo>
                    <a:pt x="3420" y="19"/>
                  </a:moveTo>
                  <a:cubicBezTo>
                    <a:pt x="3420" y="19"/>
                    <a:pt x="3420" y="19"/>
                    <a:pt x="3420" y="19"/>
                  </a:cubicBezTo>
                  <a:cubicBezTo>
                    <a:pt x="3418" y="19"/>
                    <a:pt x="3417" y="20"/>
                    <a:pt x="3418" y="22"/>
                  </a:cubicBezTo>
                  <a:cubicBezTo>
                    <a:pt x="3418" y="24"/>
                    <a:pt x="3420" y="25"/>
                    <a:pt x="3422" y="25"/>
                  </a:cubicBezTo>
                  <a:cubicBezTo>
                    <a:pt x="3422" y="25"/>
                    <a:pt x="3422" y="25"/>
                    <a:pt x="3422" y="25"/>
                  </a:cubicBezTo>
                  <a:cubicBezTo>
                    <a:pt x="3423" y="25"/>
                    <a:pt x="3424" y="24"/>
                    <a:pt x="3424" y="22"/>
                  </a:cubicBezTo>
                  <a:cubicBezTo>
                    <a:pt x="3423" y="20"/>
                    <a:pt x="3421" y="19"/>
                    <a:pt x="3420" y="19"/>
                  </a:cubicBezTo>
                  <a:moveTo>
                    <a:pt x="2709" y="19"/>
                  </a:moveTo>
                  <a:cubicBezTo>
                    <a:pt x="2708" y="19"/>
                    <a:pt x="2707" y="20"/>
                    <a:pt x="2707" y="22"/>
                  </a:cubicBezTo>
                  <a:cubicBezTo>
                    <a:pt x="2708" y="23"/>
                    <a:pt x="2709" y="24"/>
                    <a:pt x="2711" y="24"/>
                  </a:cubicBezTo>
                  <a:cubicBezTo>
                    <a:pt x="2711" y="24"/>
                    <a:pt x="2711" y="24"/>
                    <a:pt x="2711" y="24"/>
                  </a:cubicBezTo>
                  <a:cubicBezTo>
                    <a:pt x="2712" y="24"/>
                    <a:pt x="2713" y="23"/>
                    <a:pt x="2713" y="22"/>
                  </a:cubicBezTo>
                  <a:cubicBezTo>
                    <a:pt x="2712" y="20"/>
                    <a:pt x="2711" y="19"/>
                    <a:pt x="2709" y="19"/>
                  </a:cubicBezTo>
                  <a:cubicBezTo>
                    <a:pt x="2709" y="19"/>
                    <a:pt x="2709" y="19"/>
                    <a:pt x="2709" y="19"/>
                  </a:cubicBezTo>
                  <a:moveTo>
                    <a:pt x="3486" y="19"/>
                  </a:moveTo>
                  <a:cubicBezTo>
                    <a:pt x="3486" y="19"/>
                    <a:pt x="3486" y="19"/>
                    <a:pt x="3486" y="19"/>
                  </a:cubicBezTo>
                  <a:cubicBezTo>
                    <a:pt x="3485" y="19"/>
                    <a:pt x="3484" y="20"/>
                    <a:pt x="3484" y="22"/>
                  </a:cubicBezTo>
                  <a:cubicBezTo>
                    <a:pt x="3485" y="23"/>
                    <a:pt x="3486" y="24"/>
                    <a:pt x="3488" y="24"/>
                  </a:cubicBezTo>
                  <a:cubicBezTo>
                    <a:pt x="3488" y="24"/>
                    <a:pt x="3488" y="24"/>
                    <a:pt x="3488" y="24"/>
                  </a:cubicBezTo>
                  <a:cubicBezTo>
                    <a:pt x="3490" y="24"/>
                    <a:pt x="3490" y="23"/>
                    <a:pt x="3490" y="21"/>
                  </a:cubicBezTo>
                  <a:cubicBezTo>
                    <a:pt x="3489" y="20"/>
                    <a:pt x="3488" y="19"/>
                    <a:pt x="3486" y="19"/>
                  </a:cubicBezTo>
                  <a:moveTo>
                    <a:pt x="387" y="18"/>
                  </a:moveTo>
                  <a:cubicBezTo>
                    <a:pt x="386" y="18"/>
                    <a:pt x="385" y="20"/>
                    <a:pt x="385" y="21"/>
                  </a:cubicBezTo>
                  <a:cubicBezTo>
                    <a:pt x="385" y="23"/>
                    <a:pt x="386" y="24"/>
                    <a:pt x="387" y="24"/>
                  </a:cubicBezTo>
                  <a:cubicBezTo>
                    <a:pt x="387" y="24"/>
                    <a:pt x="387" y="24"/>
                    <a:pt x="387" y="24"/>
                  </a:cubicBezTo>
                  <a:cubicBezTo>
                    <a:pt x="389" y="24"/>
                    <a:pt x="390" y="23"/>
                    <a:pt x="390" y="21"/>
                  </a:cubicBezTo>
                  <a:cubicBezTo>
                    <a:pt x="390" y="20"/>
                    <a:pt x="389" y="18"/>
                    <a:pt x="387" y="18"/>
                  </a:cubicBezTo>
                  <a:cubicBezTo>
                    <a:pt x="387" y="18"/>
                    <a:pt x="387" y="18"/>
                    <a:pt x="387" y="18"/>
                  </a:cubicBezTo>
                  <a:moveTo>
                    <a:pt x="1291" y="18"/>
                  </a:moveTo>
                  <a:cubicBezTo>
                    <a:pt x="1291" y="18"/>
                    <a:pt x="1291" y="18"/>
                    <a:pt x="1290" y="18"/>
                  </a:cubicBezTo>
                  <a:cubicBezTo>
                    <a:pt x="1289" y="18"/>
                    <a:pt x="1288" y="19"/>
                    <a:pt x="1288" y="21"/>
                  </a:cubicBezTo>
                  <a:cubicBezTo>
                    <a:pt x="1288" y="22"/>
                    <a:pt x="1290" y="24"/>
                    <a:pt x="1291" y="24"/>
                  </a:cubicBezTo>
                  <a:cubicBezTo>
                    <a:pt x="1291" y="24"/>
                    <a:pt x="1291" y="24"/>
                    <a:pt x="1291" y="24"/>
                  </a:cubicBezTo>
                  <a:cubicBezTo>
                    <a:pt x="1293" y="24"/>
                    <a:pt x="1294" y="22"/>
                    <a:pt x="1294" y="21"/>
                  </a:cubicBezTo>
                  <a:cubicBezTo>
                    <a:pt x="1294" y="19"/>
                    <a:pt x="1292" y="18"/>
                    <a:pt x="1291" y="18"/>
                  </a:cubicBezTo>
                  <a:moveTo>
                    <a:pt x="3552" y="18"/>
                  </a:moveTo>
                  <a:cubicBezTo>
                    <a:pt x="3552" y="18"/>
                    <a:pt x="3552" y="18"/>
                    <a:pt x="3552" y="18"/>
                  </a:cubicBezTo>
                  <a:cubicBezTo>
                    <a:pt x="3551" y="18"/>
                    <a:pt x="3550" y="19"/>
                    <a:pt x="3551" y="21"/>
                  </a:cubicBezTo>
                  <a:cubicBezTo>
                    <a:pt x="3551" y="23"/>
                    <a:pt x="3553" y="24"/>
                    <a:pt x="3555" y="24"/>
                  </a:cubicBezTo>
                  <a:cubicBezTo>
                    <a:pt x="3555" y="24"/>
                    <a:pt x="3555" y="24"/>
                    <a:pt x="3555" y="24"/>
                  </a:cubicBezTo>
                  <a:cubicBezTo>
                    <a:pt x="3556" y="24"/>
                    <a:pt x="3557" y="22"/>
                    <a:pt x="3556" y="21"/>
                  </a:cubicBezTo>
                  <a:cubicBezTo>
                    <a:pt x="3556" y="19"/>
                    <a:pt x="3554" y="18"/>
                    <a:pt x="3552" y="18"/>
                  </a:cubicBezTo>
                  <a:moveTo>
                    <a:pt x="323" y="18"/>
                  </a:moveTo>
                  <a:cubicBezTo>
                    <a:pt x="322" y="18"/>
                    <a:pt x="321" y="19"/>
                    <a:pt x="321" y="21"/>
                  </a:cubicBezTo>
                  <a:cubicBezTo>
                    <a:pt x="320" y="22"/>
                    <a:pt x="322" y="23"/>
                    <a:pt x="323" y="23"/>
                  </a:cubicBezTo>
                  <a:cubicBezTo>
                    <a:pt x="323" y="23"/>
                    <a:pt x="323" y="23"/>
                    <a:pt x="323" y="23"/>
                  </a:cubicBezTo>
                  <a:cubicBezTo>
                    <a:pt x="325" y="23"/>
                    <a:pt x="326" y="22"/>
                    <a:pt x="326" y="21"/>
                  </a:cubicBezTo>
                  <a:cubicBezTo>
                    <a:pt x="326" y="19"/>
                    <a:pt x="325" y="18"/>
                    <a:pt x="323" y="18"/>
                  </a:cubicBezTo>
                  <a:cubicBezTo>
                    <a:pt x="323" y="18"/>
                    <a:pt x="323" y="18"/>
                    <a:pt x="323" y="18"/>
                  </a:cubicBezTo>
                  <a:moveTo>
                    <a:pt x="3619" y="18"/>
                  </a:moveTo>
                  <a:cubicBezTo>
                    <a:pt x="3619" y="18"/>
                    <a:pt x="3619" y="18"/>
                    <a:pt x="3619" y="18"/>
                  </a:cubicBezTo>
                  <a:cubicBezTo>
                    <a:pt x="3617" y="18"/>
                    <a:pt x="3616" y="19"/>
                    <a:pt x="3617" y="21"/>
                  </a:cubicBezTo>
                  <a:cubicBezTo>
                    <a:pt x="3618" y="22"/>
                    <a:pt x="3619" y="23"/>
                    <a:pt x="3621" y="23"/>
                  </a:cubicBezTo>
                  <a:cubicBezTo>
                    <a:pt x="3621" y="23"/>
                    <a:pt x="3621" y="23"/>
                    <a:pt x="3621" y="23"/>
                  </a:cubicBezTo>
                  <a:cubicBezTo>
                    <a:pt x="3623" y="23"/>
                    <a:pt x="3623" y="22"/>
                    <a:pt x="3623" y="20"/>
                  </a:cubicBezTo>
                  <a:cubicBezTo>
                    <a:pt x="3622" y="19"/>
                    <a:pt x="3620" y="18"/>
                    <a:pt x="3619" y="18"/>
                  </a:cubicBezTo>
                  <a:moveTo>
                    <a:pt x="3685" y="17"/>
                  </a:moveTo>
                  <a:cubicBezTo>
                    <a:pt x="3685" y="17"/>
                    <a:pt x="3685" y="17"/>
                    <a:pt x="3685" y="17"/>
                  </a:cubicBezTo>
                  <a:cubicBezTo>
                    <a:pt x="3683" y="17"/>
                    <a:pt x="3682" y="18"/>
                    <a:pt x="3683" y="20"/>
                  </a:cubicBezTo>
                  <a:cubicBezTo>
                    <a:pt x="3684" y="22"/>
                    <a:pt x="3686" y="23"/>
                    <a:pt x="3687" y="23"/>
                  </a:cubicBezTo>
                  <a:cubicBezTo>
                    <a:pt x="3687" y="23"/>
                    <a:pt x="3687" y="23"/>
                    <a:pt x="3687" y="23"/>
                  </a:cubicBezTo>
                  <a:cubicBezTo>
                    <a:pt x="3689" y="23"/>
                    <a:pt x="3690" y="22"/>
                    <a:pt x="3689" y="20"/>
                  </a:cubicBezTo>
                  <a:cubicBezTo>
                    <a:pt x="3688" y="18"/>
                    <a:pt x="3686" y="17"/>
                    <a:pt x="3685" y="17"/>
                  </a:cubicBezTo>
                  <a:moveTo>
                    <a:pt x="259" y="17"/>
                  </a:moveTo>
                  <a:cubicBezTo>
                    <a:pt x="258" y="17"/>
                    <a:pt x="256" y="18"/>
                    <a:pt x="256" y="20"/>
                  </a:cubicBezTo>
                  <a:cubicBezTo>
                    <a:pt x="256" y="22"/>
                    <a:pt x="258" y="23"/>
                    <a:pt x="259" y="23"/>
                  </a:cubicBezTo>
                  <a:cubicBezTo>
                    <a:pt x="259" y="23"/>
                    <a:pt x="259" y="23"/>
                    <a:pt x="259" y="23"/>
                  </a:cubicBezTo>
                  <a:cubicBezTo>
                    <a:pt x="261" y="23"/>
                    <a:pt x="262" y="22"/>
                    <a:pt x="262" y="20"/>
                  </a:cubicBezTo>
                  <a:cubicBezTo>
                    <a:pt x="262" y="18"/>
                    <a:pt x="261" y="17"/>
                    <a:pt x="259" y="17"/>
                  </a:cubicBezTo>
                  <a:cubicBezTo>
                    <a:pt x="259" y="17"/>
                    <a:pt x="259" y="17"/>
                    <a:pt x="259" y="17"/>
                  </a:cubicBezTo>
                  <a:moveTo>
                    <a:pt x="4138" y="17"/>
                  </a:moveTo>
                  <a:cubicBezTo>
                    <a:pt x="4137" y="17"/>
                    <a:pt x="4136" y="18"/>
                    <a:pt x="4137" y="20"/>
                  </a:cubicBezTo>
                  <a:cubicBezTo>
                    <a:pt x="4138" y="21"/>
                    <a:pt x="4140" y="22"/>
                    <a:pt x="4141" y="22"/>
                  </a:cubicBezTo>
                  <a:cubicBezTo>
                    <a:pt x="4143" y="22"/>
                    <a:pt x="4143" y="21"/>
                    <a:pt x="4142" y="20"/>
                  </a:cubicBezTo>
                  <a:cubicBezTo>
                    <a:pt x="4141" y="18"/>
                    <a:pt x="4140" y="17"/>
                    <a:pt x="4138" y="17"/>
                  </a:cubicBezTo>
                  <a:moveTo>
                    <a:pt x="2647" y="17"/>
                  </a:moveTo>
                  <a:cubicBezTo>
                    <a:pt x="2645" y="17"/>
                    <a:pt x="2645" y="18"/>
                    <a:pt x="2645" y="19"/>
                  </a:cubicBezTo>
                  <a:cubicBezTo>
                    <a:pt x="2645" y="21"/>
                    <a:pt x="2647" y="22"/>
                    <a:pt x="2649" y="22"/>
                  </a:cubicBezTo>
                  <a:cubicBezTo>
                    <a:pt x="2649" y="22"/>
                    <a:pt x="2649" y="22"/>
                    <a:pt x="2649" y="22"/>
                  </a:cubicBezTo>
                  <a:cubicBezTo>
                    <a:pt x="2650" y="22"/>
                    <a:pt x="2651" y="21"/>
                    <a:pt x="2650" y="20"/>
                  </a:cubicBezTo>
                  <a:cubicBezTo>
                    <a:pt x="2650" y="18"/>
                    <a:pt x="2648" y="17"/>
                    <a:pt x="2647" y="17"/>
                  </a:cubicBezTo>
                  <a:cubicBezTo>
                    <a:pt x="2647" y="17"/>
                    <a:pt x="2647" y="17"/>
                    <a:pt x="2647" y="17"/>
                  </a:cubicBezTo>
                  <a:moveTo>
                    <a:pt x="3750" y="17"/>
                  </a:moveTo>
                  <a:cubicBezTo>
                    <a:pt x="3750" y="17"/>
                    <a:pt x="3750" y="17"/>
                    <a:pt x="3750" y="17"/>
                  </a:cubicBezTo>
                  <a:cubicBezTo>
                    <a:pt x="3749" y="17"/>
                    <a:pt x="3748" y="18"/>
                    <a:pt x="3749" y="20"/>
                  </a:cubicBezTo>
                  <a:cubicBezTo>
                    <a:pt x="3750" y="21"/>
                    <a:pt x="3752" y="22"/>
                    <a:pt x="3753" y="22"/>
                  </a:cubicBezTo>
                  <a:cubicBezTo>
                    <a:pt x="3753" y="22"/>
                    <a:pt x="3753" y="22"/>
                    <a:pt x="3753" y="22"/>
                  </a:cubicBezTo>
                  <a:cubicBezTo>
                    <a:pt x="3755" y="22"/>
                    <a:pt x="3755" y="21"/>
                    <a:pt x="3755" y="20"/>
                  </a:cubicBezTo>
                  <a:cubicBezTo>
                    <a:pt x="3754" y="18"/>
                    <a:pt x="3752" y="17"/>
                    <a:pt x="3750" y="17"/>
                  </a:cubicBezTo>
                  <a:moveTo>
                    <a:pt x="4202" y="17"/>
                  </a:moveTo>
                  <a:cubicBezTo>
                    <a:pt x="4202" y="17"/>
                    <a:pt x="4202" y="17"/>
                    <a:pt x="4202" y="17"/>
                  </a:cubicBezTo>
                  <a:cubicBezTo>
                    <a:pt x="4201" y="17"/>
                    <a:pt x="4200" y="18"/>
                    <a:pt x="4201" y="20"/>
                  </a:cubicBezTo>
                  <a:cubicBezTo>
                    <a:pt x="4202" y="21"/>
                    <a:pt x="4204" y="22"/>
                    <a:pt x="4205" y="22"/>
                  </a:cubicBezTo>
                  <a:cubicBezTo>
                    <a:pt x="4205" y="22"/>
                    <a:pt x="4205" y="22"/>
                    <a:pt x="4205" y="22"/>
                  </a:cubicBezTo>
                  <a:cubicBezTo>
                    <a:pt x="4207" y="22"/>
                    <a:pt x="4207" y="21"/>
                    <a:pt x="4206" y="20"/>
                  </a:cubicBezTo>
                  <a:cubicBezTo>
                    <a:pt x="4205" y="18"/>
                    <a:pt x="4203" y="17"/>
                    <a:pt x="4202" y="17"/>
                  </a:cubicBezTo>
                  <a:moveTo>
                    <a:pt x="4073" y="17"/>
                  </a:moveTo>
                  <a:cubicBezTo>
                    <a:pt x="4072" y="17"/>
                    <a:pt x="4071" y="18"/>
                    <a:pt x="4072" y="20"/>
                  </a:cubicBezTo>
                  <a:cubicBezTo>
                    <a:pt x="4073" y="21"/>
                    <a:pt x="4075" y="22"/>
                    <a:pt x="4077" y="22"/>
                  </a:cubicBezTo>
                  <a:cubicBezTo>
                    <a:pt x="4077" y="22"/>
                    <a:pt x="4077" y="22"/>
                    <a:pt x="4077" y="22"/>
                  </a:cubicBezTo>
                  <a:cubicBezTo>
                    <a:pt x="4078" y="22"/>
                    <a:pt x="4079" y="21"/>
                    <a:pt x="4078" y="20"/>
                  </a:cubicBezTo>
                  <a:cubicBezTo>
                    <a:pt x="4077" y="18"/>
                    <a:pt x="4075" y="17"/>
                    <a:pt x="4073" y="17"/>
                  </a:cubicBezTo>
                  <a:moveTo>
                    <a:pt x="195" y="17"/>
                  </a:moveTo>
                  <a:cubicBezTo>
                    <a:pt x="194" y="17"/>
                    <a:pt x="192" y="18"/>
                    <a:pt x="192" y="20"/>
                  </a:cubicBezTo>
                  <a:cubicBezTo>
                    <a:pt x="192" y="21"/>
                    <a:pt x="194" y="22"/>
                    <a:pt x="195" y="22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7" y="22"/>
                    <a:pt x="198" y="21"/>
                    <a:pt x="198" y="20"/>
                  </a:cubicBezTo>
                  <a:cubicBezTo>
                    <a:pt x="198" y="18"/>
                    <a:pt x="197" y="17"/>
                    <a:pt x="195" y="17"/>
                  </a:cubicBezTo>
                  <a:cubicBezTo>
                    <a:pt x="195" y="17"/>
                    <a:pt x="195" y="17"/>
                    <a:pt x="195" y="17"/>
                  </a:cubicBezTo>
                  <a:moveTo>
                    <a:pt x="4265" y="17"/>
                  </a:moveTo>
                  <a:cubicBezTo>
                    <a:pt x="4265" y="17"/>
                    <a:pt x="4265" y="17"/>
                    <a:pt x="4265" y="17"/>
                  </a:cubicBezTo>
                  <a:cubicBezTo>
                    <a:pt x="4264" y="17"/>
                    <a:pt x="4263" y="18"/>
                    <a:pt x="4264" y="19"/>
                  </a:cubicBezTo>
                  <a:cubicBezTo>
                    <a:pt x="4265" y="21"/>
                    <a:pt x="4267" y="22"/>
                    <a:pt x="4268" y="22"/>
                  </a:cubicBezTo>
                  <a:cubicBezTo>
                    <a:pt x="4268" y="22"/>
                    <a:pt x="4268" y="22"/>
                    <a:pt x="4268" y="22"/>
                  </a:cubicBezTo>
                  <a:cubicBezTo>
                    <a:pt x="4270" y="22"/>
                    <a:pt x="4270" y="21"/>
                    <a:pt x="4270" y="19"/>
                  </a:cubicBezTo>
                  <a:cubicBezTo>
                    <a:pt x="4269" y="18"/>
                    <a:pt x="4267" y="17"/>
                    <a:pt x="4265" y="17"/>
                  </a:cubicBezTo>
                  <a:moveTo>
                    <a:pt x="3816" y="17"/>
                  </a:moveTo>
                  <a:cubicBezTo>
                    <a:pt x="3816" y="17"/>
                    <a:pt x="3816" y="17"/>
                    <a:pt x="3816" y="17"/>
                  </a:cubicBezTo>
                  <a:cubicBezTo>
                    <a:pt x="3814" y="17"/>
                    <a:pt x="3814" y="18"/>
                    <a:pt x="3815" y="19"/>
                  </a:cubicBezTo>
                  <a:cubicBezTo>
                    <a:pt x="3815" y="21"/>
                    <a:pt x="3817" y="22"/>
                    <a:pt x="3819" y="22"/>
                  </a:cubicBezTo>
                  <a:cubicBezTo>
                    <a:pt x="3819" y="22"/>
                    <a:pt x="3819" y="22"/>
                    <a:pt x="3819" y="22"/>
                  </a:cubicBezTo>
                  <a:cubicBezTo>
                    <a:pt x="3820" y="22"/>
                    <a:pt x="3821" y="21"/>
                    <a:pt x="3820" y="19"/>
                  </a:cubicBezTo>
                  <a:cubicBezTo>
                    <a:pt x="3819" y="18"/>
                    <a:pt x="3817" y="17"/>
                    <a:pt x="3816" y="17"/>
                  </a:cubicBezTo>
                  <a:moveTo>
                    <a:pt x="4009" y="17"/>
                  </a:moveTo>
                  <a:cubicBezTo>
                    <a:pt x="4007" y="17"/>
                    <a:pt x="4007" y="18"/>
                    <a:pt x="4008" y="19"/>
                  </a:cubicBezTo>
                  <a:cubicBezTo>
                    <a:pt x="4009" y="21"/>
                    <a:pt x="4011" y="22"/>
                    <a:pt x="4012" y="22"/>
                  </a:cubicBezTo>
                  <a:cubicBezTo>
                    <a:pt x="4012" y="22"/>
                    <a:pt x="4012" y="22"/>
                    <a:pt x="4012" y="22"/>
                  </a:cubicBezTo>
                  <a:cubicBezTo>
                    <a:pt x="4013" y="22"/>
                    <a:pt x="4014" y="21"/>
                    <a:pt x="4013" y="19"/>
                  </a:cubicBezTo>
                  <a:cubicBezTo>
                    <a:pt x="4012" y="18"/>
                    <a:pt x="4010" y="17"/>
                    <a:pt x="4009" y="17"/>
                  </a:cubicBezTo>
                  <a:cubicBezTo>
                    <a:pt x="4009" y="17"/>
                    <a:pt x="4009" y="17"/>
                    <a:pt x="4009" y="17"/>
                  </a:cubicBezTo>
                  <a:moveTo>
                    <a:pt x="3881" y="16"/>
                  </a:moveTo>
                  <a:cubicBezTo>
                    <a:pt x="3881" y="16"/>
                    <a:pt x="3881" y="16"/>
                    <a:pt x="3881" y="16"/>
                  </a:cubicBezTo>
                  <a:cubicBezTo>
                    <a:pt x="3879" y="16"/>
                    <a:pt x="3879" y="18"/>
                    <a:pt x="3880" y="19"/>
                  </a:cubicBezTo>
                  <a:cubicBezTo>
                    <a:pt x="3880" y="21"/>
                    <a:pt x="3882" y="22"/>
                    <a:pt x="3884" y="22"/>
                  </a:cubicBezTo>
                  <a:cubicBezTo>
                    <a:pt x="3884" y="22"/>
                    <a:pt x="3884" y="22"/>
                    <a:pt x="3884" y="22"/>
                  </a:cubicBezTo>
                  <a:cubicBezTo>
                    <a:pt x="3885" y="22"/>
                    <a:pt x="3886" y="21"/>
                    <a:pt x="3885" y="19"/>
                  </a:cubicBezTo>
                  <a:cubicBezTo>
                    <a:pt x="3884" y="18"/>
                    <a:pt x="3882" y="16"/>
                    <a:pt x="3881" y="16"/>
                  </a:cubicBezTo>
                  <a:moveTo>
                    <a:pt x="3945" y="16"/>
                  </a:moveTo>
                  <a:cubicBezTo>
                    <a:pt x="3944" y="16"/>
                    <a:pt x="3943" y="18"/>
                    <a:pt x="3944" y="19"/>
                  </a:cubicBezTo>
                  <a:cubicBezTo>
                    <a:pt x="3945" y="21"/>
                    <a:pt x="3947" y="22"/>
                    <a:pt x="3948" y="22"/>
                  </a:cubicBezTo>
                  <a:cubicBezTo>
                    <a:pt x="3950" y="22"/>
                    <a:pt x="3950" y="21"/>
                    <a:pt x="3949" y="19"/>
                  </a:cubicBezTo>
                  <a:cubicBezTo>
                    <a:pt x="3949" y="18"/>
                    <a:pt x="3947" y="16"/>
                    <a:pt x="3945" y="16"/>
                  </a:cubicBezTo>
                  <a:moveTo>
                    <a:pt x="131" y="16"/>
                  </a:moveTo>
                  <a:cubicBezTo>
                    <a:pt x="129" y="16"/>
                    <a:pt x="128" y="18"/>
                    <a:pt x="128" y="19"/>
                  </a:cubicBezTo>
                  <a:cubicBezTo>
                    <a:pt x="128" y="21"/>
                    <a:pt x="129" y="22"/>
                    <a:pt x="131" y="22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32" y="22"/>
                    <a:pt x="134" y="21"/>
                    <a:pt x="134" y="19"/>
                  </a:cubicBezTo>
                  <a:cubicBezTo>
                    <a:pt x="134" y="18"/>
                    <a:pt x="132" y="16"/>
                    <a:pt x="131" y="16"/>
                  </a:cubicBezTo>
                  <a:cubicBezTo>
                    <a:pt x="131" y="16"/>
                    <a:pt x="131" y="16"/>
                    <a:pt x="131" y="16"/>
                  </a:cubicBezTo>
                  <a:moveTo>
                    <a:pt x="4329" y="16"/>
                  </a:moveTo>
                  <a:cubicBezTo>
                    <a:pt x="4329" y="16"/>
                    <a:pt x="4329" y="16"/>
                    <a:pt x="4329" y="16"/>
                  </a:cubicBezTo>
                  <a:cubicBezTo>
                    <a:pt x="4327" y="16"/>
                    <a:pt x="4326" y="17"/>
                    <a:pt x="4327" y="19"/>
                  </a:cubicBezTo>
                  <a:cubicBezTo>
                    <a:pt x="4328" y="20"/>
                    <a:pt x="4330" y="22"/>
                    <a:pt x="4331" y="22"/>
                  </a:cubicBezTo>
                  <a:cubicBezTo>
                    <a:pt x="4331" y="22"/>
                    <a:pt x="4331" y="22"/>
                    <a:pt x="4331" y="22"/>
                  </a:cubicBezTo>
                  <a:cubicBezTo>
                    <a:pt x="4333" y="22"/>
                    <a:pt x="4333" y="20"/>
                    <a:pt x="4333" y="19"/>
                  </a:cubicBezTo>
                  <a:cubicBezTo>
                    <a:pt x="4332" y="17"/>
                    <a:pt x="4330" y="16"/>
                    <a:pt x="4329" y="16"/>
                  </a:cubicBezTo>
                  <a:moveTo>
                    <a:pt x="2" y="16"/>
                  </a:moveTo>
                  <a:cubicBezTo>
                    <a:pt x="1" y="16"/>
                    <a:pt x="0" y="17"/>
                    <a:pt x="0" y="19"/>
                  </a:cubicBezTo>
                  <a:cubicBezTo>
                    <a:pt x="0" y="20"/>
                    <a:pt x="1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4" y="22"/>
                    <a:pt x="5" y="20"/>
                    <a:pt x="5" y="19"/>
                  </a:cubicBezTo>
                  <a:cubicBezTo>
                    <a:pt x="5" y="17"/>
                    <a:pt x="4" y="16"/>
                    <a:pt x="2" y="16"/>
                  </a:cubicBezTo>
                  <a:moveTo>
                    <a:pt x="67" y="16"/>
                  </a:moveTo>
                  <a:cubicBezTo>
                    <a:pt x="65" y="16"/>
                    <a:pt x="64" y="17"/>
                    <a:pt x="64" y="19"/>
                  </a:cubicBezTo>
                  <a:cubicBezTo>
                    <a:pt x="64" y="20"/>
                    <a:pt x="65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8" y="22"/>
                    <a:pt x="69" y="20"/>
                    <a:pt x="69" y="19"/>
                  </a:cubicBezTo>
                  <a:cubicBezTo>
                    <a:pt x="69" y="17"/>
                    <a:pt x="68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moveTo>
                    <a:pt x="4391" y="16"/>
                  </a:moveTo>
                  <a:cubicBezTo>
                    <a:pt x="4391" y="16"/>
                    <a:pt x="4391" y="16"/>
                    <a:pt x="4391" y="16"/>
                  </a:cubicBezTo>
                  <a:cubicBezTo>
                    <a:pt x="4390" y="16"/>
                    <a:pt x="4389" y="17"/>
                    <a:pt x="4390" y="19"/>
                  </a:cubicBezTo>
                  <a:cubicBezTo>
                    <a:pt x="4391" y="20"/>
                    <a:pt x="4392" y="21"/>
                    <a:pt x="4394" y="21"/>
                  </a:cubicBezTo>
                  <a:cubicBezTo>
                    <a:pt x="4394" y="21"/>
                    <a:pt x="4394" y="21"/>
                    <a:pt x="4394" y="21"/>
                  </a:cubicBezTo>
                  <a:cubicBezTo>
                    <a:pt x="4395" y="21"/>
                    <a:pt x="4396" y="20"/>
                    <a:pt x="4395" y="19"/>
                  </a:cubicBezTo>
                  <a:cubicBezTo>
                    <a:pt x="4394" y="17"/>
                    <a:pt x="4393" y="16"/>
                    <a:pt x="4391" y="16"/>
                  </a:cubicBezTo>
                  <a:moveTo>
                    <a:pt x="1358" y="16"/>
                  </a:moveTo>
                  <a:cubicBezTo>
                    <a:pt x="1358" y="16"/>
                    <a:pt x="1358" y="16"/>
                    <a:pt x="1358" y="16"/>
                  </a:cubicBezTo>
                  <a:cubicBezTo>
                    <a:pt x="1356" y="16"/>
                    <a:pt x="1355" y="17"/>
                    <a:pt x="1355" y="18"/>
                  </a:cubicBezTo>
                  <a:cubicBezTo>
                    <a:pt x="1356" y="20"/>
                    <a:pt x="1357" y="21"/>
                    <a:pt x="1359" y="21"/>
                  </a:cubicBezTo>
                  <a:cubicBezTo>
                    <a:pt x="1359" y="21"/>
                    <a:pt x="1359" y="21"/>
                    <a:pt x="1359" y="21"/>
                  </a:cubicBezTo>
                  <a:cubicBezTo>
                    <a:pt x="1360" y="21"/>
                    <a:pt x="1361" y="20"/>
                    <a:pt x="1361" y="18"/>
                  </a:cubicBezTo>
                  <a:cubicBezTo>
                    <a:pt x="1361" y="17"/>
                    <a:pt x="1359" y="16"/>
                    <a:pt x="1358" y="16"/>
                  </a:cubicBezTo>
                  <a:moveTo>
                    <a:pt x="4454" y="15"/>
                  </a:moveTo>
                  <a:cubicBezTo>
                    <a:pt x="4454" y="15"/>
                    <a:pt x="4454" y="15"/>
                    <a:pt x="4454" y="15"/>
                  </a:cubicBezTo>
                  <a:cubicBezTo>
                    <a:pt x="4452" y="15"/>
                    <a:pt x="4452" y="17"/>
                    <a:pt x="4452" y="18"/>
                  </a:cubicBezTo>
                  <a:cubicBezTo>
                    <a:pt x="4453" y="19"/>
                    <a:pt x="4454" y="21"/>
                    <a:pt x="4456" y="21"/>
                  </a:cubicBezTo>
                  <a:cubicBezTo>
                    <a:pt x="4456" y="21"/>
                    <a:pt x="4456" y="21"/>
                    <a:pt x="4456" y="21"/>
                  </a:cubicBezTo>
                  <a:cubicBezTo>
                    <a:pt x="4457" y="21"/>
                    <a:pt x="4458" y="19"/>
                    <a:pt x="4458" y="18"/>
                  </a:cubicBezTo>
                  <a:cubicBezTo>
                    <a:pt x="4457" y="17"/>
                    <a:pt x="4455" y="15"/>
                    <a:pt x="4454" y="15"/>
                  </a:cubicBezTo>
                  <a:moveTo>
                    <a:pt x="4516" y="15"/>
                  </a:moveTo>
                  <a:cubicBezTo>
                    <a:pt x="4516" y="15"/>
                    <a:pt x="4516" y="15"/>
                    <a:pt x="4516" y="15"/>
                  </a:cubicBezTo>
                  <a:cubicBezTo>
                    <a:pt x="4515" y="15"/>
                    <a:pt x="4514" y="16"/>
                    <a:pt x="4514" y="18"/>
                  </a:cubicBezTo>
                  <a:cubicBezTo>
                    <a:pt x="4515" y="19"/>
                    <a:pt x="4517" y="20"/>
                    <a:pt x="4518" y="20"/>
                  </a:cubicBezTo>
                  <a:cubicBezTo>
                    <a:pt x="4518" y="20"/>
                    <a:pt x="4518" y="20"/>
                    <a:pt x="4518" y="20"/>
                  </a:cubicBezTo>
                  <a:cubicBezTo>
                    <a:pt x="4520" y="20"/>
                    <a:pt x="4520" y="19"/>
                    <a:pt x="4520" y="17"/>
                  </a:cubicBezTo>
                  <a:cubicBezTo>
                    <a:pt x="4519" y="16"/>
                    <a:pt x="4517" y="15"/>
                    <a:pt x="4516" y="15"/>
                  </a:cubicBezTo>
                  <a:moveTo>
                    <a:pt x="2585" y="15"/>
                  </a:moveTo>
                  <a:cubicBezTo>
                    <a:pt x="2583" y="15"/>
                    <a:pt x="2583" y="16"/>
                    <a:pt x="2583" y="17"/>
                  </a:cubicBezTo>
                  <a:cubicBezTo>
                    <a:pt x="2584" y="18"/>
                    <a:pt x="2585" y="20"/>
                    <a:pt x="2587" y="20"/>
                  </a:cubicBezTo>
                  <a:cubicBezTo>
                    <a:pt x="2587" y="20"/>
                    <a:pt x="2587" y="20"/>
                    <a:pt x="2587" y="20"/>
                  </a:cubicBezTo>
                  <a:cubicBezTo>
                    <a:pt x="2588" y="20"/>
                    <a:pt x="2589" y="19"/>
                    <a:pt x="2588" y="17"/>
                  </a:cubicBezTo>
                  <a:cubicBezTo>
                    <a:pt x="2588" y="16"/>
                    <a:pt x="2586" y="15"/>
                    <a:pt x="2585" y="15"/>
                  </a:cubicBezTo>
                  <a:cubicBezTo>
                    <a:pt x="2585" y="15"/>
                    <a:pt x="2585" y="15"/>
                    <a:pt x="2585" y="15"/>
                  </a:cubicBezTo>
                  <a:moveTo>
                    <a:pt x="4578" y="14"/>
                  </a:moveTo>
                  <a:cubicBezTo>
                    <a:pt x="4578" y="14"/>
                    <a:pt x="4578" y="14"/>
                    <a:pt x="4578" y="14"/>
                  </a:cubicBezTo>
                  <a:cubicBezTo>
                    <a:pt x="4577" y="14"/>
                    <a:pt x="4576" y="16"/>
                    <a:pt x="4577" y="17"/>
                  </a:cubicBezTo>
                  <a:cubicBezTo>
                    <a:pt x="4577" y="18"/>
                    <a:pt x="4579" y="20"/>
                    <a:pt x="4580" y="20"/>
                  </a:cubicBezTo>
                  <a:cubicBezTo>
                    <a:pt x="4580" y="20"/>
                    <a:pt x="4580" y="20"/>
                    <a:pt x="4580" y="20"/>
                  </a:cubicBezTo>
                  <a:cubicBezTo>
                    <a:pt x="4582" y="19"/>
                    <a:pt x="4582" y="18"/>
                    <a:pt x="4582" y="17"/>
                  </a:cubicBezTo>
                  <a:cubicBezTo>
                    <a:pt x="4581" y="15"/>
                    <a:pt x="4580" y="14"/>
                    <a:pt x="4578" y="14"/>
                  </a:cubicBezTo>
                  <a:moveTo>
                    <a:pt x="4641" y="14"/>
                  </a:moveTo>
                  <a:cubicBezTo>
                    <a:pt x="4641" y="14"/>
                    <a:pt x="4641" y="14"/>
                    <a:pt x="4641" y="14"/>
                  </a:cubicBezTo>
                  <a:cubicBezTo>
                    <a:pt x="4639" y="14"/>
                    <a:pt x="4638" y="15"/>
                    <a:pt x="4639" y="16"/>
                  </a:cubicBezTo>
                  <a:cubicBezTo>
                    <a:pt x="4639" y="18"/>
                    <a:pt x="4641" y="19"/>
                    <a:pt x="4642" y="19"/>
                  </a:cubicBezTo>
                  <a:cubicBezTo>
                    <a:pt x="4642" y="19"/>
                    <a:pt x="4642" y="19"/>
                    <a:pt x="4642" y="19"/>
                  </a:cubicBezTo>
                  <a:cubicBezTo>
                    <a:pt x="4644" y="19"/>
                    <a:pt x="4645" y="18"/>
                    <a:pt x="4644" y="16"/>
                  </a:cubicBezTo>
                  <a:cubicBezTo>
                    <a:pt x="4644" y="15"/>
                    <a:pt x="4642" y="14"/>
                    <a:pt x="4641" y="14"/>
                  </a:cubicBezTo>
                  <a:moveTo>
                    <a:pt x="4703" y="13"/>
                  </a:moveTo>
                  <a:cubicBezTo>
                    <a:pt x="4703" y="13"/>
                    <a:pt x="4703" y="13"/>
                    <a:pt x="4703" y="13"/>
                  </a:cubicBezTo>
                  <a:cubicBezTo>
                    <a:pt x="4702" y="13"/>
                    <a:pt x="4701" y="15"/>
                    <a:pt x="4701" y="16"/>
                  </a:cubicBezTo>
                  <a:cubicBezTo>
                    <a:pt x="4702" y="17"/>
                    <a:pt x="4703" y="18"/>
                    <a:pt x="4705" y="18"/>
                  </a:cubicBezTo>
                  <a:cubicBezTo>
                    <a:pt x="4705" y="18"/>
                    <a:pt x="4705" y="18"/>
                    <a:pt x="4705" y="18"/>
                  </a:cubicBezTo>
                  <a:cubicBezTo>
                    <a:pt x="4706" y="18"/>
                    <a:pt x="4707" y="17"/>
                    <a:pt x="4707" y="16"/>
                  </a:cubicBezTo>
                  <a:cubicBezTo>
                    <a:pt x="4706" y="15"/>
                    <a:pt x="4705" y="13"/>
                    <a:pt x="4703" y="13"/>
                  </a:cubicBezTo>
                  <a:moveTo>
                    <a:pt x="1425" y="13"/>
                  </a:moveTo>
                  <a:cubicBezTo>
                    <a:pt x="1425" y="13"/>
                    <a:pt x="1425" y="13"/>
                    <a:pt x="1425" y="13"/>
                  </a:cubicBezTo>
                  <a:cubicBezTo>
                    <a:pt x="1424" y="13"/>
                    <a:pt x="1423" y="14"/>
                    <a:pt x="1423" y="16"/>
                  </a:cubicBezTo>
                  <a:cubicBezTo>
                    <a:pt x="1424" y="17"/>
                    <a:pt x="1425" y="18"/>
                    <a:pt x="1427" y="18"/>
                  </a:cubicBezTo>
                  <a:cubicBezTo>
                    <a:pt x="1427" y="18"/>
                    <a:pt x="1427" y="18"/>
                    <a:pt x="1427" y="18"/>
                  </a:cubicBezTo>
                  <a:cubicBezTo>
                    <a:pt x="1428" y="18"/>
                    <a:pt x="1429" y="17"/>
                    <a:pt x="1429" y="16"/>
                  </a:cubicBezTo>
                  <a:cubicBezTo>
                    <a:pt x="1429" y="14"/>
                    <a:pt x="1427" y="13"/>
                    <a:pt x="1425" y="13"/>
                  </a:cubicBezTo>
                  <a:moveTo>
                    <a:pt x="4766" y="13"/>
                  </a:moveTo>
                  <a:cubicBezTo>
                    <a:pt x="4766" y="13"/>
                    <a:pt x="4766" y="13"/>
                    <a:pt x="4766" y="13"/>
                  </a:cubicBezTo>
                  <a:cubicBezTo>
                    <a:pt x="4765" y="13"/>
                    <a:pt x="4764" y="14"/>
                    <a:pt x="4764" y="16"/>
                  </a:cubicBezTo>
                  <a:cubicBezTo>
                    <a:pt x="4764" y="17"/>
                    <a:pt x="4766" y="18"/>
                    <a:pt x="4767" y="18"/>
                  </a:cubicBezTo>
                  <a:cubicBezTo>
                    <a:pt x="4767" y="18"/>
                    <a:pt x="4767" y="18"/>
                    <a:pt x="4767" y="18"/>
                  </a:cubicBezTo>
                  <a:cubicBezTo>
                    <a:pt x="4769" y="18"/>
                    <a:pt x="4770" y="17"/>
                    <a:pt x="4769" y="16"/>
                  </a:cubicBezTo>
                  <a:cubicBezTo>
                    <a:pt x="4769" y="14"/>
                    <a:pt x="4768" y="13"/>
                    <a:pt x="4766" y="13"/>
                  </a:cubicBezTo>
                  <a:moveTo>
                    <a:pt x="4829" y="13"/>
                  </a:moveTo>
                  <a:cubicBezTo>
                    <a:pt x="4829" y="13"/>
                    <a:pt x="4829" y="13"/>
                    <a:pt x="4829" y="13"/>
                  </a:cubicBezTo>
                  <a:cubicBezTo>
                    <a:pt x="4828" y="13"/>
                    <a:pt x="4827" y="14"/>
                    <a:pt x="4827" y="15"/>
                  </a:cubicBezTo>
                  <a:cubicBezTo>
                    <a:pt x="4827" y="17"/>
                    <a:pt x="4829" y="18"/>
                    <a:pt x="4830" y="18"/>
                  </a:cubicBezTo>
                  <a:cubicBezTo>
                    <a:pt x="4830" y="18"/>
                    <a:pt x="4830" y="18"/>
                    <a:pt x="4830" y="18"/>
                  </a:cubicBezTo>
                  <a:cubicBezTo>
                    <a:pt x="4832" y="18"/>
                    <a:pt x="4833" y="17"/>
                    <a:pt x="4833" y="15"/>
                  </a:cubicBezTo>
                  <a:cubicBezTo>
                    <a:pt x="4832" y="14"/>
                    <a:pt x="4831" y="13"/>
                    <a:pt x="4829" y="13"/>
                  </a:cubicBezTo>
                  <a:moveTo>
                    <a:pt x="4957" y="13"/>
                  </a:moveTo>
                  <a:cubicBezTo>
                    <a:pt x="4956" y="13"/>
                    <a:pt x="4955" y="14"/>
                    <a:pt x="4955" y="15"/>
                  </a:cubicBezTo>
                  <a:cubicBezTo>
                    <a:pt x="4955" y="16"/>
                    <a:pt x="4957" y="17"/>
                    <a:pt x="4958" y="17"/>
                  </a:cubicBezTo>
                  <a:cubicBezTo>
                    <a:pt x="4958" y="17"/>
                    <a:pt x="4958" y="17"/>
                    <a:pt x="4958" y="17"/>
                  </a:cubicBezTo>
                  <a:cubicBezTo>
                    <a:pt x="4960" y="17"/>
                    <a:pt x="4961" y="16"/>
                    <a:pt x="4961" y="15"/>
                  </a:cubicBezTo>
                  <a:cubicBezTo>
                    <a:pt x="4960" y="14"/>
                    <a:pt x="4959" y="13"/>
                    <a:pt x="4957" y="13"/>
                  </a:cubicBezTo>
                  <a:cubicBezTo>
                    <a:pt x="4957" y="13"/>
                    <a:pt x="4957" y="13"/>
                    <a:pt x="4957" y="13"/>
                  </a:cubicBezTo>
                  <a:moveTo>
                    <a:pt x="4893" y="13"/>
                  </a:moveTo>
                  <a:cubicBezTo>
                    <a:pt x="4892" y="13"/>
                    <a:pt x="4891" y="14"/>
                    <a:pt x="4891" y="15"/>
                  </a:cubicBezTo>
                  <a:cubicBezTo>
                    <a:pt x="4891" y="16"/>
                    <a:pt x="4893" y="18"/>
                    <a:pt x="4894" y="18"/>
                  </a:cubicBezTo>
                  <a:cubicBezTo>
                    <a:pt x="4896" y="18"/>
                    <a:pt x="4897" y="16"/>
                    <a:pt x="4896" y="15"/>
                  </a:cubicBezTo>
                  <a:cubicBezTo>
                    <a:pt x="4896" y="14"/>
                    <a:pt x="4895" y="13"/>
                    <a:pt x="4893" y="13"/>
                  </a:cubicBezTo>
                  <a:moveTo>
                    <a:pt x="2523" y="12"/>
                  </a:moveTo>
                  <a:cubicBezTo>
                    <a:pt x="2521" y="12"/>
                    <a:pt x="2521" y="13"/>
                    <a:pt x="2521" y="14"/>
                  </a:cubicBezTo>
                  <a:cubicBezTo>
                    <a:pt x="2522" y="16"/>
                    <a:pt x="2523" y="17"/>
                    <a:pt x="2525" y="17"/>
                  </a:cubicBezTo>
                  <a:cubicBezTo>
                    <a:pt x="2525" y="17"/>
                    <a:pt x="2525" y="17"/>
                    <a:pt x="2525" y="17"/>
                  </a:cubicBezTo>
                  <a:cubicBezTo>
                    <a:pt x="2526" y="17"/>
                    <a:pt x="2527" y="16"/>
                    <a:pt x="2526" y="15"/>
                  </a:cubicBezTo>
                  <a:cubicBezTo>
                    <a:pt x="2526" y="13"/>
                    <a:pt x="2524" y="12"/>
                    <a:pt x="2523" y="12"/>
                  </a:cubicBezTo>
                  <a:cubicBezTo>
                    <a:pt x="2523" y="12"/>
                    <a:pt x="2523" y="12"/>
                    <a:pt x="2523" y="12"/>
                  </a:cubicBezTo>
                  <a:moveTo>
                    <a:pt x="1493" y="11"/>
                  </a:moveTo>
                  <a:cubicBezTo>
                    <a:pt x="1493" y="11"/>
                    <a:pt x="1493" y="11"/>
                    <a:pt x="1493" y="11"/>
                  </a:cubicBezTo>
                  <a:cubicBezTo>
                    <a:pt x="1491" y="11"/>
                    <a:pt x="1491" y="12"/>
                    <a:pt x="1491" y="13"/>
                  </a:cubicBezTo>
                  <a:cubicBezTo>
                    <a:pt x="1492" y="14"/>
                    <a:pt x="1493" y="15"/>
                    <a:pt x="1495" y="15"/>
                  </a:cubicBezTo>
                  <a:cubicBezTo>
                    <a:pt x="1495" y="15"/>
                    <a:pt x="1495" y="15"/>
                    <a:pt x="1495" y="15"/>
                  </a:cubicBezTo>
                  <a:cubicBezTo>
                    <a:pt x="1496" y="15"/>
                    <a:pt x="1497" y="14"/>
                    <a:pt x="1497" y="13"/>
                  </a:cubicBezTo>
                  <a:cubicBezTo>
                    <a:pt x="1496" y="11"/>
                    <a:pt x="1495" y="11"/>
                    <a:pt x="1493" y="11"/>
                  </a:cubicBezTo>
                  <a:moveTo>
                    <a:pt x="2461" y="10"/>
                  </a:moveTo>
                  <a:cubicBezTo>
                    <a:pt x="2459" y="10"/>
                    <a:pt x="2459" y="11"/>
                    <a:pt x="2459" y="12"/>
                  </a:cubicBezTo>
                  <a:cubicBezTo>
                    <a:pt x="2460" y="13"/>
                    <a:pt x="2462" y="14"/>
                    <a:pt x="2463" y="14"/>
                  </a:cubicBezTo>
                  <a:cubicBezTo>
                    <a:pt x="2463" y="14"/>
                    <a:pt x="2463" y="14"/>
                    <a:pt x="2463" y="14"/>
                  </a:cubicBezTo>
                  <a:cubicBezTo>
                    <a:pt x="2465" y="14"/>
                    <a:pt x="2465" y="13"/>
                    <a:pt x="2465" y="12"/>
                  </a:cubicBezTo>
                  <a:cubicBezTo>
                    <a:pt x="2464" y="11"/>
                    <a:pt x="2462" y="10"/>
                    <a:pt x="2461" y="10"/>
                  </a:cubicBezTo>
                  <a:cubicBezTo>
                    <a:pt x="2461" y="10"/>
                    <a:pt x="2461" y="10"/>
                    <a:pt x="2461" y="10"/>
                  </a:cubicBezTo>
                  <a:moveTo>
                    <a:pt x="1561" y="8"/>
                  </a:moveTo>
                  <a:cubicBezTo>
                    <a:pt x="1561" y="8"/>
                    <a:pt x="1561" y="8"/>
                    <a:pt x="1561" y="8"/>
                  </a:cubicBezTo>
                  <a:cubicBezTo>
                    <a:pt x="1559" y="8"/>
                    <a:pt x="1558" y="9"/>
                    <a:pt x="1559" y="10"/>
                  </a:cubicBezTo>
                  <a:cubicBezTo>
                    <a:pt x="1559" y="11"/>
                    <a:pt x="1561" y="12"/>
                    <a:pt x="1563" y="12"/>
                  </a:cubicBezTo>
                  <a:cubicBezTo>
                    <a:pt x="1563" y="12"/>
                    <a:pt x="1563" y="12"/>
                    <a:pt x="1563" y="12"/>
                  </a:cubicBezTo>
                  <a:cubicBezTo>
                    <a:pt x="1564" y="12"/>
                    <a:pt x="1565" y="11"/>
                    <a:pt x="1565" y="10"/>
                  </a:cubicBezTo>
                  <a:cubicBezTo>
                    <a:pt x="1564" y="9"/>
                    <a:pt x="1562" y="8"/>
                    <a:pt x="1561" y="8"/>
                  </a:cubicBezTo>
                  <a:moveTo>
                    <a:pt x="2399" y="7"/>
                  </a:moveTo>
                  <a:cubicBezTo>
                    <a:pt x="2397" y="7"/>
                    <a:pt x="2397" y="8"/>
                    <a:pt x="2398" y="9"/>
                  </a:cubicBezTo>
                  <a:cubicBezTo>
                    <a:pt x="2398" y="10"/>
                    <a:pt x="2400" y="11"/>
                    <a:pt x="2402" y="11"/>
                  </a:cubicBezTo>
                  <a:cubicBezTo>
                    <a:pt x="2402" y="11"/>
                    <a:pt x="2402" y="11"/>
                    <a:pt x="2402" y="11"/>
                  </a:cubicBezTo>
                  <a:cubicBezTo>
                    <a:pt x="2403" y="11"/>
                    <a:pt x="2404" y="11"/>
                    <a:pt x="2403" y="9"/>
                  </a:cubicBezTo>
                  <a:cubicBezTo>
                    <a:pt x="2402" y="8"/>
                    <a:pt x="2400" y="7"/>
                    <a:pt x="2399" y="7"/>
                  </a:cubicBezTo>
                  <a:cubicBezTo>
                    <a:pt x="2399" y="7"/>
                    <a:pt x="2399" y="7"/>
                    <a:pt x="2399" y="7"/>
                  </a:cubicBezTo>
                  <a:moveTo>
                    <a:pt x="1628" y="5"/>
                  </a:moveTo>
                  <a:cubicBezTo>
                    <a:pt x="1628" y="5"/>
                    <a:pt x="1628" y="5"/>
                    <a:pt x="1628" y="6"/>
                  </a:cubicBezTo>
                  <a:cubicBezTo>
                    <a:pt x="1626" y="6"/>
                    <a:pt x="1626" y="6"/>
                    <a:pt x="1626" y="8"/>
                  </a:cubicBezTo>
                  <a:cubicBezTo>
                    <a:pt x="1627" y="9"/>
                    <a:pt x="1629" y="9"/>
                    <a:pt x="1630" y="9"/>
                  </a:cubicBezTo>
                  <a:cubicBezTo>
                    <a:pt x="1630" y="9"/>
                    <a:pt x="1630" y="9"/>
                    <a:pt x="1631" y="9"/>
                  </a:cubicBezTo>
                  <a:cubicBezTo>
                    <a:pt x="1632" y="9"/>
                    <a:pt x="1633" y="9"/>
                    <a:pt x="1632" y="7"/>
                  </a:cubicBezTo>
                  <a:cubicBezTo>
                    <a:pt x="1631" y="6"/>
                    <a:pt x="1630" y="5"/>
                    <a:pt x="1628" y="5"/>
                  </a:cubicBezTo>
                  <a:moveTo>
                    <a:pt x="2337" y="5"/>
                  </a:moveTo>
                  <a:cubicBezTo>
                    <a:pt x="2335" y="5"/>
                    <a:pt x="2335" y="6"/>
                    <a:pt x="2336" y="7"/>
                  </a:cubicBezTo>
                  <a:cubicBezTo>
                    <a:pt x="2336" y="8"/>
                    <a:pt x="2338" y="9"/>
                    <a:pt x="2340" y="9"/>
                  </a:cubicBezTo>
                  <a:cubicBezTo>
                    <a:pt x="2340" y="9"/>
                    <a:pt x="2340" y="9"/>
                    <a:pt x="2340" y="9"/>
                  </a:cubicBezTo>
                  <a:cubicBezTo>
                    <a:pt x="2341" y="9"/>
                    <a:pt x="2342" y="8"/>
                    <a:pt x="2341" y="7"/>
                  </a:cubicBezTo>
                  <a:cubicBezTo>
                    <a:pt x="2340" y="6"/>
                    <a:pt x="2338" y="5"/>
                    <a:pt x="2337" y="5"/>
                  </a:cubicBezTo>
                  <a:cubicBezTo>
                    <a:pt x="2337" y="5"/>
                    <a:pt x="2337" y="5"/>
                    <a:pt x="2337" y="5"/>
                  </a:cubicBezTo>
                  <a:moveTo>
                    <a:pt x="1695" y="3"/>
                  </a:moveTo>
                  <a:cubicBezTo>
                    <a:pt x="1695" y="3"/>
                    <a:pt x="1695" y="3"/>
                    <a:pt x="1695" y="3"/>
                  </a:cubicBezTo>
                  <a:cubicBezTo>
                    <a:pt x="1693" y="3"/>
                    <a:pt x="1693" y="4"/>
                    <a:pt x="1693" y="5"/>
                  </a:cubicBezTo>
                  <a:cubicBezTo>
                    <a:pt x="1694" y="6"/>
                    <a:pt x="1696" y="7"/>
                    <a:pt x="1698" y="7"/>
                  </a:cubicBezTo>
                  <a:cubicBezTo>
                    <a:pt x="1698" y="7"/>
                    <a:pt x="1698" y="7"/>
                    <a:pt x="1698" y="7"/>
                  </a:cubicBezTo>
                  <a:cubicBezTo>
                    <a:pt x="1699" y="7"/>
                    <a:pt x="1700" y="6"/>
                    <a:pt x="1699" y="5"/>
                  </a:cubicBezTo>
                  <a:cubicBezTo>
                    <a:pt x="1698" y="4"/>
                    <a:pt x="1697" y="3"/>
                    <a:pt x="1695" y="3"/>
                  </a:cubicBezTo>
                  <a:moveTo>
                    <a:pt x="2274" y="3"/>
                  </a:moveTo>
                  <a:cubicBezTo>
                    <a:pt x="2273" y="3"/>
                    <a:pt x="2272" y="4"/>
                    <a:pt x="2273" y="5"/>
                  </a:cubicBezTo>
                  <a:cubicBezTo>
                    <a:pt x="2274" y="6"/>
                    <a:pt x="2276" y="7"/>
                    <a:pt x="2277" y="7"/>
                  </a:cubicBezTo>
                  <a:cubicBezTo>
                    <a:pt x="2277" y="7"/>
                    <a:pt x="2278" y="7"/>
                    <a:pt x="2278" y="7"/>
                  </a:cubicBezTo>
                  <a:cubicBezTo>
                    <a:pt x="2279" y="7"/>
                    <a:pt x="2279" y="6"/>
                    <a:pt x="2279" y="5"/>
                  </a:cubicBezTo>
                  <a:cubicBezTo>
                    <a:pt x="2278" y="4"/>
                    <a:pt x="2276" y="3"/>
                    <a:pt x="2274" y="3"/>
                  </a:cubicBezTo>
                  <a:cubicBezTo>
                    <a:pt x="2274" y="3"/>
                    <a:pt x="2274" y="3"/>
                    <a:pt x="2274" y="3"/>
                  </a:cubicBezTo>
                  <a:moveTo>
                    <a:pt x="1761" y="2"/>
                  </a:moveTo>
                  <a:cubicBezTo>
                    <a:pt x="1761" y="2"/>
                    <a:pt x="1761" y="2"/>
                    <a:pt x="1761" y="2"/>
                  </a:cubicBezTo>
                  <a:cubicBezTo>
                    <a:pt x="1760" y="2"/>
                    <a:pt x="1759" y="3"/>
                    <a:pt x="1760" y="4"/>
                  </a:cubicBezTo>
                  <a:cubicBezTo>
                    <a:pt x="1761" y="5"/>
                    <a:pt x="1763" y="5"/>
                    <a:pt x="1764" y="5"/>
                  </a:cubicBezTo>
                  <a:cubicBezTo>
                    <a:pt x="1764" y="5"/>
                    <a:pt x="1764" y="5"/>
                    <a:pt x="1764" y="5"/>
                  </a:cubicBezTo>
                  <a:cubicBezTo>
                    <a:pt x="1766" y="5"/>
                    <a:pt x="1767" y="4"/>
                    <a:pt x="1766" y="3"/>
                  </a:cubicBezTo>
                  <a:cubicBezTo>
                    <a:pt x="1765" y="3"/>
                    <a:pt x="1763" y="2"/>
                    <a:pt x="1761" y="2"/>
                  </a:cubicBezTo>
                  <a:moveTo>
                    <a:pt x="2211" y="2"/>
                  </a:moveTo>
                  <a:cubicBezTo>
                    <a:pt x="2210" y="2"/>
                    <a:pt x="2209" y="2"/>
                    <a:pt x="2210" y="3"/>
                  </a:cubicBezTo>
                  <a:cubicBezTo>
                    <a:pt x="2211" y="4"/>
                    <a:pt x="2213" y="5"/>
                    <a:pt x="2215" y="5"/>
                  </a:cubicBezTo>
                  <a:cubicBezTo>
                    <a:pt x="2215" y="5"/>
                    <a:pt x="2215" y="5"/>
                    <a:pt x="2215" y="5"/>
                  </a:cubicBezTo>
                  <a:cubicBezTo>
                    <a:pt x="2216" y="5"/>
                    <a:pt x="2217" y="4"/>
                    <a:pt x="2216" y="3"/>
                  </a:cubicBezTo>
                  <a:cubicBezTo>
                    <a:pt x="2215" y="2"/>
                    <a:pt x="2213" y="2"/>
                    <a:pt x="2211" y="2"/>
                  </a:cubicBezTo>
                  <a:cubicBezTo>
                    <a:pt x="2211" y="2"/>
                    <a:pt x="2211" y="2"/>
                    <a:pt x="2211" y="2"/>
                  </a:cubicBezTo>
                  <a:moveTo>
                    <a:pt x="2019" y="1"/>
                  </a:moveTo>
                  <a:cubicBezTo>
                    <a:pt x="2019" y="1"/>
                    <a:pt x="2019" y="1"/>
                    <a:pt x="2019" y="1"/>
                  </a:cubicBezTo>
                  <a:cubicBezTo>
                    <a:pt x="2017" y="1"/>
                    <a:pt x="2017" y="2"/>
                    <a:pt x="2018" y="3"/>
                  </a:cubicBezTo>
                  <a:cubicBezTo>
                    <a:pt x="2019" y="4"/>
                    <a:pt x="2021" y="4"/>
                    <a:pt x="2022" y="4"/>
                  </a:cubicBezTo>
                  <a:cubicBezTo>
                    <a:pt x="2023" y="4"/>
                    <a:pt x="2023" y="4"/>
                    <a:pt x="2023" y="4"/>
                  </a:cubicBezTo>
                  <a:cubicBezTo>
                    <a:pt x="2024" y="4"/>
                    <a:pt x="2025" y="4"/>
                    <a:pt x="2024" y="3"/>
                  </a:cubicBezTo>
                  <a:cubicBezTo>
                    <a:pt x="2023" y="2"/>
                    <a:pt x="2021" y="1"/>
                    <a:pt x="2019" y="1"/>
                  </a:cubicBezTo>
                  <a:moveTo>
                    <a:pt x="1955" y="1"/>
                  </a:moveTo>
                  <a:cubicBezTo>
                    <a:pt x="1954" y="1"/>
                    <a:pt x="1953" y="2"/>
                    <a:pt x="1954" y="3"/>
                  </a:cubicBezTo>
                  <a:cubicBezTo>
                    <a:pt x="1955" y="3"/>
                    <a:pt x="1957" y="4"/>
                    <a:pt x="1959" y="4"/>
                  </a:cubicBezTo>
                  <a:cubicBezTo>
                    <a:pt x="1959" y="4"/>
                    <a:pt x="1959" y="4"/>
                    <a:pt x="1959" y="4"/>
                  </a:cubicBezTo>
                  <a:cubicBezTo>
                    <a:pt x="1960" y="4"/>
                    <a:pt x="1961" y="4"/>
                    <a:pt x="1960" y="3"/>
                  </a:cubicBezTo>
                  <a:cubicBezTo>
                    <a:pt x="1959" y="2"/>
                    <a:pt x="1957" y="1"/>
                    <a:pt x="1955" y="1"/>
                  </a:cubicBezTo>
                  <a:cubicBezTo>
                    <a:pt x="1955" y="1"/>
                    <a:pt x="1955" y="1"/>
                    <a:pt x="1955" y="1"/>
                  </a:cubicBezTo>
                  <a:moveTo>
                    <a:pt x="1827" y="1"/>
                  </a:moveTo>
                  <a:cubicBezTo>
                    <a:pt x="1827" y="1"/>
                    <a:pt x="1827" y="1"/>
                    <a:pt x="1827" y="1"/>
                  </a:cubicBezTo>
                  <a:cubicBezTo>
                    <a:pt x="1825" y="1"/>
                    <a:pt x="1825" y="2"/>
                    <a:pt x="1826" y="2"/>
                  </a:cubicBezTo>
                  <a:cubicBezTo>
                    <a:pt x="1827" y="3"/>
                    <a:pt x="1829" y="4"/>
                    <a:pt x="1830" y="4"/>
                  </a:cubicBezTo>
                  <a:cubicBezTo>
                    <a:pt x="1830" y="4"/>
                    <a:pt x="1830" y="4"/>
                    <a:pt x="1830" y="4"/>
                  </a:cubicBezTo>
                  <a:cubicBezTo>
                    <a:pt x="1832" y="4"/>
                    <a:pt x="1832" y="3"/>
                    <a:pt x="1831" y="2"/>
                  </a:cubicBezTo>
                  <a:cubicBezTo>
                    <a:pt x="1830" y="1"/>
                    <a:pt x="1828" y="1"/>
                    <a:pt x="1827" y="1"/>
                  </a:cubicBezTo>
                  <a:moveTo>
                    <a:pt x="2148" y="1"/>
                  </a:moveTo>
                  <a:cubicBezTo>
                    <a:pt x="2146" y="1"/>
                    <a:pt x="2146" y="1"/>
                    <a:pt x="2147" y="2"/>
                  </a:cubicBezTo>
                  <a:cubicBezTo>
                    <a:pt x="2148" y="3"/>
                    <a:pt x="2150" y="4"/>
                    <a:pt x="2151" y="4"/>
                  </a:cubicBezTo>
                  <a:cubicBezTo>
                    <a:pt x="2151" y="4"/>
                    <a:pt x="2151" y="4"/>
                    <a:pt x="2152" y="4"/>
                  </a:cubicBezTo>
                  <a:cubicBezTo>
                    <a:pt x="2153" y="4"/>
                    <a:pt x="2153" y="3"/>
                    <a:pt x="2152" y="2"/>
                  </a:cubicBezTo>
                  <a:cubicBezTo>
                    <a:pt x="2151" y="2"/>
                    <a:pt x="2150" y="1"/>
                    <a:pt x="2148" y="1"/>
                  </a:cubicBezTo>
                  <a:cubicBezTo>
                    <a:pt x="2148" y="1"/>
                    <a:pt x="2148" y="1"/>
                    <a:pt x="2148" y="1"/>
                  </a:cubicBezTo>
                  <a:moveTo>
                    <a:pt x="2084" y="1"/>
                  </a:moveTo>
                  <a:cubicBezTo>
                    <a:pt x="2084" y="1"/>
                    <a:pt x="2084" y="1"/>
                    <a:pt x="2084" y="1"/>
                  </a:cubicBezTo>
                  <a:cubicBezTo>
                    <a:pt x="2082" y="1"/>
                    <a:pt x="2082" y="1"/>
                    <a:pt x="2083" y="2"/>
                  </a:cubicBezTo>
                  <a:cubicBezTo>
                    <a:pt x="2084" y="3"/>
                    <a:pt x="2086" y="4"/>
                    <a:pt x="2087" y="4"/>
                  </a:cubicBezTo>
                  <a:cubicBezTo>
                    <a:pt x="2087" y="4"/>
                    <a:pt x="2087" y="4"/>
                    <a:pt x="2087" y="4"/>
                  </a:cubicBezTo>
                  <a:cubicBezTo>
                    <a:pt x="2089" y="4"/>
                    <a:pt x="2089" y="3"/>
                    <a:pt x="2088" y="2"/>
                  </a:cubicBezTo>
                  <a:cubicBezTo>
                    <a:pt x="2087" y="1"/>
                    <a:pt x="2085" y="1"/>
                    <a:pt x="2084" y="1"/>
                  </a:cubicBezTo>
                  <a:moveTo>
                    <a:pt x="1892" y="0"/>
                  </a:moveTo>
                  <a:cubicBezTo>
                    <a:pt x="1890" y="0"/>
                    <a:pt x="1890" y="1"/>
                    <a:pt x="1891" y="2"/>
                  </a:cubicBezTo>
                  <a:cubicBezTo>
                    <a:pt x="1892" y="3"/>
                    <a:pt x="1894" y="4"/>
                    <a:pt x="1895" y="4"/>
                  </a:cubicBezTo>
                  <a:cubicBezTo>
                    <a:pt x="1897" y="4"/>
                    <a:pt x="1897" y="3"/>
                    <a:pt x="1896" y="2"/>
                  </a:cubicBezTo>
                  <a:cubicBezTo>
                    <a:pt x="1895" y="1"/>
                    <a:pt x="1893" y="0"/>
                    <a:pt x="1892" y="0"/>
                  </a:cubicBezTo>
                  <a:cubicBezTo>
                    <a:pt x="1892" y="0"/>
                    <a:pt x="1892" y="0"/>
                    <a:pt x="189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Freeform 10"/>
            <p:cNvSpPr/>
            <p:nvPr/>
          </p:nvSpPr>
          <p:spPr bwMode="auto">
            <a:xfrm>
              <a:off x="12765088" y="7974013"/>
              <a:ext cx="15875" cy="12700"/>
            </a:xfrm>
            <a:custGeom>
              <a:avLst/>
              <a:gdLst>
                <a:gd name="T0" fmla="*/ 2 w 6"/>
                <a:gd name="T1" fmla="*/ 0 h 5"/>
                <a:gd name="T2" fmla="*/ 0 w 6"/>
                <a:gd name="T3" fmla="*/ 0 h 5"/>
                <a:gd name="T4" fmla="*/ 0 w 6"/>
                <a:gd name="T5" fmla="*/ 2 h 5"/>
                <a:gd name="T6" fmla="*/ 1 w 6"/>
                <a:gd name="T7" fmla="*/ 4 h 5"/>
                <a:gd name="T8" fmla="*/ 2 w 6"/>
                <a:gd name="T9" fmla="*/ 4 h 5"/>
                <a:gd name="T10" fmla="*/ 3 w 6"/>
                <a:gd name="T11" fmla="*/ 5 h 5"/>
                <a:gd name="T12" fmla="*/ 3 w 6"/>
                <a:gd name="T13" fmla="*/ 5 h 5"/>
                <a:gd name="T14" fmla="*/ 5 w 6"/>
                <a:gd name="T15" fmla="*/ 4 h 5"/>
                <a:gd name="T16" fmla="*/ 6 w 6"/>
                <a:gd name="T17" fmla="*/ 2 h 5"/>
                <a:gd name="T18" fmla="*/ 4 w 6"/>
                <a:gd name="T19" fmla="*/ 0 h 5"/>
                <a:gd name="T20" fmla="*/ 2 w 6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5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5" y="4"/>
                    <a:pt x="6" y="3"/>
                    <a:pt x="6" y="2"/>
                  </a:cubicBezTo>
                  <a:cubicBezTo>
                    <a:pt x="5" y="2"/>
                    <a:pt x="5" y="1"/>
                    <a:pt x="4" y="0"/>
                  </a:cubicBezTo>
                  <a:cubicBezTo>
                    <a:pt x="4" y="0"/>
                    <a:pt x="3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-925513" y="8167688"/>
              <a:ext cx="15875" cy="15875"/>
            </a:xfrm>
            <a:custGeom>
              <a:avLst/>
              <a:gdLst>
                <a:gd name="T0" fmla="*/ 3 w 6"/>
                <a:gd name="T1" fmla="*/ 0 h 6"/>
                <a:gd name="T2" fmla="*/ 1 w 6"/>
                <a:gd name="T3" fmla="*/ 1 h 6"/>
                <a:gd name="T4" fmla="*/ 0 w 6"/>
                <a:gd name="T5" fmla="*/ 2 h 6"/>
                <a:gd name="T6" fmla="*/ 0 w 6"/>
                <a:gd name="T7" fmla="*/ 3 h 6"/>
                <a:gd name="T8" fmla="*/ 1 w 6"/>
                <a:gd name="T9" fmla="*/ 5 h 6"/>
                <a:gd name="T10" fmla="*/ 3 w 6"/>
                <a:gd name="T11" fmla="*/ 6 h 6"/>
                <a:gd name="T12" fmla="*/ 3 w 6"/>
                <a:gd name="T13" fmla="*/ 6 h 6"/>
                <a:gd name="T14" fmla="*/ 5 w 6"/>
                <a:gd name="T15" fmla="*/ 5 h 6"/>
                <a:gd name="T16" fmla="*/ 6 w 6"/>
                <a:gd name="T17" fmla="*/ 3 h 6"/>
                <a:gd name="T18" fmla="*/ 6 w 6"/>
                <a:gd name="T19" fmla="*/ 2 h 6"/>
                <a:gd name="T20" fmla="*/ 5 w 6"/>
                <a:gd name="T21" fmla="*/ 1 h 6"/>
                <a:gd name="T22" fmla="*/ 4 w 6"/>
                <a:gd name="T23" fmla="*/ 0 h 6"/>
                <a:gd name="T24" fmla="*/ 3 w 6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5" y="6"/>
                    <a:pt x="5" y="5"/>
                  </a:cubicBezTo>
                  <a:cubicBezTo>
                    <a:pt x="6" y="5"/>
                    <a:pt x="6" y="4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-752475" y="8027988"/>
              <a:ext cx="13403263" cy="206375"/>
            </a:xfrm>
            <a:custGeom>
              <a:avLst/>
              <a:gdLst>
                <a:gd name="T0" fmla="*/ 895 w 4979"/>
                <a:gd name="T1" fmla="*/ 73 h 77"/>
                <a:gd name="T2" fmla="*/ 1029 w 4979"/>
                <a:gd name="T3" fmla="*/ 73 h 77"/>
                <a:gd name="T4" fmla="*/ 769 w 4979"/>
                <a:gd name="T5" fmla="*/ 68 h 77"/>
                <a:gd name="T6" fmla="*/ 705 w 4979"/>
                <a:gd name="T7" fmla="*/ 74 h 77"/>
                <a:gd name="T8" fmla="*/ 1093 w 4979"/>
                <a:gd name="T9" fmla="*/ 74 h 77"/>
                <a:gd name="T10" fmla="*/ 642 w 4979"/>
                <a:gd name="T11" fmla="*/ 66 h 77"/>
                <a:gd name="T12" fmla="*/ 3043 w 4979"/>
                <a:gd name="T13" fmla="*/ 69 h 77"/>
                <a:gd name="T14" fmla="*/ 3112 w 4979"/>
                <a:gd name="T15" fmla="*/ 72 h 77"/>
                <a:gd name="T16" fmla="*/ 2917 w 4979"/>
                <a:gd name="T17" fmla="*/ 65 h 77"/>
                <a:gd name="T18" fmla="*/ 575 w 4979"/>
                <a:gd name="T19" fmla="*/ 68 h 77"/>
                <a:gd name="T20" fmla="*/ 3245 w 4979"/>
                <a:gd name="T21" fmla="*/ 71 h 77"/>
                <a:gd name="T22" fmla="*/ 1166 w 4979"/>
                <a:gd name="T23" fmla="*/ 67 h 77"/>
                <a:gd name="T24" fmla="*/ 514 w 4979"/>
                <a:gd name="T25" fmla="*/ 63 h 77"/>
                <a:gd name="T26" fmla="*/ 2857 w 4979"/>
                <a:gd name="T27" fmla="*/ 69 h 77"/>
                <a:gd name="T28" fmla="*/ 3383 w 4979"/>
                <a:gd name="T29" fmla="*/ 69 h 77"/>
                <a:gd name="T30" fmla="*/ 450 w 4979"/>
                <a:gd name="T31" fmla="*/ 61 h 77"/>
                <a:gd name="T32" fmla="*/ 3519 w 4979"/>
                <a:gd name="T33" fmla="*/ 59 h 77"/>
                <a:gd name="T34" fmla="*/ 387 w 4979"/>
                <a:gd name="T35" fmla="*/ 66 h 77"/>
                <a:gd name="T36" fmla="*/ 2794 w 4979"/>
                <a:gd name="T37" fmla="*/ 59 h 77"/>
                <a:gd name="T38" fmla="*/ 3589 w 4979"/>
                <a:gd name="T39" fmla="*/ 58 h 77"/>
                <a:gd name="T40" fmla="*/ 323 w 4979"/>
                <a:gd name="T41" fmla="*/ 64 h 77"/>
                <a:gd name="T42" fmla="*/ 3662 w 4979"/>
                <a:gd name="T43" fmla="*/ 63 h 77"/>
                <a:gd name="T44" fmla="*/ 259 w 4979"/>
                <a:gd name="T45" fmla="*/ 56 h 77"/>
                <a:gd name="T46" fmla="*/ 3796 w 4979"/>
                <a:gd name="T47" fmla="*/ 54 h 77"/>
                <a:gd name="T48" fmla="*/ 2737 w 4979"/>
                <a:gd name="T49" fmla="*/ 60 h 77"/>
                <a:gd name="T50" fmla="*/ 195 w 4979"/>
                <a:gd name="T51" fmla="*/ 54 h 77"/>
                <a:gd name="T52" fmla="*/ 131 w 4979"/>
                <a:gd name="T53" fmla="*/ 53 h 77"/>
                <a:gd name="T54" fmla="*/ 3931 w 4979"/>
                <a:gd name="T55" fmla="*/ 56 h 77"/>
                <a:gd name="T56" fmla="*/ 4126 w 4979"/>
                <a:gd name="T57" fmla="*/ 53 h 77"/>
                <a:gd name="T58" fmla="*/ 3997 w 4979"/>
                <a:gd name="T59" fmla="*/ 53 h 77"/>
                <a:gd name="T60" fmla="*/ 4067 w 4979"/>
                <a:gd name="T61" fmla="*/ 59 h 77"/>
                <a:gd name="T62" fmla="*/ 4195 w 4979"/>
                <a:gd name="T63" fmla="*/ 55 h 77"/>
                <a:gd name="T64" fmla="*/ 4252 w 4979"/>
                <a:gd name="T65" fmla="*/ 52 h 77"/>
                <a:gd name="T66" fmla="*/ 3 w 4979"/>
                <a:gd name="T67" fmla="*/ 58 h 77"/>
                <a:gd name="T68" fmla="*/ 4318 w 4979"/>
                <a:gd name="T69" fmla="*/ 57 h 77"/>
                <a:gd name="T70" fmla="*/ 4373 w 4979"/>
                <a:gd name="T71" fmla="*/ 50 h 77"/>
                <a:gd name="T72" fmla="*/ 2674 w 4979"/>
                <a:gd name="T73" fmla="*/ 51 h 77"/>
                <a:gd name="T74" fmla="*/ 4496 w 4979"/>
                <a:gd name="T75" fmla="*/ 53 h 77"/>
                <a:gd name="T76" fmla="*/ 4556 w 4979"/>
                <a:gd name="T77" fmla="*/ 49 h 77"/>
                <a:gd name="T78" fmla="*/ 4610 w 4979"/>
                <a:gd name="T79" fmla="*/ 45 h 77"/>
                <a:gd name="T80" fmla="*/ 4668 w 4979"/>
                <a:gd name="T81" fmla="*/ 46 h 77"/>
                <a:gd name="T82" fmla="*/ 2621 w 4979"/>
                <a:gd name="T83" fmla="*/ 46 h 77"/>
                <a:gd name="T84" fmla="*/ 4729 w 4979"/>
                <a:gd name="T85" fmla="*/ 42 h 77"/>
                <a:gd name="T86" fmla="*/ 4850 w 4979"/>
                <a:gd name="T87" fmla="*/ 40 h 77"/>
                <a:gd name="T88" fmla="*/ 4913 w 4979"/>
                <a:gd name="T89" fmla="*/ 45 h 77"/>
                <a:gd name="T90" fmla="*/ 4978 w 4979"/>
                <a:gd name="T91" fmla="*/ 42 h 77"/>
                <a:gd name="T92" fmla="*/ 2558 w 4979"/>
                <a:gd name="T93" fmla="*/ 36 h 77"/>
                <a:gd name="T94" fmla="*/ 1522 w 4979"/>
                <a:gd name="T95" fmla="*/ 34 h 77"/>
                <a:gd name="T96" fmla="*/ 2506 w 4979"/>
                <a:gd name="T97" fmla="*/ 32 h 77"/>
                <a:gd name="T98" fmla="*/ 1598 w 4979"/>
                <a:gd name="T99" fmla="*/ 25 h 77"/>
                <a:gd name="T100" fmla="*/ 1670 w 4979"/>
                <a:gd name="T101" fmla="*/ 18 h 77"/>
                <a:gd name="T102" fmla="*/ 2390 w 4979"/>
                <a:gd name="T103" fmla="*/ 20 h 77"/>
                <a:gd name="T104" fmla="*/ 1748 w 4979"/>
                <a:gd name="T105" fmla="*/ 13 h 77"/>
                <a:gd name="T106" fmla="*/ 1813 w 4979"/>
                <a:gd name="T107" fmla="*/ 7 h 77"/>
                <a:gd name="T108" fmla="*/ 2271 w 4979"/>
                <a:gd name="T109" fmla="*/ 9 h 77"/>
                <a:gd name="T110" fmla="*/ 1888 w 4979"/>
                <a:gd name="T111" fmla="*/ 5 h 77"/>
                <a:gd name="T112" fmla="*/ 2204 w 4979"/>
                <a:gd name="T113" fmla="*/ 2 h 77"/>
                <a:gd name="T114" fmla="*/ 2142 w 4979"/>
                <a:gd name="T115" fmla="*/ 1 h 77"/>
                <a:gd name="T116" fmla="*/ 2085 w 4979"/>
                <a:gd name="T117" fmla="*/ 2 h 77"/>
                <a:gd name="T118" fmla="*/ 2014 w 4979"/>
                <a:gd name="T11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79" h="77">
                  <a:moveTo>
                    <a:pt x="962" y="69"/>
                  </a:moveTo>
                  <a:cubicBezTo>
                    <a:pt x="960" y="69"/>
                    <a:pt x="959" y="71"/>
                    <a:pt x="958" y="73"/>
                  </a:cubicBezTo>
                  <a:cubicBezTo>
                    <a:pt x="958" y="75"/>
                    <a:pt x="960" y="77"/>
                    <a:pt x="961" y="77"/>
                  </a:cubicBezTo>
                  <a:cubicBezTo>
                    <a:pt x="961" y="77"/>
                    <a:pt x="961" y="77"/>
                    <a:pt x="961" y="77"/>
                  </a:cubicBezTo>
                  <a:cubicBezTo>
                    <a:pt x="963" y="77"/>
                    <a:pt x="964" y="75"/>
                    <a:pt x="965" y="73"/>
                  </a:cubicBezTo>
                  <a:cubicBezTo>
                    <a:pt x="965" y="71"/>
                    <a:pt x="963" y="69"/>
                    <a:pt x="962" y="69"/>
                  </a:cubicBezTo>
                  <a:cubicBezTo>
                    <a:pt x="962" y="69"/>
                    <a:pt x="962" y="69"/>
                    <a:pt x="962" y="69"/>
                  </a:cubicBezTo>
                  <a:moveTo>
                    <a:pt x="898" y="69"/>
                  </a:moveTo>
                  <a:cubicBezTo>
                    <a:pt x="896" y="69"/>
                    <a:pt x="895" y="71"/>
                    <a:pt x="895" y="73"/>
                  </a:cubicBezTo>
                  <a:cubicBezTo>
                    <a:pt x="894" y="75"/>
                    <a:pt x="896" y="77"/>
                    <a:pt x="897" y="77"/>
                  </a:cubicBezTo>
                  <a:cubicBezTo>
                    <a:pt x="899" y="77"/>
                    <a:pt x="901" y="75"/>
                    <a:pt x="901" y="73"/>
                  </a:cubicBezTo>
                  <a:cubicBezTo>
                    <a:pt x="901" y="71"/>
                    <a:pt x="899" y="69"/>
                    <a:pt x="898" y="69"/>
                  </a:cubicBezTo>
                  <a:moveTo>
                    <a:pt x="1026" y="69"/>
                  </a:moveTo>
                  <a:cubicBezTo>
                    <a:pt x="1026" y="69"/>
                    <a:pt x="1026" y="69"/>
                    <a:pt x="1026" y="69"/>
                  </a:cubicBezTo>
                  <a:cubicBezTo>
                    <a:pt x="1025" y="69"/>
                    <a:pt x="1023" y="71"/>
                    <a:pt x="1023" y="73"/>
                  </a:cubicBezTo>
                  <a:cubicBezTo>
                    <a:pt x="1023" y="75"/>
                    <a:pt x="1024" y="76"/>
                    <a:pt x="1026" y="76"/>
                  </a:cubicBezTo>
                  <a:cubicBezTo>
                    <a:pt x="1026" y="76"/>
                    <a:pt x="1026" y="76"/>
                    <a:pt x="1026" y="76"/>
                  </a:cubicBezTo>
                  <a:cubicBezTo>
                    <a:pt x="1028" y="76"/>
                    <a:pt x="1029" y="75"/>
                    <a:pt x="1029" y="73"/>
                  </a:cubicBezTo>
                  <a:cubicBezTo>
                    <a:pt x="1029" y="71"/>
                    <a:pt x="1028" y="69"/>
                    <a:pt x="1026" y="69"/>
                  </a:cubicBezTo>
                  <a:moveTo>
                    <a:pt x="834" y="69"/>
                  </a:moveTo>
                  <a:cubicBezTo>
                    <a:pt x="832" y="69"/>
                    <a:pt x="830" y="70"/>
                    <a:pt x="830" y="73"/>
                  </a:cubicBezTo>
                  <a:cubicBezTo>
                    <a:pt x="830" y="75"/>
                    <a:pt x="832" y="76"/>
                    <a:pt x="833" y="76"/>
                  </a:cubicBezTo>
                  <a:cubicBezTo>
                    <a:pt x="833" y="76"/>
                    <a:pt x="833" y="76"/>
                    <a:pt x="833" y="76"/>
                  </a:cubicBezTo>
                  <a:cubicBezTo>
                    <a:pt x="835" y="76"/>
                    <a:pt x="836" y="75"/>
                    <a:pt x="836" y="73"/>
                  </a:cubicBezTo>
                  <a:cubicBezTo>
                    <a:pt x="837" y="70"/>
                    <a:pt x="835" y="69"/>
                    <a:pt x="834" y="69"/>
                  </a:cubicBezTo>
                  <a:cubicBezTo>
                    <a:pt x="834" y="69"/>
                    <a:pt x="834" y="69"/>
                    <a:pt x="834" y="69"/>
                  </a:cubicBezTo>
                  <a:moveTo>
                    <a:pt x="769" y="68"/>
                  </a:moveTo>
                  <a:cubicBezTo>
                    <a:pt x="768" y="68"/>
                    <a:pt x="766" y="70"/>
                    <a:pt x="766" y="72"/>
                  </a:cubicBezTo>
                  <a:cubicBezTo>
                    <a:pt x="766" y="74"/>
                    <a:pt x="767" y="76"/>
                    <a:pt x="769" y="76"/>
                  </a:cubicBezTo>
                  <a:cubicBezTo>
                    <a:pt x="769" y="76"/>
                    <a:pt x="769" y="76"/>
                    <a:pt x="769" y="76"/>
                  </a:cubicBezTo>
                  <a:cubicBezTo>
                    <a:pt x="771" y="76"/>
                    <a:pt x="772" y="74"/>
                    <a:pt x="772" y="72"/>
                  </a:cubicBezTo>
                  <a:cubicBezTo>
                    <a:pt x="773" y="70"/>
                    <a:pt x="771" y="68"/>
                    <a:pt x="770" y="68"/>
                  </a:cubicBezTo>
                  <a:cubicBezTo>
                    <a:pt x="770" y="68"/>
                    <a:pt x="770" y="68"/>
                    <a:pt x="769" y="68"/>
                  </a:cubicBezTo>
                  <a:moveTo>
                    <a:pt x="706" y="67"/>
                  </a:moveTo>
                  <a:cubicBezTo>
                    <a:pt x="704" y="67"/>
                    <a:pt x="702" y="69"/>
                    <a:pt x="702" y="71"/>
                  </a:cubicBezTo>
                  <a:cubicBezTo>
                    <a:pt x="702" y="73"/>
                    <a:pt x="704" y="74"/>
                    <a:pt x="705" y="74"/>
                  </a:cubicBezTo>
                  <a:cubicBezTo>
                    <a:pt x="705" y="74"/>
                    <a:pt x="705" y="74"/>
                    <a:pt x="705" y="74"/>
                  </a:cubicBezTo>
                  <a:cubicBezTo>
                    <a:pt x="707" y="74"/>
                    <a:pt x="708" y="73"/>
                    <a:pt x="708" y="71"/>
                  </a:cubicBezTo>
                  <a:cubicBezTo>
                    <a:pt x="709" y="69"/>
                    <a:pt x="707" y="67"/>
                    <a:pt x="706" y="67"/>
                  </a:cubicBezTo>
                  <a:cubicBezTo>
                    <a:pt x="706" y="67"/>
                    <a:pt x="706" y="67"/>
                    <a:pt x="706" y="67"/>
                  </a:cubicBezTo>
                  <a:moveTo>
                    <a:pt x="1093" y="67"/>
                  </a:moveTo>
                  <a:cubicBezTo>
                    <a:pt x="1093" y="67"/>
                    <a:pt x="1093" y="67"/>
                    <a:pt x="1093" y="67"/>
                  </a:cubicBezTo>
                  <a:cubicBezTo>
                    <a:pt x="1091" y="67"/>
                    <a:pt x="1090" y="69"/>
                    <a:pt x="1090" y="71"/>
                  </a:cubicBezTo>
                  <a:cubicBezTo>
                    <a:pt x="1090" y="73"/>
                    <a:pt x="1091" y="74"/>
                    <a:pt x="1093" y="74"/>
                  </a:cubicBezTo>
                  <a:cubicBezTo>
                    <a:pt x="1093" y="74"/>
                    <a:pt x="1093" y="74"/>
                    <a:pt x="1093" y="74"/>
                  </a:cubicBezTo>
                  <a:cubicBezTo>
                    <a:pt x="1095" y="74"/>
                    <a:pt x="1097" y="72"/>
                    <a:pt x="1097" y="70"/>
                  </a:cubicBezTo>
                  <a:cubicBezTo>
                    <a:pt x="1096" y="68"/>
                    <a:pt x="1095" y="67"/>
                    <a:pt x="1093" y="67"/>
                  </a:cubicBezTo>
                  <a:moveTo>
                    <a:pt x="642" y="66"/>
                  </a:moveTo>
                  <a:cubicBezTo>
                    <a:pt x="640" y="66"/>
                    <a:pt x="639" y="67"/>
                    <a:pt x="638" y="69"/>
                  </a:cubicBezTo>
                  <a:cubicBezTo>
                    <a:pt x="638" y="71"/>
                    <a:pt x="640" y="73"/>
                    <a:pt x="641" y="73"/>
                  </a:cubicBezTo>
                  <a:cubicBezTo>
                    <a:pt x="641" y="73"/>
                    <a:pt x="641" y="73"/>
                    <a:pt x="641" y="73"/>
                  </a:cubicBezTo>
                  <a:cubicBezTo>
                    <a:pt x="643" y="73"/>
                    <a:pt x="645" y="71"/>
                    <a:pt x="645" y="70"/>
                  </a:cubicBezTo>
                  <a:cubicBezTo>
                    <a:pt x="645" y="68"/>
                    <a:pt x="643" y="66"/>
                    <a:pt x="642" y="66"/>
                  </a:cubicBezTo>
                  <a:cubicBezTo>
                    <a:pt x="642" y="66"/>
                    <a:pt x="642" y="66"/>
                    <a:pt x="642" y="66"/>
                  </a:cubicBezTo>
                  <a:moveTo>
                    <a:pt x="2981" y="65"/>
                  </a:moveTo>
                  <a:cubicBezTo>
                    <a:pt x="2981" y="65"/>
                    <a:pt x="2981" y="65"/>
                    <a:pt x="2981" y="65"/>
                  </a:cubicBezTo>
                  <a:cubicBezTo>
                    <a:pt x="2979" y="65"/>
                    <a:pt x="2978" y="67"/>
                    <a:pt x="2978" y="69"/>
                  </a:cubicBezTo>
                  <a:cubicBezTo>
                    <a:pt x="2979" y="71"/>
                    <a:pt x="2981" y="72"/>
                    <a:pt x="2982" y="72"/>
                  </a:cubicBezTo>
                  <a:cubicBezTo>
                    <a:pt x="2982" y="72"/>
                    <a:pt x="2982" y="72"/>
                    <a:pt x="2982" y="72"/>
                  </a:cubicBezTo>
                  <a:cubicBezTo>
                    <a:pt x="2984" y="72"/>
                    <a:pt x="2985" y="71"/>
                    <a:pt x="2985" y="69"/>
                  </a:cubicBezTo>
                  <a:cubicBezTo>
                    <a:pt x="2984" y="67"/>
                    <a:pt x="2982" y="65"/>
                    <a:pt x="2981" y="65"/>
                  </a:cubicBezTo>
                  <a:moveTo>
                    <a:pt x="3045" y="65"/>
                  </a:moveTo>
                  <a:cubicBezTo>
                    <a:pt x="3043" y="65"/>
                    <a:pt x="3042" y="66"/>
                    <a:pt x="3043" y="69"/>
                  </a:cubicBezTo>
                  <a:cubicBezTo>
                    <a:pt x="3043" y="70"/>
                    <a:pt x="3045" y="72"/>
                    <a:pt x="3047" y="72"/>
                  </a:cubicBezTo>
                  <a:cubicBezTo>
                    <a:pt x="3047" y="72"/>
                    <a:pt x="3047" y="72"/>
                    <a:pt x="3047" y="72"/>
                  </a:cubicBezTo>
                  <a:cubicBezTo>
                    <a:pt x="3048" y="72"/>
                    <a:pt x="3049" y="70"/>
                    <a:pt x="3049" y="69"/>
                  </a:cubicBezTo>
                  <a:cubicBezTo>
                    <a:pt x="3048" y="66"/>
                    <a:pt x="3047" y="65"/>
                    <a:pt x="3045" y="65"/>
                  </a:cubicBezTo>
                  <a:moveTo>
                    <a:pt x="3110" y="65"/>
                  </a:moveTo>
                  <a:cubicBezTo>
                    <a:pt x="3110" y="65"/>
                    <a:pt x="3110" y="65"/>
                    <a:pt x="3110" y="65"/>
                  </a:cubicBezTo>
                  <a:cubicBezTo>
                    <a:pt x="3108" y="65"/>
                    <a:pt x="3107" y="66"/>
                    <a:pt x="3108" y="68"/>
                  </a:cubicBezTo>
                  <a:cubicBezTo>
                    <a:pt x="3108" y="70"/>
                    <a:pt x="3110" y="72"/>
                    <a:pt x="3112" y="72"/>
                  </a:cubicBezTo>
                  <a:cubicBezTo>
                    <a:pt x="3112" y="72"/>
                    <a:pt x="3112" y="72"/>
                    <a:pt x="3112" y="72"/>
                  </a:cubicBezTo>
                  <a:cubicBezTo>
                    <a:pt x="3113" y="72"/>
                    <a:pt x="3114" y="70"/>
                    <a:pt x="3114" y="68"/>
                  </a:cubicBezTo>
                  <a:cubicBezTo>
                    <a:pt x="3113" y="66"/>
                    <a:pt x="3112" y="65"/>
                    <a:pt x="3110" y="65"/>
                  </a:cubicBezTo>
                  <a:moveTo>
                    <a:pt x="2917" y="65"/>
                  </a:moveTo>
                  <a:cubicBezTo>
                    <a:pt x="2915" y="65"/>
                    <a:pt x="2914" y="66"/>
                    <a:pt x="2915" y="68"/>
                  </a:cubicBezTo>
                  <a:cubicBezTo>
                    <a:pt x="2915" y="70"/>
                    <a:pt x="2917" y="72"/>
                    <a:pt x="2919" y="72"/>
                  </a:cubicBezTo>
                  <a:cubicBezTo>
                    <a:pt x="2919" y="72"/>
                    <a:pt x="2919" y="72"/>
                    <a:pt x="2919" y="72"/>
                  </a:cubicBezTo>
                  <a:cubicBezTo>
                    <a:pt x="2920" y="72"/>
                    <a:pt x="2921" y="70"/>
                    <a:pt x="2921" y="68"/>
                  </a:cubicBezTo>
                  <a:cubicBezTo>
                    <a:pt x="2920" y="66"/>
                    <a:pt x="2919" y="65"/>
                    <a:pt x="2917" y="65"/>
                  </a:cubicBezTo>
                  <a:cubicBezTo>
                    <a:pt x="2917" y="65"/>
                    <a:pt x="2917" y="65"/>
                    <a:pt x="2917" y="65"/>
                  </a:cubicBezTo>
                  <a:moveTo>
                    <a:pt x="3176" y="64"/>
                  </a:moveTo>
                  <a:cubicBezTo>
                    <a:pt x="3176" y="64"/>
                    <a:pt x="3176" y="64"/>
                    <a:pt x="3176" y="64"/>
                  </a:cubicBezTo>
                  <a:cubicBezTo>
                    <a:pt x="3174" y="64"/>
                    <a:pt x="3173" y="66"/>
                    <a:pt x="3174" y="68"/>
                  </a:cubicBezTo>
                  <a:cubicBezTo>
                    <a:pt x="3174" y="70"/>
                    <a:pt x="3176" y="71"/>
                    <a:pt x="3178" y="71"/>
                  </a:cubicBezTo>
                  <a:cubicBezTo>
                    <a:pt x="3178" y="71"/>
                    <a:pt x="3178" y="71"/>
                    <a:pt x="3178" y="71"/>
                  </a:cubicBezTo>
                  <a:cubicBezTo>
                    <a:pt x="3180" y="71"/>
                    <a:pt x="3181" y="70"/>
                    <a:pt x="3180" y="68"/>
                  </a:cubicBezTo>
                  <a:cubicBezTo>
                    <a:pt x="3180" y="66"/>
                    <a:pt x="3178" y="64"/>
                    <a:pt x="3176" y="64"/>
                  </a:cubicBezTo>
                  <a:moveTo>
                    <a:pt x="578" y="64"/>
                  </a:moveTo>
                  <a:cubicBezTo>
                    <a:pt x="576" y="64"/>
                    <a:pt x="575" y="66"/>
                    <a:pt x="575" y="68"/>
                  </a:cubicBezTo>
                  <a:cubicBezTo>
                    <a:pt x="575" y="70"/>
                    <a:pt x="576" y="71"/>
                    <a:pt x="578" y="71"/>
                  </a:cubicBezTo>
                  <a:cubicBezTo>
                    <a:pt x="578" y="71"/>
                    <a:pt x="578" y="71"/>
                    <a:pt x="578" y="71"/>
                  </a:cubicBezTo>
                  <a:cubicBezTo>
                    <a:pt x="579" y="71"/>
                    <a:pt x="581" y="70"/>
                    <a:pt x="581" y="68"/>
                  </a:cubicBezTo>
                  <a:cubicBezTo>
                    <a:pt x="581" y="66"/>
                    <a:pt x="580" y="64"/>
                    <a:pt x="578" y="64"/>
                  </a:cubicBezTo>
                  <a:cubicBezTo>
                    <a:pt x="578" y="64"/>
                    <a:pt x="578" y="64"/>
                    <a:pt x="578" y="64"/>
                  </a:cubicBezTo>
                  <a:moveTo>
                    <a:pt x="3243" y="64"/>
                  </a:moveTo>
                  <a:cubicBezTo>
                    <a:pt x="3243" y="64"/>
                    <a:pt x="3243" y="64"/>
                    <a:pt x="3243" y="64"/>
                  </a:cubicBezTo>
                  <a:cubicBezTo>
                    <a:pt x="3241" y="64"/>
                    <a:pt x="3240" y="65"/>
                    <a:pt x="3241" y="67"/>
                  </a:cubicBezTo>
                  <a:cubicBezTo>
                    <a:pt x="3242" y="69"/>
                    <a:pt x="3244" y="71"/>
                    <a:pt x="3245" y="71"/>
                  </a:cubicBezTo>
                  <a:cubicBezTo>
                    <a:pt x="3245" y="71"/>
                    <a:pt x="3245" y="71"/>
                    <a:pt x="3245" y="71"/>
                  </a:cubicBezTo>
                  <a:cubicBezTo>
                    <a:pt x="3247" y="71"/>
                    <a:pt x="3248" y="69"/>
                    <a:pt x="3248" y="67"/>
                  </a:cubicBezTo>
                  <a:cubicBezTo>
                    <a:pt x="3247" y="65"/>
                    <a:pt x="3245" y="64"/>
                    <a:pt x="3243" y="64"/>
                  </a:cubicBezTo>
                  <a:moveTo>
                    <a:pt x="1162" y="63"/>
                  </a:moveTo>
                  <a:cubicBezTo>
                    <a:pt x="1162" y="63"/>
                    <a:pt x="1162" y="63"/>
                    <a:pt x="1162" y="63"/>
                  </a:cubicBezTo>
                  <a:cubicBezTo>
                    <a:pt x="1160" y="63"/>
                    <a:pt x="1159" y="65"/>
                    <a:pt x="1159" y="67"/>
                  </a:cubicBezTo>
                  <a:cubicBezTo>
                    <a:pt x="1159" y="69"/>
                    <a:pt x="1161" y="70"/>
                    <a:pt x="1162" y="70"/>
                  </a:cubicBezTo>
                  <a:cubicBezTo>
                    <a:pt x="1162" y="70"/>
                    <a:pt x="1163" y="70"/>
                    <a:pt x="1163" y="70"/>
                  </a:cubicBezTo>
                  <a:cubicBezTo>
                    <a:pt x="1164" y="70"/>
                    <a:pt x="1166" y="68"/>
                    <a:pt x="1166" y="67"/>
                  </a:cubicBezTo>
                  <a:cubicBezTo>
                    <a:pt x="1166" y="65"/>
                    <a:pt x="1164" y="63"/>
                    <a:pt x="1162" y="63"/>
                  </a:cubicBezTo>
                  <a:moveTo>
                    <a:pt x="3311" y="63"/>
                  </a:moveTo>
                  <a:cubicBezTo>
                    <a:pt x="3311" y="63"/>
                    <a:pt x="3311" y="63"/>
                    <a:pt x="3311" y="63"/>
                  </a:cubicBezTo>
                  <a:cubicBezTo>
                    <a:pt x="3310" y="63"/>
                    <a:pt x="3309" y="64"/>
                    <a:pt x="3309" y="66"/>
                  </a:cubicBezTo>
                  <a:cubicBezTo>
                    <a:pt x="3310" y="68"/>
                    <a:pt x="3312" y="70"/>
                    <a:pt x="3314" y="70"/>
                  </a:cubicBezTo>
                  <a:cubicBezTo>
                    <a:pt x="3314" y="70"/>
                    <a:pt x="3314" y="70"/>
                    <a:pt x="3314" y="70"/>
                  </a:cubicBezTo>
                  <a:cubicBezTo>
                    <a:pt x="3316" y="70"/>
                    <a:pt x="3317" y="68"/>
                    <a:pt x="3316" y="66"/>
                  </a:cubicBezTo>
                  <a:cubicBezTo>
                    <a:pt x="3315" y="64"/>
                    <a:pt x="3313" y="63"/>
                    <a:pt x="3311" y="63"/>
                  </a:cubicBezTo>
                  <a:moveTo>
                    <a:pt x="514" y="63"/>
                  </a:moveTo>
                  <a:cubicBezTo>
                    <a:pt x="512" y="63"/>
                    <a:pt x="511" y="64"/>
                    <a:pt x="511" y="66"/>
                  </a:cubicBezTo>
                  <a:cubicBezTo>
                    <a:pt x="511" y="68"/>
                    <a:pt x="512" y="70"/>
                    <a:pt x="514" y="70"/>
                  </a:cubicBezTo>
                  <a:cubicBezTo>
                    <a:pt x="514" y="70"/>
                    <a:pt x="514" y="70"/>
                    <a:pt x="514" y="70"/>
                  </a:cubicBezTo>
                  <a:cubicBezTo>
                    <a:pt x="516" y="70"/>
                    <a:pt x="517" y="68"/>
                    <a:pt x="517" y="66"/>
                  </a:cubicBezTo>
                  <a:cubicBezTo>
                    <a:pt x="517" y="64"/>
                    <a:pt x="516" y="63"/>
                    <a:pt x="514" y="63"/>
                  </a:cubicBezTo>
                  <a:cubicBezTo>
                    <a:pt x="514" y="63"/>
                    <a:pt x="514" y="63"/>
                    <a:pt x="514" y="63"/>
                  </a:cubicBezTo>
                  <a:moveTo>
                    <a:pt x="2854" y="63"/>
                  </a:moveTo>
                  <a:cubicBezTo>
                    <a:pt x="2853" y="63"/>
                    <a:pt x="2852" y="64"/>
                    <a:pt x="2853" y="66"/>
                  </a:cubicBezTo>
                  <a:cubicBezTo>
                    <a:pt x="2853" y="68"/>
                    <a:pt x="2855" y="69"/>
                    <a:pt x="2857" y="69"/>
                  </a:cubicBezTo>
                  <a:cubicBezTo>
                    <a:pt x="2857" y="69"/>
                    <a:pt x="2857" y="69"/>
                    <a:pt x="2857" y="69"/>
                  </a:cubicBezTo>
                  <a:cubicBezTo>
                    <a:pt x="2858" y="69"/>
                    <a:pt x="2859" y="68"/>
                    <a:pt x="2859" y="66"/>
                  </a:cubicBezTo>
                  <a:cubicBezTo>
                    <a:pt x="2858" y="64"/>
                    <a:pt x="2856" y="63"/>
                    <a:pt x="2855" y="63"/>
                  </a:cubicBezTo>
                  <a:cubicBezTo>
                    <a:pt x="2855" y="63"/>
                    <a:pt x="2854" y="63"/>
                    <a:pt x="2854" y="63"/>
                  </a:cubicBezTo>
                  <a:moveTo>
                    <a:pt x="3380" y="62"/>
                  </a:moveTo>
                  <a:cubicBezTo>
                    <a:pt x="3380" y="62"/>
                    <a:pt x="3380" y="62"/>
                    <a:pt x="3380" y="62"/>
                  </a:cubicBezTo>
                  <a:cubicBezTo>
                    <a:pt x="3378" y="62"/>
                    <a:pt x="3377" y="63"/>
                    <a:pt x="3378" y="65"/>
                  </a:cubicBezTo>
                  <a:cubicBezTo>
                    <a:pt x="3379" y="67"/>
                    <a:pt x="3381" y="69"/>
                    <a:pt x="3383" y="69"/>
                  </a:cubicBezTo>
                  <a:cubicBezTo>
                    <a:pt x="3383" y="69"/>
                    <a:pt x="3383" y="69"/>
                    <a:pt x="3383" y="69"/>
                  </a:cubicBezTo>
                  <a:cubicBezTo>
                    <a:pt x="3385" y="68"/>
                    <a:pt x="3386" y="67"/>
                    <a:pt x="3385" y="65"/>
                  </a:cubicBezTo>
                  <a:cubicBezTo>
                    <a:pt x="3384" y="63"/>
                    <a:pt x="3382" y="62"/>
                    <a:pt x="3380" y="62"/>
                  </a:cubicBezTo>
                  <a:moveTo>
                    <a:pt x="450" y="61"/>
                  </a:moveTo>
                  <a:cubicBezTo>
                    <a:pt x="449" y="61"/>
                    <a:pt x="447" y="62"/>
                    <a:pt x="447" y="64"/>
                  </a:cubicBezTo>
                  <a:cubicBezTo>
                    <a:pt x="447" y="66"/>
                    <a:pt x="449" y="68"/>
                    <a:pt x="450" y="68"/>
                  </a:cubicBezTo>
                  <a:cubicBezTo>
                    <a:pt x="450" y="68"/>
                    <a:pt x="450" y="68"/>
                    <a:pt x="450" y="68"/>
                  </a:cubicBezTo>
                  <a:cubicBezTo>
                    <a:pt x="452" y="68"/>
                    <a:pt x="453" y="66"/>
                    <a:pt x="453" y="64"/>
                  </a:cubicBezTo>
                  <a:cubicBezTo>
                    <a:pt x="453" y="62"/>
                    <a:pt x="452" y="61"/>
                    <a:pt x="450" y="61"/>
                  </a:cubicBezTo>
                  <a:cubicBezTo>
                    <a:pt x="450" y="61"/>
                    <a:pt x="450" y="61"/>
                    <a:pt x="450" y="61"/>
                  </a:cubicBezTo>
                  <a:moveTo>
                    <a:pt x="3450" y="60"/>
                  </a:moveTo>
                  <a:cubicBezTo>
                    <a:pt x="3450" y="60"/>
                    <a:pt x="3450" y="60"/>
                    <a:pt x="3449" y="60"/>
                  </a:cubicBezTo>
                  <a:cubicBezTo>
                    <a:pt x="3448" y="60"/>
                    <a:pt x="3447" y="62"/>
                    <a:pt x="3448" y="64"/>
                  </a:cubicBezTo>
                  <a:cubicBezTo>
                    <a:pt x="3448" y="66"/>
                    <a:pt x="3451" y="67"/>
                    <a:pt x="3453" y="67"/>
                  </a:cubicBezTo>
                  <a:cubicBezTo>
                    <a:pt x="3453" y="67"/>
                    <a:pt x="3453" y="67"/>
                    <a:pt x="3453" y="67"/>
                  </a:cubicBezTo>
                  <a:cubicBezTo>
                    <a:pt x="3454" y="67"/>
                    <a:pt x="3455" y="66"/>
                    <a:pt x="3454" y="64"/>
                  </a:cubicBezTo>
                  <a:cubicBezTo>
                    <a:pt x="3454" y="62"/>
                    <a:pt x="3451" y="60"/>
                    <a:pt x="3450" y="60"/>
                  </a:cubicBezTo>
                  <a:moveTo>
                    <a:pt x="3519" y="59"/>
                  </a:moveTo>
                  <a:cubicBezTo>
                    <a:pt x="3519" y="59"/>
                    <a:pt x="3519" y="59"/>
                    <a:pt x="3519" y="59"/>
                  </a:cubicBezTo>
                  <a:cubicBezTo>
                    <a:pt x="3517" y="59"/>
                    <a:pt x="3516" y="61"/>
                    <a:pt x="3517" y="63"/>
                  </a:cubicBezTo>
                  <a:cubicBezTo>
                    <a:pt x="3518" y="64"/>
                    <a:pt x="3521" y="66"/>
                    <a:pt x="3522" y="66"/>
                  </a:cubicBezTo>
                  <a:cubicBezTo>
                    <a:pt x="3523" y="66"/>
                    <a:pt x="3523" y="66"/>
                    <a:pt x="3523" y="66"/>
                  </a:cubicBezTo>
                  <a:cubicBezTo>
                    <a:pt x="3524" y="66"/>
                    <a:pt x="3525" y="64"/>
                    <a:pt x="3524" y="62"/>
                  </a:cubicBezTo>
                  <a:cubicBezTo>
                    <a:pt x="3523" y="61"/>
                    <a:pt x="3521" y="59"/>
                    <a:pt x="3519" y="59"/>
                  </a:cubicBezTo>
                  <a:moveTo>
                    <a:pt x="387" y="59"/>
                  </a:moveTo>
                  <a:cubicBezTo>
                    <a:pt x="385" y="59"/>
                    <a:pt x="384" y="61"/>
                    <a:pt x="384" y="62"/>
                  </a:cubicBezTo>
                  <a:cubicBezTo>
                    <a:pt x="384" y="64"/>
                    <a:pt x="385" y="66"/>
                    <a:pt x="387" y="66"/>
                  </a:cubicBezTo>
                  <a:cubicBezTo>
                    <a:pt x="387" y="66"/>
                    <a:pt x="387" y="66"/>
                    <a:pt x="387" y="66"/>
                  </a:cubicBezTo>
                  <a:cubicBezTo>
                    <a:pt x="388" y="66"/>
                    <a:pt x="390" y="64"/>
                    <a:pt x="390" y="63"/>
                  </a:cubicBezTo>
                  <a:cubicBezTo>
                    <a:pt x="390" y="61"/>
                    <a:pt x="388" y="59"/>
                    <a:pt x="387" y="59"/>
                  </a:cubicBezTo>
                  <a:cubicBezTo>
                    <a:pt x="387" y="59"/>
                    <a:pt x="387" y="59"/>
                    <a:pt x="387" y="59"/>
                  </a:cubicBezTo>
                  <a:moveTo>
                    <a:pt x="2793" y="59"/>
                  </a:moveTo>
                  <a:cubicBezTo>
                    <a:pt x="2792" y="59"/>
                    <a:pt x="2791" y="60"/>
                    <a:pt x="2792" y="62"/>
                  </a:cubicBezTo>
                  <a:cubicBezTo>
                    <a:pt x="2793" y="64"/>
                    <a:pt x="2794" y="65"/>
                    <a:pt x="2796" y="66"/>
                  </a:cubicBezTo>
                  <a:cubicBezTo>
                    <a:pt x="2796" y="66"/>
                    <a:pt x="2796" y="66"/>
                    <a:pt x="2796" y="66"/>
                  </a:cubicBezTo>
                  <a:cubicBezTo>
                    <a:pt x="2798" y="66"/>
                    <a:pt x="2798" y="64"/>
                    <a:pt x="2798" y="63"/>
                  </a:cubicBezTo>
                  <a:cubicBezTo>
                    <a:pt x="2797" y="61"/>
                    <a:pt x="2795" y="59"/>
                    <a:pt x="2794" y="59"/>
                  </a:cubicBezTo>
                  <a:cubicBezTo>
                    <a:pt x="2794" y="59"/>
                    <a:pt x="2794" y="59"/>
                    <a:pt x="2793" y="59"/>
                  </a:cubicBezTo>
                  <a:moveTo>
                    <a:pt x="1233" y="58"/>
                  </a:moveTo>
                  <a:cubicBezTo>
                    <a:pt x="1233" y="58"/>
                    <a:pt x="1233" y="58"/>
                    <a:pt x="1233" y="58"/>
                  </a:cubicBezTo>
                  <a:cubicBezTo>
                    <a:pt x="1231" y="59"/>
                    <a:pt x="1229" y="60"/>
                    <a:pt x="1230" y="62"/>
                  </a:cubicBezTo>
                  <a:cubicBezTo>
                    <a:pt x="1230" y="64"/>
                    <a:pt x="1231" y="65"/>
                    <a:pt x="1233" y="65"/>
                  </a:cubicBezTo>
                  <a:cubicBezTo>
                    <a:pt x="1233" y="65"/>
                    <a:pt x="1233" y="65"/>
                    <a:pt x="1234" y="65"/>
                  </a:cubicBezTo>
                  <a:cubicBezTo>
                    <a:pt x="1235" y="65"/>
                    <a:pt x="1237" y="63"/>
                    <a:pt x="1236" y="61"/>
                  </a:cubicBezTo>
                  <a:cubicBezTo>
                    <a:pt x="1236" y="60"/>
                    <a:pt x="1235" y="58"/>
                    <a:pt x="1233" y="58"/>
                  </a:cubicBezTo>
                  <a:moveTo>
                    <a:pt x="3589" y="58"/>
                  </a:moveTo>
                  <a:cubicBezTo>
                    <a:pt x="3589" y="58"/>
                    <a:pt x="3589" y="58"/>
                    <a:pt x="3589" y="58"/>
                  </a:cubicBezTo>
                  <a:cubicBezTo>
                    <a:pt x="3587" y="58"/>
                    <a:pt x="3586" y="59"/>
                    <a:pt x="3587" y="61"/>
                  </a:cubicBezTo>
                  <a:cubicBezTo>
                    <a:pt x="3588" y="63"/>
                    <a:pt x="3591" y="65"/>
                    <a:pt x="3593" y="65"/>
                  </a:cubicBezTo>
                  <a:cubicBezTo>
                    <a:pt x="3593" y="65"/>
                    <a:pt x="3593" y="65"/>
                    <a:pt x="3593" y="65"/>
                  </a:cubicBezTo>
                  <a:cubicBezTo>
                    <a:pt x="3594" y="64"/>
                    <a:pt x="3595" y="63"/>
                    <a:pt x="3594" y="61"/>
                  </a:cubicBezTo>
                  <a:cubicBezTo>
                    <a:pt x="3593" y="59"/>
                    <a:pt x="3591" y="58"/>
                    <a:pt x="3589" y="58"/>
                  </a:cubicBezTo>
                  <a:moveTo>
                    <a:pt x="323" y="57"/>
                  </a:moveTo>
                  <a:cubicBezTo>
                    <a:pt x="321" y="57"/>
                    <a:pt x="320" y="59"/>
                    <a:pt x="320" y="61"/>
                  </a:cubicBezTo>
                  <a:cubicBezTo>
                    <a:pt x="320" y="62"/>
                    <a:pt x="321" y="64"/>
                    <a:pt x="323" y="64"/>
                  </a:cubicBezTo>
                  <a:cubicBezTo>
                    <a:pt x="323" y="64"/>
                    <a:pt x="323" y="64"/>
                    <a:pt x="323" y="64"/>
                  </a:cubicBezTo>
                  <a:cubicBezTo>
                    <a:pt x="325" y="64"/>
                    <a:pt x="326" y="63"/>
                    <a:pt x="326" y="61"/>
                  </a:cubicBezTo>
                  <a:cubicBezTo>
                    <a:pt x="326" y="59"/>
                    <a:pt x="325" y="57"/>
                    <a:pt x="323" y="57"/>
                  </a:cubicBezTo>
                  <a:cubicBezTo>
                    <a:pt x="323" y="57"/>
                    <a:pt x="323" y="57"/>
                    <a:pt x="323" y="57"/>
                  </a:cubicBezTo>
                  <a:moveTo>
                    <a:pt x="3658" y="57"/>
                  </a:moveTo>
                  <a:cubicBezTo>
                    <a:pt x="3658" y="57"/>
                    <a:pt x="3658" y="57"/>
                    <a:pt x="3658" y="57"/>
                  </a:cubicBezTo>
                  <a:cubicBezTo>
                    <a:pt x="3656" y="57"/>
                    <a:pt x="3656" y="58"/>
                    <a:pt x="3657" y="60"/>
                  </a:cubicBezTo>
                  <a:cubicBezTo>
                    <a:pt x="3658" y="62"/>
                    <a:pt x="3661" y="63"/>
                    <a:pt x="3662" y="63"/>
                  </a:cubicBezTo>
                  <a:cubicBezTo>
                    <a:pt x="3662" y="63"/>
                    <a:pt x="3662" y="63"/>
                    <a:pt x="3662" y="63"/>
                  </a:cubicBezTo>
                  <a:cubicBezTo>
                    <a:pt x="3664" y="63"/>
                    <a:pt x="3665" y="62"/>
                    <a:pt x="3664" y="60"/>
                  </a:cubicBezTo>
                  <a:cubicBezTo>
                    <a:pt x="3663" y="58"/>
                    <a:pt x="3660" y="57"/>
                    <a:pt x="3658" y="57"/>
                  </a:cubicBezTo>
                  <a:moveTo>
                    <a:pt x="259" y="56"/>
                  </a:moveTo>
                  <a:cubicBezTo>
                    <a:pt x="257" y="56"/>
                    <a:pt x="256" y="57"/>
                    <a:pt x="256" y="59"/>
                  </a:cubicBezTo>
                  <a:cubicBezTo>
                    <a:pt x="256" y="61"/>
                    <a:pt x="257" y="62"/>
                    <a:pt x="259" y="6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61" y="62"/>
                    <a:pt x="262" y="61"/>
                    <a:pt x="262" y="59"/>
                  </a:cubicBezTo>
                  <a:cubicBezTo>
                    <a:pt x="262" y="57"/>
                    <a:pt x="261" y="56"/>
                    <a:pt x="259" y="56"/>
                  </a:cubicBezTo>
                  <a:cubicBezTo>
                    <a:pt x="259" y="56"/>
                    <a:pt x="259" y="56"/>
                    <a:pt x="259" y="56"/>
                  </a:cubicBezTo>
                  <a:moveTo>
                    <a:pt x="3728" y="55"/>
                  </a:moveTo>
                  <a:cubicBezTo>
                    <a:pt x="3728" y="55"/>
                    <a:pt x="3728" y="55"/>
                    <a:pt x="3728" y="55"/>
                  </a:cubicBezTo>
                  <a:cubicBezTo>
                    <a:pt x="3726" y="55"/>
                    <a:pt x="3725" y="57"/>
                    <a:pt x="3726" y="59"/>
                  </a:cubicBezTo>
                  <a:cubicBezTo>
                    <a:pt x="3728" y="60"/>
                    <a:pt x="3730" y="62"/>
                    <a:pt x="3732" y="62"/>
                  </a:cubicBezTo>
                  <a:cubicBezTo>
                    <a:pt x="3732" y="62"/>
                    <a:pt x="3732" y="62"/>
                    <a:pt x="3732" y="62"/>
                  </a:cubicBezTo>
                  <a:cubicBezTo>
                    <a:pt x="3734" y="62"/>
                    <a:pt x="3734" y="60"/>
                    <a:pt x="3733" y="59"/>
                  </a:cubicBezTo>
                  <a:cubicBezTo>
                    <a:pt x="3732" y="57"/>
                    <a:pt x="3729" y="55"/>
                    <a:pt x="3728" y="55"/>
                  </a:cubicBezTo>
                  <a:moveTo>
                    <a:pt x="3796" y="54"/>
                  </a:moveTo>
                  <a:cubicBezTo>
                    <a:pt x="3796" y="54"/>
                    <a:pt x="3796" y="54"/>
                    <a:pt x="3796" y="54"/>
                  </a:cubicBezTo>
                  <a:cubicBezTo>
                    <a:pt x="3794" y="54"/>
                    <a:pt x="3794" y="56"/>
                    <a:pt x="3795" y="58"/>
                  </a:cubicBezTo>
                  <a:cubicBezTo>
                    <a:pt x="3797" y="59"/>
                    <a:pt x="3799" y="61"/>
                    <a:pt x="3801" y="61"/>
                  </a:cubicBezTo>
                  <a:cubicBezTo>
                    <a:pt x="3801" y="61"/>
                    <a:pt x="3801" y="61"/>
                    <a:pt x="3801" y="61"/>
                  </a:cubicBezTo>
                  <a:cubicBezTo>
                    <a:pt x="3803" y="61"/>
                    <a:pt x="3803" y="59"/>
                    <a:pt x="3802" y="58"/>
                  </a:cubicBezTo>
                  <a:cubicBezTo>
                    <a:pt x="3800" y="56"/>
                    <a:pt x="3798" y="54"/>
                    <a:pt x="3796" y="54"/>
                  </a:cubicBezTo>
                  <a:moveTo>
                    <a:pt x="2734" y="54"/>
                  </a:moveTo>
                  <a:cubicBezTo>
                    <a:pt x="2732" y="54"/>
                    <a:pt x="2732" y="56"/>
                    <a:pt x="2732" y="57"/>
                  </a:cubicBezTo>
                  <a:cubicBezTo>
                    <a:pt x="2733" y="59"/>
                    <a:pt x="2735" y="60"/>
                    <a:pt x="2737" y="60"/>
                  </a:cubicBezTo>
                  <a:cubicBezTo>
                    <a:pt x="2737" y="60"/>
                    <a:pt x="2737" y="60"/>
                    <a:pt x="2737" y="60"/>
                  </a:cubicBezTo>
                  <a:cubicBezTo>
                    <a:pt x="2738" y="60"/>
                    <a:pt x="2739" y="59"/>
                    <a:pt x="2738" y="58"/>
                  </a:cubicBezTo>
                  <a:cubicBezTo>
                    <a:pt x="2737" y="56"/>
                    <a:pt x="2735" y="55"/>
                    <a:pt x="2734" y="54"/>
                  </a:cubicBezTo>
                  <a:cubicBezTo>
                    <a:pt x="2734" y="54"/>
                    <a:pt x="2734" y="54"/>
                    <a:pt x="2734" y="54"/>
                  </a:cubicBezTo>
                  <a:moveTo>
                    <a:pt x="195" y="54"/>
                  </a:moveTo>
                  <a:cubicBezTo>
                    <a:pt x="194" y="54"/>
                    <a:pt x="192" y="56"/>
                    <a:pt x="192" y="58"/>
                  </a:cubicBezTo>
                  <a:cubicBezTo>
                    <a:pt x="192" y="59"/>
                    <a:pt x="194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7" y="61"/>
                    <a:pt x="198" y="59"/>
                    <a:pt x="198" y="58"/>
                  </a:cubicBezTo>
                  <a:cubicBezTo>
                    <a:pt x="198" y="56"/>
                    <a:pt x="197" y="54"/>
                    <a:pt x="195" y="54"/>
                  </a:cubicBezTo>
                  <a:cubicBezTo>
                    <a:pt x="195" y="54"/>
                    <a:pt x="195" y="54"/>
                    <a:pt x="195" y="54"/>
                  </a:cubicBezTo>
                  <a:moveTo>
                    <a:pt x="3864" y="54"/>
                  </a:moveTo>
                  <a:cubicBezTo>
                    <a:pt x="3864" y="54"/>
                    <a:pt x="3864" y="54"/>
                    <a:pt x="3864" y="54"/>
                  </a:cubicBezTo>
                  <a:cubicBezTo>
                    <a:pt x="3862" y="54"/>
                    <a:pt x="3862" y="55"/>
                    <a:pt x="3863" y="57"/>
                  </a:cubicBezTo>
                  <a:cubicBezTo>
                    <a:pt x="3865" y="58"/>
                    <a:pt x="3867" y="60"/>
                    <a:pt x="3869" y="60"/>
                  </a:cubicBezTo>
                  <a:cubicBezTo>
                    <a:pt x="3869" y="60"/>
                    <a:pt x="3869" y="60"/>
                    <a:pt x="3869" y="60"/>
                  </a:cubicBezTo>
                  <a:cubicBezTo>
                    <a:pt x="3871" y="60"/>
                    <a:pt x="3871" y="58"/>
                    <a:pt x="3870" y="57"/>
                  </a:cubicBezTo>
                  <a:cubicBezTo>
                    <a:pt x="3868" y="55"/>
                    <a:pt x="3866" y="54"/>
                    <a:pt x="3864" y="54"/>
                  </a:cubicBezTo>
                  <a:moveTo>
                    <a:pt x="131" y="53"/>
                  </a:moveTo>
                  <a:cubicBezTo>
                    <a:pt x="130" y="53"/>
                    <a:pt x="128" y="55"/>
                    <a:pt x="128" y="56"/>
                  </a:cubicBezTo>
                  <a:cubicBezTo>
                    <a:pt x="128" y="58"/>
                    <a:pt x="130" y="60"/>
                    <a:pt x="131" y="60"/>
                  </a:cubicBezTo>
                  <a:cubicBezTo>
                    <a:pt x="131" y="60"/>
                    <a:pt x="131" y="60"/>
                    <a:pt x="131" y="60"/>
                  </a:cubicBezTo>
                  <a:cubicBezTo>
                    <a:pt x="133" y="60"/>
                    <a:pt x="134" y="58"/>
                    <a:pt x="134" y="56"/>
                  </a:cubicBezTo>
                  <a:cubicBezTo>
                    <a:pt x="134" y="55"/>
                    <a:pt x="133" y="53"/>
                    <a:pt x="131" y="53"/>
                  </a:cubicBezTo>
                  <a:cubicBezTo>
                    <a:pt x="131" y="53"/>
                    <a:pt x="131" y="53"/>
                    <a:pt x="131" y="53"/>
                  </a:cubicBezTo>
                  <a:moveTo>
                    <a:pt x="3931" y="53"/>
                  </a:moveTo>
                  <a:cubicBezTo>
                    <a:pt x="3931" y="53"/>
                    <a:pt x="3931" y="53"/>
                    <a:pt x="3931" y="53"/>
                  </a:cubicBezTo>
                  <a:cubicBezTo>
                    <a:pt x="3929" y="53"/>
                    <a:pt x="3929" y="54"/>
                    <a:pt x="3931" y="56"/>
                  </a:cubicBezTo>
                  <a:cubicBezTo>
                    <a:pt x="3932" y="58"/>
                    <a:pt x="3935" y="59"/>
                    <a:pt x="3936" y="59"/>
                  </a:cubicBezTo>
                  <a:cubicBezTo>
                    <a:pt x="3936" y="59"/>
                    <a:pt x="3936" y="59"/>
                    <a:pt x="3936" y="59"/>
                  </a:cubicBezTo>
                  <a:cubicBezTo>
                    <a:pt x="3938" y="59"/>
                    <a:pt x="3938" y="58"/>
                    <a:pt x="3937" y="56"/>
                  </a:cubicBezTo>
                  <a:cubicBezTo>
                    <a:pt x="3935" y="54"/>
                    <a:pt x="3933" y="53"/>
                    <a:pt x="3931" y="53"/>
                  </a:cubicBezTo>
                  <a:moveTo>
                    <a:pt x="4126" y="53"/>
                  </a:moveTo>
                  <a:cubicBezTo>
                    <a:pt x="4124" y="53"/>
                    <a:pt x="4124" y="54"/>
                    <a:pt x="4126" y="56"/>
                  </a:cubicBezTo>
                  <a:cubicBezTo>
                    <a:pt x="4127" y="57"/>
                    <a:pt x="4130" y="59"/>
                    <a:pt x="4131" y="59"/>
                  </a:cubicBezTo>
                  <a:cubicBezTo>
                    <a:pt x="4133" y="59"/>
                    <a:pt x="4133" y="57"/>
                    <a:pt x="4132" y="56"/>
                  </a:cubicBezTo>
                  <a:cubicBezTo>
                    <a:pt x="4130" y="54"/>
                    <a:pt x="4127" y="53"/>
                    <a:pt x="4126" y="53"/>
                  </a:cubicBezTo>
                  <a:moveTo>
                    <a:pt x="1305" y="53"/>
                  </a:moveTo>
                  <a:cubicBezTo>
                    <a:pt x="1305" y="53"/>
                    <a:pt x="1304" y="53"/>
                    <a:pt x="1304" y="53"/>
                  </a:cubicBezTo>
                  <a:cubicBezTo>
                    <a:pt x="1302" y="53"/>
                    <a:pt x="1301" y="54"/>
                    <a:pt x="1302" y="56"/>
                  </a:cubicBezTo>
                  <a:cubicBezTo>
                    <a:pt x="1302" y="57"/>
                    <a:pt x="1304" y="59"/>
                    <a:pt x="1305" y="59"/>
                  </a:cubicBezTo>
                  <a:cubicBezTo>
                    <a:pt x="1306" y="59"/>
                    <a:pt x="1306" y="59"/>
                    <a:pt x="1306" y="59"/>
                  </a:cubicBezTo>
                  <a:cubicBezTo>
                    <a:pt x="1308" y="58"/>
                    <a:pt x="1309" y="57"/>
                    <a:pt x="1309" y="55"/>
                  </a:cubicBezTo>
                  <a:cubicBezTo>
                    <a:pt x="1308" y="54"/>
                    <a:pt x="1306" y="53"/>
                    <a:pt x="1305" y="53"/>
                  </a:cubicBezTo>
                  <a:moveTo>
                    <a:pt x="3997" y="53"/>
                  </a:moveTo>
                  <a:cubicBezTo>
                    <a:pt x="3997" y="53"/>
                    <a:pt x="3997" y="53"/>
                    <a:pt x="3997" y="53"/>
                  </a:cubicBezTo>
                  <a:cubicBezTo>
                    <a:pt x="3995" y="53"/>
                    <a:pt x="3995" y="54"/>
                    <a:pt x="3997" y="56"/>
                  </a:cubicBezTo>
                  <a:cubicBezTo>
                    <a:pt x="3998" y="57"/>
                    <a:pt x="4001" y="59"/>
                    <a:pt x="4002" y="59"/>
                  </a:cubicBezTo>
                  <a:cubicBezTo>
                    <a:pt x="4002" y="59"/>
                    <a:pt x="4002" y="59"/>
                    <a:pt x="4002" y="59"/>
                  </a:cubicBezTo>
                  <a:cubicBezTo>
                    <a:pt x="4004" y="59"/>
                    <a:pt x="4004" y="57"/>
                    <a:pt x="4003" y="56"/>
                  </a:cubicBezTo>
                  <a:cubicBezTo>
                    <a:pt x="4001" y="54"/>
                    <a:pt x="3999" y="53"/>
                    <a:pt x="3997" y="53"/>
                  </a:cubicBezTo>
                  <a:moveTo>
                    <a:pt x="4061" y="52"/>
                  </a:moveTo>
                  <a:cubicBezTo>
                    <a:pt x="4060" y="52"/>
                    <a:pt x="4060" y="54"/>
                    <a:pt x="4061" y="56"/>
                  </a:cubicBezTo>
                  <a:cubicBezTo>
                    <a:pt x="4063" y="57"/>
                    <a:pt x="4065" y="59"/>
                    <a:pt x="4067" y="59"/>
                  </a:cubicBezTo>
                  <a:cubicBezTo>
                    <a:pt x="4067" y="59"/>
                    <a:pt x="4067" y="59"/>
                    <a:pt x="4067" y="59"/>
                  </a:cubicBezTo>
                  <a:cubicBezTo>
                    <a:pt x="4069" y="59"/>
                    <a:pt x="4069" y="57"/>
                    <a:pt x="4067" y="56"/>
                  </a:cubicBezTo>
                  <a:cubicBezTo>
                    <a:pt x="4066" y="54"/>
                    <a:pt x="4063" y="52"/>
                    <a:pt x="4061" y="52"/>
                  </a:cubicBezTo>
                  <a:cubicBezTo>
                    <a:pt x="4061" y="52"/>
                    <a:pt x="4061" y="52"/>
                    <a:pt x="4061" y="52"/>
                  </a:cubicBezTo>
                  <a:moveTo>
                    <a:pt x="4189" y="52"/>
                  </a:moveTo>
                  <a:cubicBezTo>
                    <a:pt x="4189" y="52"/>
                    <a:pt x="4189" y="52"/>
                    <a:pt x="4189" y="52"/>
                  </a:cubicBezTo>
                  <a:cubicBezTo>
                    <a:pt x="4188" y="52"/>
                    <a:pt x="4188" y="54"/>
                    <a:pt x="4189" y="56"/>
                  </a:cubicBezTo>
                  <a:cubicBezTo>
                    <a:pt x="4191" y="57"/>
                    <a:pt x="4193" y="59"/>
                    <a:pt x="4195" y="59"/>
                  </a:cubicBezTo>
                  <a:cubicBezTo>
                    <a:pt x="4195" y="59"/>
                    <a:pt x="4195" y="59"/>
                    <a:pt x="4195" y="59"/>
                  </a:cubicBezTo>
                  <a:cubicBezTo>
                    <a:pt x="4197" y="59"/>
                    <a:pt x="4197" y="57"/>
                    <a:pt x="4195" y="55"/>
                  </a:cubicBezTo>
                  <a:cubicBezTo>
                    <a:pt x="4194" y="54"/>
                    <a:pt x="4191" y="52"/>
                    <a:pt x="4189" y="52"/>
                  </a:cubicBezTo>
                  <a:moveTo>
                    <a:pt x="67" y="52"/>
                  </a:moveTo>
                  <a:cubicBezTo>
                    <a:pt x="66" y="52"/>
                    <a:pt x="64" y="54"/>
                    <a:pt x="64" y="55"/>
                  </a:cubicBezTo>
                  <a:cubicBezTo>
                    <a:pt x="64" y="57"/>
                    <a:pt x="66" y="59"/>
                    <a:pt x="67" y="59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9" y="59"/>
                    <a:pt x="70" y="57"/>
                    <a:pt x="71" y="56"/>
                  </a:cubicBezTo>
                  <a:cubicBezTo>
                    <a:pt x="71" y="54"/>
                    <a:pt x="69" y="52"/>
                    <a:pt x="67" y="52"/>
                  </a:cubicBezTo>
                  <a:cubicBezTo>
                    <a:pt x="67" y="52"/>
                    <a:pt x="67" y="52"/>
                    <a:pt x="67" y="52"/>
                  </a:cubicBezTo>
                  <a:moveTo>
                    <a:pt x="4252" y="52"/>
                  </a:moveTo>
                  <a:cubicBezTo>
                    <a:pt x="4252" y="52"/>
                    <a:pt x="4252" y="52"/>
                    <a:pt x="4252" y="52"/>
                  </a:cubicBezTo>
                  <a:cubicBezTo>
                    <a:pt x="4250" y="52"/>
                    <a:pt x="4250" y="53"/>
                    <a:pt x="4251" y="55"/>
                  </a:cubicBezTo>
                  <a:cubicBezTo>
                    <a:pt x="4253" y="57"/>
                    <a:pt x="4255" y="58"/>
                    <a:pt x="4257" y="58"/>
                  </a:cubicBezTo>
                  <a:cubicBezTo>
                    <a:pt x="4257" y="58"/>
                    <a:pt x="4257" y="58"/>
                    <a:pt x="4257" y="58"/>
                  </a:cubicBezTo>
                  <a:cubicBezTo>
                    <a:pt x="4259" y="58"/>
                    <a:pt x="4259" y="57"/>
                    <a:pt x="4257" y="55"/>
                  </a:cubicBezTo>
                  <a:cubicBezTo>
                    <a:pt x="4256" y="53"/>
                    <a:pt x="4253" y="52"/>
                    <a:pt x="4252" y="52"/>
                  </a:cubicBezTo>
                  <a:moveTo>
                    <a:pt x="3" y="52"/>
                  </a:moveTo>
                  <a:cubicBezTo>
                    <a:pt x="2" y="52"/>
                    <a:pt x="0" y="53"/>
                    <a:pt x="0" y="55"/>
                  </a:cubicBezTo>
                  <a:cubicBezTo>
                    <a:pt x="0" y="57"/>
                    <a:pt x="2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5" y="58"/>
                    <a:pt x="6" y="57"/>
                    <a:pt x="6" y="55"/>
                  </a:cubicBezTo>
                  <a:cubicBezTo>
                    <a:pt x="6" y="53"/>
                    <a:pt x="5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4313" y="51"/>
                  </a:moveTo>
                  <a:cubicBezTo>
                    <a:pt x="4313" y="51"/>
                    <a:pt x="4313" y="51"/>
                    <a:pt x="4313" y="51"/>
                  </a:cubicBezTo>
                  <a:cubicBezTo>
                    <a:pt x="4311" y="51"/>
                    <a:pt x="4311" y="52"/>
                    <a:pt x="4313" y="54"/>
                  </a:cubicBezTo>
                  <a:cubicBezTo>
                    <a:pt x="4314" y="56"/>
                    <a:pt x="4316" y="57"/>
                    <a:pt x="4318" y="57"/>
                  </a:cubicBezTo>
                  <a:cubicBezTo>
                    <a:pt x="4318" y="57"/>
                    <a:pt x="4318" y="57"/>
                    <a:pt x="4318" y="57"/>
                  </a:cubicBezTo>
                  <a:cubicBezTo>
                    <a:pt x="4320" y="57"/>
                    <a:pt x="4320" y="56"/>
                    <a:pt x="4318" y="54"/>
                  </a:cubicBezTo>
                  <a:cubicBezTo>
                    <a:pt x="4317" y="52"/>
                    <a:pt x="4315" y="51"/>
                    <a:pt x="4313" y="51"/>
                  </a:cubicBezTo>
                  <a:moveTo>
                    <a:pt x="4373" y="50"/>
                  </a:moveTo>
                  <a:cubicBezTo>
                    <a:pt x="4373" y="50"/>
                    <a:pt x="4373" y="50"/>
                    <a:pt x="4373" y="50"/>
                  </a:cubicBezTo>
                  <a:cubicBezTo>
                    <a:pt x="4372" y="50"/>
                    <a:pt x="4371" y="51"/>
                    <a:pt x="4373" y="53"/>
                  </a:cubicBezTo>
                  <a:cubicBezTo>
                    <a:pt x="4374" y="55"/>
                    <a:pt x="4376" y="56"/>
                    <a:pt x="4378" y="56"/>
                  </a:cubicBezTo>
                  <a:cubicBezTo>
                    <a:pt x="4378" y="56"/>
                    <a:pt x="4378" y="56"/>
                    <a:pt x="4378" y="56"/>
                  </a:cubicBezTo>
                  <a:cubicBezTo>
                    <a:pt x="4380" y="56"/>
                    <a:pt x="4380" y="55"/>
                    <a:pt x="4379" y="53"/>
                  </a:cubicBezTo>
                  <a:cubicBezTo>
                    <a:pt x="4377" y="51"/>
                    <a:pt x="4375" y="50"/>
                    <a:pt x="4373" y="50"/>
                  </a:cubicBezTo>
                  <a:moveTo>
                    <a:pt x="4433" y="49"/>
                  </a:moveTo>
                  <a:cubicBezTo>
                    <a:pt x="4433" y="49"/>
                    <a:pt x="4433" y="49"/>
                    <a:pt x="4433" y="49"/>
                  </a:cubicBezTo>
                  <a:cubicBezTo>
                    <a:pt x="4431" y="49"/>
                    <a:pt x="4431" y="50"/>
                    <a:pt x="4432" y="52"/>
                  </a:cubicBezTo>
                  <a:cubicBezTo>
                    <a:pt x="4434" y="53"/>
                    <a:pt x="4436" y="55"/>
                    <a:pt x="4437" y="55"/>
                  </a:cubicBezTo>
                  <a:cubicBezTo>
                    <a:pt x="4437" y="55"/>
                    <a:pt x="4437" y="55"/>
                    <a:pt x="4437" y="55"/>
                  </a:cubicBezTo>
                  <a:cubicBezTo>
                    <a:pt x="4439" y="55"/>
                    <a:pt x="4439" y="53"/>
                    <a:pt x="4438" y="52"/>
                  </a:cubicBezTo>
                  <a:cubicBezTo>
                    <a:pt x="4437" y="50"/>
                    <a:pt x="4435" y="49"/>
                    <a:pt x="4433" y="49"/>
                  </a:cubicBezTo>
                  <a:moveTo>
                    <a:pt x="2675" y="49"/>
                  </a:moveTo>
                  <a:cubicBezTo>
                    <a:pt x="2673" y="49"/>
                    <a:pt x="2673" y="50"/>
                    <a:pt x="2674" y="51"/>
                  </a:cubicBezTo>
                  <a:cubicBezTo>
                    <a:pt x="2674" y="53"/>
                    <a:pt x="2676" y="54"/>
                    <a:pt x="2678" y="54"/>
                  </a:cubicBezTo>
                  <a:cubicBezTo>
                    <a:pt x="2678" y="54"/>
                    <a:pt x="2678" y="54"/>
                    <a:pt x="2678" y="54"/>
                  </a:cubicBezTo>
                  <a:cubicBezTo>
                    <a:pt x="2680" y="54"/>
                    <a:pt x="2680" y="53"/>
                    <a:pt x="2679" y="52"/>
                  </a:cubicBezTo>
                  <a:cubicBezTo>
                    <a:pt x="2678" y="50"/>
                    <a:pt x="2676" y="49"/>
                    <a:pt x="2675" y="49"/>
                  </a:cubicBezTo>
                  <a:cubicBezTo>
                    <a:pt x="2675" y="49"/>
                    <a:pt x="2675" y="49"/>
                    <a:pt x="2675" y="49"/>
                  </a:cubicBezTo>
                  <a:moveTo>
                    <a:pt x="4492" y="48"/>
                  </a:moveTo>
                  <a:cubicBezTo>
                    <a:pt x="4492" y="48"/>
                    <a:pt x="4492" y="48"/>
                    <a:pt x="4492" y="48"/>
                  </a:cubicBezTo>
                  <a:cubicBezTo>
                    <a:pt x="4491" y="48"/>
                    <a:pt x="4490" y="49"/>
                    <a:pt x="4491" y="51"/>
                  </a:cubicBezTo>
                  <a:cubicBezTo>
                    <a:pt x="4493" y="52"/>
                    <a:pt x="4495" y="53"/>
                    <a:pt x="4496" y="53"/>
                  </a:cubicBezTo>
                  <a:cubicBezTo>
                    <a:pt x="4496" y="53"/>
                    <a:pt x="4496" y="53"/>
                    <a:pt x="4496" y="53"/>
                  </a:cubicBezTo>
                  <a:cubicBezTo>
                    <a:pt x="4498" y="53"/>
                    <a:pt x="4498" y="52"/>
                    <a:pt x="4497" y="50"/>
                  </a:cubicBezTo>
                  <a:cubicBezTo>
                    <a:pt x="4496" y="49"/>
                    <a:pt x="4494" y="48"/>
                    <a:pt x="4492" y="48"/>
                  </a:cubicBezTo>
                  <a:moveTo>
                    <a:pt x="4551" y="46"/>
                  </a:moveTo>
                  <a:cubicBezTo>
                    <a:pt x="4551" y="46"/>
                    <a:pt x="4551" y="46"/>
                    <a:pt x="4551" y="46"/>
                  </a:cubicBezTo>
                  <a:cubicBezTo>
                    <a:pt x="4550" y="46"/>
                    <a:pt x="4549" y="48"/>
                    <a:pt x="4550" y="49"/>
                  </a:cubicBezTo>
                  <a:cubicBezTo>
                    <a:pt x="4551" y="51"/>
                    <a:pt x="4553" y="52"/>
                    <a:pt x="4555" y="52"/>
                  </a:cubicBezTo>
                  <a:cubicBezTo>
                    <a:pt x="4555" y="52"/>
                    <a:pt x="4555" y="52"/>
                    <a:pt x="4555" y="52"/>
                  </a:cubicBezTo>
                  <a:cubicBezTo>
                    <a:pt x="4557" y="52"/>
                    <a:pt x="4557" y="51"/>
                    <a:pt x="4556" y="49"/>
                  </a:cubicBezTo>
                  <a:cubicBezTo>
                    <a:pt x="4555" y="47"/>
                    <a:pt x="4553" y="46"/>
                    <a:pt x="4551" y="46"/>
                  </a:cubicBezTo>
                  <a:moveTo>
                    <a:pt x="1377" y="46"/>
                  </a:moveTo>
                  <a:cubicBezTo>
                    <a:pt x="1377" y="46"/>
                    <a:pt x="1377" y="46"/>
                    <a:pt x="1377" y="46"/>
                  </a:cubicBezTo>
                  <a:cubicBezTo>
                    <a:pt x="1375" y="46"/>
                    <a:pt x="1374" y="48"/>
                    <a:pt x="1375" y="49"/>
                  </a:cubicBezTo>
                  <a:cubicBezTo>
                    <a:pt x="1375" y="51"/>
                    <a:pt x="1377" y="52"/>
                    <a:pt x="1379" y="52"/>
                  </a:cubicBezTo>
                  <a:cubicBezTo>
                    <a:pt x="1379" y="52"/>
                    <a:pt x="1379" y="52"/>
                    <a:pt x="1379" y="52"/>
                  </a:cubicBezTo>
                  <a:cubicBezTo>
                    <a:pt x="1381" y="51"/>
                    <a:pt x="1382" y="50"/>
                    <a:pt x="1382" y="48"/>
                  </a:cubicBezTo>
                  <a:cubicBezTo>
                    <a:pt x="1381" y="47"/>
                    <a:pt x="1379" y="46"/>
                    <a:pt x="1377" y="46"/>
                  </a:cubicBezTo>
                  <a:moveTo>
                    <a:pt x="4610" y="45"/>
                  </a:moveTo>
                  <a:cubicBezTo>
                    <a:pt x="4610" y="45"/>
                    <a:pt x="4610" y="45"/>
                    <a:pt x="4610" y="45"/>
                  </a:cubicBezTo>
                  <a:cubicBezTo>
                    <a:pt x="4609" y="45"/>
                    <a:pt x="4608" y="46"/>
                    <a:pt x="4609" y="48"/>
                  </a:cubicBezTo>
                  <a:cubicBezTo>
                    <a:pt x="4610" y="49"/>
                    <a:pt x="4612" y="50"/>
                    <a:pt x="4614" y="50"/>
                  </a:cubicBezTo>
                  <a:cubicBezTo>
                    <a:pt x="4614" y="50"/>
                    <a:pt x="4614" y="50"/>
                    <a:pt x="4614" y="50"/>
                  </a:cubicBezTo>
                  <a:cubicBezTo>
                    <a:pt x="4615" y="50"/>
                    <a:pt x="4616" y="49"/>
                    <a:pt x="4615" y="48"/>
                  </a:cubicBezTo>
                  <a:cubicBezTo>
                    <a:pt x="4614" y="46"/>
                    <a:pt x="4612" y="45"/>
                    <a:pt x="4610" y="45"/>
                  </a:cubicBezTo>
                  <a:moveTo>
                    <a:pt x="4669" y="43"/>
                  </a:moveTo>
                  <a:cubicBezTo>
                    <a:pt x="4669" y="43"/>
                    <a:pt x="4669" y="43"/>
                    <a:pt x="4669" y="43"/>
                  </a:cubicBezTo>
                  <a:cubicBezTo>
                    <a:pt x="4668" y="44"/>
                    <a:pt x="4667" y="45"/>
                    <a:pt x="4668" y="46"/>
                  </a:cubicBezTo>
                  <a:cubicBezTo>
                    <a:pt x="4669" y="48"/>
                    <a:pt x="4671" y="49"/>
                    <a:pt x="4672" y="49"/>
                  </a:cubicBezTo>
                  <a:cubicBezTo>
                    <a:pt x="4672" y="49"/>
                    <a:pt x="4672" y="49"/>
                    <a:pt x="4672" y="49"/>
                  </a:cubicBezTo>
                  <a:cubicBezTo>
                    <a:pt x="4674" y="49"/>
                    <a:pt x="4675" y="48"/>
                    <a:pt x="4674" y="46"/>
                  </a:cubicBezTo>
                  <a:cubicBezTo>
                    <a:pt x="4673" y="45"/>
                    <a:pt x="4671" y="43"/>
                    <a:pt x="4669" y="43"/>
                  </a:cubicBezTo>
                  <a:moveTo>
                    <a:pt x="2616" y="43"/>
                  </a:moveTo>
                  <a:cubicBezTo>
                    <a:pt x="2615" y="43"/>
                    <a:pt x="2615" y="43"/>
                    <a:pt x="2615" y="45"/>
                  </a:cubicBezTo>
                  <a:cubicBezTo>
                    <a:pt x="2616" y="46"/>
                    <a:pt x="2618" y="48"/>
                    <a:pt x="2620" y="48"/>
                  </a:cubicBezTo>
                  <a:cubicBezTo>
                    <a:pt x="2620" y="48"/>
                    <a:pt x="2620" y="48"/>
                    <a:pt x="2620" y="48"/>
                  </a:cubicBezTo>
                  <a:cubicBezTo>
                    <a:pt x="2622" y="48"/>
                    <a:pt x="2622" y="47"/>
                    <a:pt x="2621" y="46"/>
                  </a:cubicBezTo>
                  <a:cubicBezTo>
                    <a:pt x="2620" y="44"/>
                    <a:pt x="2618" y="43"/>
                    <a:pt x="2617" y="43"/>
                  </a:cubicBezTo>
                  <a:cubicBezTo>
                    <a:pt x="2616" y="43"/>
                    <a:pt x="2616" y="43"/>
                    <a:pt x="2616" y="43"/>
                  </a:cubicBezTo>
                  <a:moveTo>
                    <a:pt x="4729" y="42"/>
                  </a:moveTo>
                  <a:cubicBezTo>
                    <a:pt x="4729" y="42"/>
                    <a:pt x="4729" y="42"/>
                    <a:pt x="4729" y="42"/>
                  </a:cubicBezTo>
                  <a:cubicBezTo>
                    <a:pt x="4727" y="42"/>
                    <a:pt x="4726" y="43"/>
                    <a:pt x="4727" y="45"/>
                  </a:cubicBezTo>
                  <a:cubicBezTo>
                    <a:pt x="4728" y="46"/>
                    <a:pt x="4730" y="48"/>
                    <a:pt x="4731" y="48"/>
                  </a:cubicBezTo>
                  <a:cubicBezTo>
                    <a:pt x="4731" y="48"/>
                    <a:pt x="4731" y="48"/>
                    <a:pt x="4731" y="48"/>
                  </a:cubicBezTo>
                  <a:cubicBezTo>
                    <a:pt x="4733" y="48"/>
                    <a:pt x="4734" y="46"/>
                    <a:pt x="4733" y="45"/>
                  </a:cubicBezTo>
                  <a:cubicBezTo>
                    <a:pt x="4732" y="43"/>
                    <a:pt x="4730" y="42"/>
                    <a:pt x="4729" y="42"/>
                  </a:cubicBezTo>
                  <a:moveTo>
                    <a:pt x="4789" y="41"/>
                  </a:moveTo>
                  <a:cubicBezTo>
                    <a:pt x="4789" y="41"/>
                    <a:pt x="4789" y="41"/>
                    <a:pt x="4789" y="41"/>
                  </a:cubicBezTo>
                  <a:cubicBezTo>
                    <a:pt x="4787" y="41"/>
                    <a:pt x="4786" y="42"/>
                    <a:pt x="4787" y="44"/>
                  </a:cubicBezTo>
                  <a:cubicBezTo>
                    <a:pt x="4788" y="45"/>
                    <a:pt x="4790" y="46"/>
                    <a:pt x="4791" y="46"/>
                  </a:cubicBezTo>
                  <a:cubicBezTo>
                    <a:pt x="4791" y="46"/>
                    <a:pt x="4791" y="46"/>
                    <a:pt x="4791" y="46"/>
                  </a:cubicBezTo>
                  <a:cubicBezTo>
                    <a:pt x="4793" y="46"/>
                    <a:pt x="4794" y="45"/>
                    <a:pt x="4793" y="44"/>
                  </a:cubicBezTo>
                  <a:cubicBezTo>
                    <a:pt x="4792" y="42"/>
                    <a:pt x="4790" y="41"/>
                    <a:pt x="4789" y="41"/>
                  </a:cubicBezTo>
                  <a:moveTo>
                    <a:pt x="4850" y="40"/>
                  </a:moveTo>
                  <a:cubicBezTo>
                    <a:pt x="4850" y="40"/>
                    <a:pt x="4850" y="40"/>
                    <a:pt x="4850" y="40"/>
                  </a:cubicBezTo>
                  <a:cubicBezTo>
                    <a:pt x="4848" y="40"/>
                    <a:pt x="4847" y="41"/>
                    <a:pt x="4848" y="43"/>
                  </a:cubicBezTo>
                  <a:cubicBezTo>
                    <a:pt x="4848" y="44"/>
                    <a:pt x="4850" y="45"/>
                    <a:pt x="4852" y="45"/>
                  </a:cubicBezTo>
                  <a:cubicBezTo>
                    <a:pt x="4852" y="45"/>
                    <a:pt x="4852" y="45"/>
                    <a:pt x="4852" y="45"/>
                  </a:cubicBezTo>
                  <a:cubicBezTo>
                    <a:pt x="4853" y="45"/>
                    <a:pt x="4854" y="44"/>
                    <a:pt x="4854" y="43"/>
                  </a:cubicBezTo>
                  <a:cubicBezTo>
                    <a:pt x="4853" y="41"/>
                    <a:pt x="4851" y="40"/>
                    <a:pt x="4850" y="40"/>
                  </a:cubicBezTo>
                  <a:moveTo>
                    <a:pt x="4911" y="40"/>
                  </a:moveTo>
                  <a:cubicBezTo>
                    <a:pt x="4911" y="40"/>
                    <a:pt x="4911" y="40"/>
                    <a:pt x="4911" y="40"/>
                  </a:cubicBezTo>
                  <a:cubicBezTo>
                    <a:pt x="4910" y="40"/>
                    <a:pt x="4909" y="41"/>
                    <a:pt x="4909" y="42"/>
                  </a:cubicBezTo>
                  <a:cubicBezTo>
                    <a:pt x="4910" y="44"/>
                    <a:pt x="4912" y="45"/>
                    <a:pt x="4913" y="45"/>
                  </a:cubicBezTo>
                  <a:cubicBezTo>
                    <a:pt x="4913" y="45"/>
                    <a:pt x="4913" y="45"/>
                    <a:pt x="4913" y="45"/>
                  </a:cubicBezTo>
                  <a:cubicBezTo>
                    <a:pt x="4915" y="45"/>
                    <a:pt x="4916" y="44"/>
                    <a:pt x="4915" y="42"/>
                  </a:cubicBezTo>
                  <a:cubicBezTo>
                    <a:pt x="4915" y="41"/>
                    <a:pt x="4913" y="40"/>
                    <a:pt x="4911" y="40"/>
                  </a:cubicBezTo>
                  <a:moveTo>
                    <a:pt x="4974" y="39"/>
                  </a:moveTo>
                  <a:cubicBezTo>
                    <a:pt x="4974" y="39"/>
                    <a:pt x="4974" y="39"/>
                    <a:pt x="4974" y="39"/>
                  </a:cubicBezTo>
                  <a:cubicBezTo>
                    <a:pt x="4972" y="39"/>
                    <a:pt x="4971" y="40"/>
                    <a:pt x="4972" y="42"/>
                  </a:cubicBezTo>
                  <a:cubicBezTo>
                    <a:pt x="4972" y="43"/>
                    <a:pt x="4974" y="44"/>
                    <a:pt x="4976" y="44"/>
                  </a:cubicBezTo>
                  <a:cubicBezTo>
                    <a:pt x="4976" y="44"/>
                    <a:pt x="4976" y="44"/>
                    <a:pt x="4976" y="44"/>
                  </a:cubicBezTo>
                  <a:cubicBezTo>
                    <a:pt x="4978" y="44"/>
                    <a:pt x="4979" y="43"/>
                    <a:pt x="4978" y="42"/>
                  </a:cubicBezTo>
                  <a:cubicBezTo>
                    <a:pt x="4978" y="40"/>
                    <a:pt x="4976" y="39"/>
                    <a:pt x="4974" y="39"/>
                  </a:cubicBezTo>
                  <a:moveTo>
                    <a:pt x="1451" y="39"/>
                  </a:moveTo>
                  <a:cubicBezTo>
                    <a:pt x="1451" y="39"/>
                    <a:pt x="1450" y="39"/>
                    <a:pt x="1450" y="39"/>
                  </a:cubicBezTo>
                  <a:cubicBezTo>
                    <a:pt x="1448" y="39"/>
                    <a:pt x="1447" y="40"/>
                    <a:pt x="1448" y="42"/>
                  </a:cubicBezTo>
                  <a:cubicBezTo>
                    <a:pt x="1449" y="43"/>
                    <a:pt x="1451" y="44"/>
                    <a:pt x="1452" y="44"/>
                  </a:cubicBezTo>
                  <a:cubicBezTo>
                    <a:pt x="1452" y="44"/>
                    <a:pt x="1453" y="44"/>
                    <a:pt x="1453" y="44"/>
                  </a:cubicBezTo>
                  <a:cubicBezTo>
                    <a:pt x="1455" y="44"/>
                    <a:pt x="1456" y="43"/>
                    <a:pt x="1455" y="41"/>
                  </a:cubicBezTo>
                  <a:cubicBezTo>
                    <a:pt x="1454" y="40"/>
                    <a:pt x="1453" y="39"/>
                    <a:pt x="1451" y="39"/>
                  </a:cubicBezTo>
                  <a:moveTo>
                    <a:pt x="2558" y="36"/>
                  </a:moveTo>
                  <a:cubicBezTo>
                    <a:pt x="2557" y="36"/>
                    <a:pt x="2557" y="37"/>
                    <a:pt x="2558" y="38"/>
                  </a:cubicBezTo>
                  <a:cubicBezTo>
                    <a:pt x="2559" y="39"/>
                    <a:pt x="2561" y="41"/>
                    <a:pt x="2562" y="41"/>
                  </a:cubicBezTo>
                  <a:cubicBezTo>
                    <a:pt x="2562" y="41"/>
                    <a:pt x="2563" y="41"/>
                    <a:pt x="2563" y="41"/>
                  </a:cubicBezTo>
                  <a:cubicBezTo>
                    <a:pt x="2564" y="41"/>
                    <a:pt x="2564" y="40"/>
                    <a:pt x="2563" y="39"/>
                  </a:cubicBezTo>
                  <a:cubicBezTo>
                    <a:pt x="2562" y="37"/>
                    <a:pt x="2560" y="36"/>
                    <a:pt x="2559" y="36"/>
                  </a:cubicBezTo>
                  <a:cubicBezTo>
                    <a:pt x="2558" y="36"/>
                    <a:pt x="2558" y="36"/>
                    <a:pt x="2558" y="36"/>
                  </a:cubicBezTo>
                  <a:moveTo>
                    <a:pt x="1524" y="32"/>
                  </a:moveTo>
                  <a:cubicBezTo>
                    <a:pt x="1524" y="32"/>
                    <a:pt x="1524" y="32"/>
                    <a:pt x="1524" y="32"/>
                  </a:cubicBezTo>
                  <a:cubicBezTo>
                    <a:pt x="1522" y="32"/>
                    <a:pt x="1521" y="33"/>
                    <a:pt x="1522" y="34"/>
                  </a:cubicBezTo>
                  <a:cubicBezTo>
                    <a:pt x="1523" y="36"/>
                    <a:pt x="1524" y="36"/>
                    <a:pt x="1526" y="36"/>
                  </a:cubicBezTo>
                  <a:cubicBezTo>
                    <a:pt x="1526" y="36"/>
                    <a:pt x="1527" y="36"/>
                    <a:pt x="1527" y="36"/>
                  </a:cubicBezTo>
                  <a:cubicBezTo>
                    <a:pt x="1529" y="36"/>
                    <a:pt x="1530" y="35"/>
                    <a:pt x="1529" y="34"/>
                  </a:cubicBezTo>
                  <a:cubicBezTo>
                    <a:pt x="1528" y="33"/>
                    <a:pt x="1526" y="32"/>
                    <a:pt x="1524" y="32"/>
                  </a:cubicBezTo>
                  <a:moveTo>
                    <a:pt x="2500" y="29"/>
                  </a:moveTo>
                  <a:cubicBezTo>
                    <a:pt x="2499" y="29"/>
                    <a:pt x="2499" y="30"/>
                    <a:pt x="2500" y="31"/>
                  </a:cubicBezTo>
                  <a:cubicBezTo>
                    <a:pt x="2501" y="32"/>
                    <a:pt x="2503" y="33"/>
                    <a:pt x="2505" y="34"/>
                  </a:cubicBezTo>
                  <a:cubicBezTo>
                    <a:pt x="2505" y="34"/>
                    <a:pt x="2505" y="34"/>
                    <a:pt x="2505" y="34"/>
                  </a:cubicBezTo>
                  <a:cubicBezTo>
                    <a:pt x="2506" y="34"/>
                    <a:pt x="2507" y="33"/>
                    <a:pt x="2506" y="32"/>
                  </a:cubicBezTo>
                  <a:cubicBezTo>
                    <a:pt x="2504" y="30"/>
                    <a:pt x="2502" y="29"/>
                    <a:pt x="2501" y="29"/>
                  </a:cubicBezTo>
                  <a:cubicBezTo>
                    <a:pt x="2501" y="29"/>
                    <a:pt x="2500" y="29"/>
                    <a:pt x="2500" y="29"/>
                  </a:cubicBezTo>
                  <a:moveTo>
                    <a:pt x="1598" y="25"/>
                  </a:moveTo>
                  <a:cubicBezTo>
                    <a:pt x="1597" y="25"/>
                    <a:pt x="1597" y="25"/>
                    <a:pt x="1597" y="25"/>
                  </a:cubicBezTo>
                  <a:cubicBezTo>
                    <a:pt x="1595" y="25"/>
                    <a:pt x="1594" y="26"/>
                    <a:pt x="1595" y="27"/>
                  </a:cubicBezTo>
                  <a:cubicBezTo>
                    <a:pt x="1596" y="28"/>
                    <a:pt x="1598" y="29"/>
                    <a:pt x="1600" y="29"/>
                  </a:cubicBezTo>
                  <a:cubicBezTo>
                    <a:pt x="1600" y="29"/>
                    <a:pt x="1601" y="29"/>
                    <a:pt x="1601" y="29"/>
                  </a:cubicBezTo>
                  <a:cubicBezTo>
                    <a:pt x="1603" y="29"/>
                    <a:pt x="1603" y="28"/>
                    <a:pt x="1602" y="26"/>
                  </a:cubicBezTo>
                  <a:cubicBezTo>
                    <a:pt x="1601" y="25"/>
                    <a:pt x="1599" y="25"/>
                    <a:pt x="1598" y="25"/>
                  </a:cubicBezTo>
                  <a:moveTo>
                    <a:pt x="2442" y="22"/>
                  </a:moveTo>
                  <a:cubicBezTo>
                    <a:pt x="2441" y="22"/>
                    <a:pt x="2441" y="23"/>
                    <a:pt x="2442" y="24"/>
                  </a:cubicBezTo>
                  <a:cubicBezTo>
                    <a:pt x="2443" y="25"/>
                    <a:pt x="2446" y="26"/>
                    <a:pt x="2447" y="26"/>
                  </a:cubicBezTo>
                  <a:cubicBezTo>
                    <a:pt x="2447" y="26"/>
                    <a:pt x="2448" y="26"/>
                    <a:pt x="2448" y="26"/>
                  </a:cubicBezTo>
                  <a:cubicBezTo>
                    <a:pt x="2449" y="26"/>
                    <a:pt x="2449" y="26"/>
                    <a:pt x="2448" y="25"/>
                  </a:cubicBezTo>
                  <a:cubicBezTo>
                    <a:pt x="2446" y="24"/>
                    <a:pt x="2444" y="23"/>
                    <a:pt x="2443" y="22"/>
                  </a:cubicBezTo>
                  <a:cubicBezTo>
                    <a:pt x="2443" y="22"/>
                    <a:pt x="2442" y="22"/>
                    <a:pt x="2442" y="22"/>
                  </a:cubicBezTo>
                  <a:moveTo>
                    <a:pt x="1670" y="18"/>
                  </a:moveTo>
                  <a:cubicBezTo>
                    <a:pt x="1670" y="18"/>
                    <a:pt x="1670" y="18"/>
                    <a:pt x="1670" y="18"/>
                  </a:cubicBezTo>
                  <a:cubicBezTo>
                    <a:pt x="1668" y="18"/>
                    <a:pt x="1667" y="19"/>
                    <a:pt x="1668" y="20"/>
                  </a:cubicBezTo>
                  <a:cubicBezTo>
                    <a:pt x="1670" y="21"/>
                    <a:pt x="1672" y="22"/>
                    <a:pt x="1674" y="22"/>
                  </a:cubicBezTo>
                  <a:cubicBezTo>
                    <a:pt x="1674" y="22"/>
                    <a:pt x="1674" y="22"/>
                    <a:pt x="1674" y="22"/>
                  </a:cubicBezTo>
                  <a:cubicBezTo>
                    <a:pt x="1676" y="22"/>
                    <a:pt x="1677" y="21"/>
                    <a:pt x="1675" y="20"/>
                  </a:cubicBezTo>
                  <a:cubicBezTo>
                    <a:pt x="1674" y="19"/>
                    <a:pt x="1672" y="18"/>
                    <a:pt x="1670" y="18"/>
                  </a:cubicBezTo>
                  <a:moveTo>
                    <a:pt x="2384" y="16"/>
                  </a:moveTo>
                  <a:cubicBezTo>
                    <a:pt x="2383" y="16"/>
                    <a:pt x="2383" y="17"/>
                    <a:pt x="2384" y="18"/>
                  </a:cubicBezTo>
                  <a:cubicBezTo>
                    <a:pt x="2385" y="19"/>
                    <a:pt x="2388" y="20"/>
                    <a:pt x="2389" y="20"/>
                  </a:cubicBezTo>
                  <a:cubicBezTo>
                    <a:pt x="2390" y="20"/>
                    <a:pt x="2390" y="20"/>
                    <a:pt x="2390" y="20"/>
                  </a:cubicBezTo>
                  <a:cubicBezTo>
                    <a:pt x="2391" y="20"/>
                    <a:pt x="2391" y="19"/>
                    <a:pt x="2390" y="18"/>
                  </a:cubicBezTo>
                  <a:cubicBezTo>
                    <a:pt x="2388" y="17"/>
                    <a:pt x="2386" y="16"/>
                    <a:pt x="2384" y="16"/>
                  </a:cubicBezTo>
                  <a:cubicBezTo>
                    <a:pt x="2384" y="16"/>
                    <a:pt x="2384" y="16"/>
                    <a:pt x="2384" y="16"/>
                  </a:cubicBezTo>
                  <a:moveTo>
                    <a:pt x="1742" y="12"/>
                  </a:moveTo>
                  <a:cubicBezTo>
                    <a:pt x="1742" y="12"/>
                    <a:pt x="1742" y="12"/>
                    <a:pt x="1742" y="12"/>
                  </a:cubicBezTo>
                  <a:cubicBezTo>
                    <a:pt x="1740" y="12"/>
                    <a:pt x="1739" y="13"/>
                    <a:pt x="1741" y="14"/>
                  </a:cubicBezTo>
                  <a:cubicBezTo>
                    <a:pt x="1742" y="15"/>
                    <a:pt x="1744" y="15"/>
                    <a:pt x="1746" y="15"/>
                  </a:cubicBezTo>
                  <a:cubicBezTo>
                    <a:pt x="1746" y="15"/>
                    <a:pt x="1746" y="15"/>
                    <a:pt x="1747" y="15"/>
                  </a:cubicBezTo>
                  <a:cubicBezTo>
                    <a:pt x="1749" y="15"/>
                    <a:pt x="1749" y="14"/>
                    <a:pt x="1748" y="13"/>
                  </a:cubicBezTo>
                  <a:cubicBezTo>
                    <a:pt x="1746" y="13"/>
                    <a:pt x="1744" y="12"/>
                    <a:pt x="1742" y="12"/>
                  </a:cubicBezTo>
                  <a:moveTo>
                    <a:pt x="2325" y="11"/>
                  </a:moveTo>
                  <a:cubicBezTo>
                    <a:pt x="2324" y="11"/>
                    <a:pt x="2324" y="11"/>
                    <a:pt x="2325" y="12"/>
                  </a:cubicBezTo>
                  <a:cubicBezTo>
                    <a:pt x="2327" y="13"/>
                    <a:pt x="2329" y="14"/>
                    <a:pt x="2331" y="14"/>
                  </a:cubicBezTo>
                  <a:cubicBezTo>
                    <a:pt x="2331" y="14"/>
                    <a:pt x="2331" y="14"/>
                    <a:pt x="2331" y="14"/>
                  </a:cubicBezTo>
                  <a:cubicBezTo>
                    <a:pt x="2332" y="14"/>
                    <a:pt x="2332" y="13"/>
                    <a:pt x="2331" y="12"/>
                  </a:cubicBezTo>
                  <a:cubicBezTo>
                    <a:pt x="2329" y="12"/>
                    <a:pt x="2327" y="11"/>
                    <a:pt x="2325" y="11"/>
                  </a:cubicBezTo>
                  <a:cubicBezTo>
                    <a:pt x="2325" y="11"/>
                    <a:pt x="2325" y="11"/>
                    <a:pt x="2325" y="11"/>
                  </a:cubicBezTo>
                  <a:moveTo>
                    <a:pt x="1813" y="7"/>
                  </a:moveTo>
                  <a:cubicBezTo>
                    <a:pt x="1813" y="7"/>
                    <a:pt x="1813" y="7"/>
                    <a:pt x="1813" y="7"/>
                  </a:cubicBezTo>
                  <a:cubicBezTo>
                    <a:pt x="1811" y="7"/>
                    <a:pt x="1810" y="8"/>
                    <a:pt x="1812" y="9"/>
                  </a:cubicBezTo>
                  <a:cubicBezTo>
                    <a:pt x="1813" y="9"/>
                    <a:pt x="1816" y="10"/>
                    <a:pt x="1817" y="10"/>
                  </a:cubicBezTo>
                  <a:cubicBezTo>
                    <a:pt x="1818" y="10"/>
                    <a:pt x="1818" y="10"/>
                    <a:pt x="1818" y="10"/>
                  </a:cubicBezTo>
                  <a:cubicBezTo>
                    <a:pt x="1820" y="10"/>
                    <a:pt x="1820" y="9"/>
                    <a:pt x="1819" y="8"/>
                  </a:cubicBezTo>
                  <a:cubicBezTo>
                    <a:pt x="1817" y="7"/>
                    <a:pt x="1815" y="7"/>
                    <a:pt x="1813" y="7"/>
                  </a:cubicBezTo>
                  <a:moveTo>
                    <a:pt x="2265" y="6"/>
                  </a:moveTo>
                  <a:cubicBezTo>
                    <a:pt x="2264" y="6"/>
                    <a:pt x="2264" y="6"/>
                    <a:pt x="2266" y="7"/>
                  </a:cubicBezTo>
                  <a:cubicBezTo>
                    <a:pt x="2267" y="8"/>
                    <a:pt x="2270" y="9"/>
                    <a:pt x="2271" y="9"/>
                  </a:cubicBezTo>
                  <a:cubicBezTo>
                    <a:pt x="2271" y="9"/>
                    <a:pt x="2272" y="9"/>
                    <a:pt x="2272" y="9"/>
                  </a:cubicBezTo>
                  <a:cubicBezTo>
                    <a:pt x="2273" y="9"/>
                    <a:pt x="2273" y="8"/>
                    <a:pt x="2271" y="8"/>
                  </a:cubicBezTo>
                  <a:cubicBezTo>
                    <a:pt x="2270" y="7"/>
                    <a:pt x="2267" y="6"/>
                    <a:pt x="2266" y="6"/>
                  </a:cubicBezTo>
                  <a:cubicBezTo>
                    <a:pt x="2265" y="6"/>
                    <a:pt x="2265" y="6"/>
                    <a:pt x="2265" y="6"/>
                  </a:cubicBezTo>
                  <a:moveTo>
                    <a:pt x="1882" y="3"/>
                  </a:moveTo>
                  <a:cubicBezTo>
                    <a:pt x="1882" y="3"/>
                    <a:pt x="1882" y="3"/>
                    <a:pt x="1882" y="3"/>
                  </a:cubicBezTo>
                  <a:cubicBezTo>
                    <a:pt x="1880" y="3"/>
                    <a:pt x="1880" y="4"/>
                    <a:pt x="1881" y="4"/>
                  </a:cubicBezTo>
                  <a:cubicBezTo>
                    <a:pt x="1883" y="5"/>
                    <a:pt x="1885" y="5"/>
                    <a:pt x="1887" y="5"/>
                  </a:cubicBezTo>
                  <a:cubicBezTo>
                    <a:pt x="1887" y="5"/>
                    <a:pt x="1887" y="5"/>
                    <a:pt x="1888" y="5"/>
                  </a:cubicBezTo>
                  <a:cubicBezTo>
                    <a:pt x="1889" y="5"/>
                    <a:pt x="1890" y="5"/>
                    <a:pt x="1888" y="4"/>
                  </a:cubicBezTo>
                  <a:cubicBezTo>
                    <a:pt x="1886" y="3"/>
                    <a:pt x="1884" y="3"/>
                    <a:pt x="1882" y="3"/>
                  </a:cubicBezTo>
                  <a:moveTo>
                    <a:pt x="2204" y="2"/>
                  </a:moveTo>
                  <a:cubicBezTo>
                    <a:pt x="2203" y="2"/>
                    <a:pt x="2203" y="3"/>
                    <a:pt x="2205" y="4"/>
                  </a:cubicBezTo>
                  <a:cubicBezTo>
                    <a:pt x="2206" y="4"/>
                    <a:pt x="2209" y="5"/>
                    <a:pt x="2211" y="5"/>
                  </a:cubicBezTo>
                  <a:cubicBezTo>
                    <a:pt x="2211" y="5"/>
                    <a:pt x="2211" y="5"/>
                    <a:pt x="2211" y="5"/>
                  </a:cubicBezTo>
                  <a:cubicBezTo>
                    <a:pt x="2212" y="5"/>
                    <a:pt x="2212" y="4"/>
                    <a:pt x="2211" y="4"/>
                  </a:cubicBezTo>
                  <a:cubicBezTo>
                    <a:pt x="2209" y="3"/>
                    <a:pt x="2206" y="2"/>
                    <a:pt x="2205" y="2"/>
                  </a:cubicBezTo>
                  <a:cubicBezTo>
                    <a:pt x="2205" y="2"/>
                    <a:pt x="2204" y="2"/>
                    <a:pt x="2204" y="2"/>
                  </a:cubicBezTo>
                  <a:moveTo>
                    <a:pt x="1949" y="0"/>
                  </a:moveTo>
                  <a:cubicBezTo>
                    <a:pt x="1949" y="0"/>
                    <a:pt x="1949" y="0"/>
                    <a:pt x="1949" y="0"/>
                  </a:cubicBezTo>
                  <a:cubicBezTo>
                    <a:pt x="1947" y="0"/>
                    <a:pt x="1947" y="1"/>
                    <a:pt x="1949" y="2"/>
                  </a:cubicBezTo>
                  <a:cubicBezTo>
                    <a:pt x="1951" y="2"/>
                    <a:pt x="1953" y="3"/>
                    <a:pt x="1955" y="3"/>
                  </a:cubicBezTo>
                  <a:cubicBezTo>
                    <a:pt x="1955" y="3"/>
                    <a:pt x="1955" y="3"/>
                    <a:pt x="1955" y="3"/>
                  </a:cubicBezTo>
                  <a:cubicBezTo>
                    <a:pt x="1957" y="3"/>
                    <a:pt x="1957" y="2"/>
                    <a:pt x="1955" y="2"/>
                  </a:cubicBezTo>
                  <a:cubicBezTo>
                    <a:pt x="1954" y="1"/>
                    <a:pt x="1951" y="0"/>
                    <a:pt x="1949" y="0"/>
                  </a:cubicBezTo>
                  <a:moveTo>
                    <a:pt x="2142" y="0"/>
                  </a:moveTo>
                  <a:cubicBezTo>
                    <a:pt x="2141" y="0"/>
                    <a:pt x="2141" y="1"/>
                    <a:pt x="2142" y="1"/>
                  </a:cubicBezTo>
                  <a:cubicBezTo>
                    <a:pt x="2144" y="2"/>
                    <a:pt x="2147" y="3"/>
                    <a:pt x="2149" y="3"/>
                  </a:cubicBezTo>
                  <a:cubicBezTo>
                    <a:pt x="2149" y="3"/>
                    <a:pt x="2149" y="3"/>
                    <a:pt x="2149" y="3"/>
                  </a:cubicBezTo>
                  <a:cubicBezTo>
                    <a:pt x="2150" y="3"/>
                    <a:pt x="2150" y="2"/>
                    <a:pt x="2148" y="1"/>
                  </a:cubicBezTo>
                  <a:cubicBezTo>
                    <a:pt x="2147" y="1"/>
                    <a:pt x="2144" y="0"/>
                    <a:pt x="2142" y="0"/>
                  </a:cubicBezTo>
                  <a:cubicBezTo>
                    <a:pt x="2142" y="0"/>
                    <a:pt x="2142" y="0"/>
                    <a:pt x="2142" y="0"/>
                  </a:cubicBezTo>
                  <a:moveTo>
                    <a:pt x="2079" y="0"/>
                  </a:moveTo>
                  <a:cubicBezTo>
                    <a:pt x="2079" y="0"/>
                    <a:pt x="2079" y="0"/>
                    <a:pt x="2079" y="0"/>
                  </a:cubicBezTo>
                  <a:cubicBezTo>
                    <a:pt x="2077" y="0"/>
                    <a:pt x="2077" y="0"/>
                    <a:pt x="2079" y="1"/>
                  </a:cubicBezTo>
                  <a:cubicBezTo>
                    <a:pt x="2080" y="1"/>
                    <a:pt x="2083" y="2"/>
                    <a:pt x="2085" y="2"/>
                  </a:cubicBezTo>
                  <a:cubicBezTo>
                    <a:pt x="2085" y="2"/>
                    <a:pt x="2085" y="2"/>
                    <a:pt x="2085" y="2"/>
                  </a:cubicBezTo>
                  <a:cubicBezTo>
                    <a:pt x="2087" y="2"/>
                    <a:pt x="2087" y="1"/>
                    <a:pt x="2085" y="1"/>
                  </a:cubicBezTo>
                  <a:cubicBezTo>
                    <a:pt x="2083" y="0"/>
                    <a:pt x="2080" y="0"/>
                    <a:pt x="2079" y="0"/>
                  </a:cubicBezTo>
                  <a:moveTo>
                    <a:pt x="2014" y="0"/>
                  </a:moveTo>
                  <a:cubicBezTo>
                    <a:pt x="2013" y="0"/>
                    <a:pt x="2013" y="0"/>
                    <a:pt x="2015" y="1"/>
                  </a:cubicBezTo>
                  <a:cubicBezTo>
                    <a:pt x="2016" y="1"/>
                    <a:pt x="2019" y="2"/>
                    <a:pt x="2021" y="2"/>
                  </a:cubicBezTo>
                  <a:cubicBezTo>
                    <a:pt x="2021" y="2"/>
                    <a:pt x="2021" y="2"/>
                    <a:pt x="2021" y="2"/>
                  </a:cubicBezTo>
                  <a:cubicBezTo>
                    <a:pt x="2023" y="2"/>
                    <a:pt x="2022" y="1"/>
                    <a:pt x="2021" y="1"/>
                  </a:cubicBezTo>
                  <a:cubicBezTo>
                    <a:pt x="2019" y="0"/>
                    <a:pt x="2016" y="0"/>
                    <a:pt x="2014" y="0"/>
                  </a:cubicBezTo>
                  <a:cubicBezTo>
                    <a:pt x="2014" y="0"/>
                    <a:pt x="2014" y="0"/>
                    <a:pt x="20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Freeform 13"/>
            <p:cNvSpPr/>
            <p:nvPr/>
          </p:nvSpPr>
          <p:spPr bwMode="auto">
            <a:xfrm>
              <a:off x="12804775" y="8132763"/>
              <a:ext cx="19050" cy="12700"/>
            </a:xfrm>
            <a:custGeom>
              <a:avLst/>
              <a:gdLst>
                <a:gd name="T0" fmla="*/ 2 w 7"/>
                <a:gd name="T1" fmla="*/ 0 h 5"/>
                <a:gd name="T2" fmla="*/ 1 w 7"/>
                <a:gd name="T3" fmla="*/ 0 h 5"/>
                <a:gd name="T4" fmla="*/ 0 w 7"/>
                <a:gd name="T5" fmla="*/ 1 h 5"/>
                <a:gd name="T6" fmla="*/ 0 w 7"/>
                <a:gd name="T7" fmla="*/ 3 h 5"/>
                <a:gd name="T8" fmla="*/ 2 w 7"/>
                <a:gd name="T9" fmla="*/ 5 h 5"/>
                <a:gd name="T10" fmla="*/ 4 w 7"/>
                <a:gd name="T11" fmla="*/ 5 h 5"/>
                <a:gd name="T12" fmla="*/ 4 w 7"/>
                <a:gd name="T13" fmla="*/ 5 h 5"/>
                <a:gd name="T14" fmla="*/ 5 w 7"/>
                <a:gd name="T15" fmla="*/ 5 h 5"/>
                <a:gd name="T16" fmla="*/ 6 w 7"/>
                <a:gd name="T17" fmla="*/ 5 h 5"/>
                <a:gd name="T18" fmla="*/ 6 w 7"/>
                <a:gd name="T19" fmla="*/ 3 h 5"/>
                <a:gd name="T20" fmla="*/ 5 w 7"/>
                <a:gd name="T21" fmla="*/ 1 h 5"/>
                <a:gd name="T22" fmla="*/ 4 w 7"/>
                <a:gd name="T23" fmla="*/ 0 h 5"/>
                <a:gd name="T24" fmla="*/ 2 w 7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4"/>
                    <a:pt x="2" y="5"/>
                  </a:cubicBezTo>
                  <a:cubicBezTo>
                    <a:pt x="2" y="5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7" y="3"/>
                    <a:pt x="6" y="3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Freeform 14"/>
            <p:cNvSpPr/>
            <p:nvPr/>
          </p:nvSpPr>
          <p:spPr bwMode="auto">
            <a:xfrm>
              <a:off x="-925513" y="8350250"/>
              <a:ext cx="15875" cy="19050"/>
            </a:xfrm>
            <a:custGeom>
              <a:avLst/>
              <a:gdLst>
                <a:gd name="T0" fmla="*/ 3 w 6"/>
                <a:gd name="T1" fmla="*/ 0 h 7"/>
                <a:gd name="T2" fmla="*/ 1 w 6"/>
                <a:gd name="T3" fmla="*/ 1 h 7"/>
                <a:gd name="T4" fmla="*/ 0 w 6"/>
                <a:gd name="T5" fmla="*/ 4 h 7"/>
                <a:gd name="T6" fmla="*/ 0 w 6"/>
                <a:gd name="T7" fmla="*/ 5 h 7"/>
                <a:gd name="T8" fmla="*/ 1 w 6"/>
                <a:gd name="T9" fmla="*/ 6 h 7"/>
                <a:gd name="T10" fmla="*/ 2 w 6"/>
                <a:gd name="T11" fmla="*/ 7 h 7"/>
                <a:gd name="T12" fmla="*/ 3 w 6"/>
                <a:gd name="T13" fmla="*/ 7 h 7"/>
                <a:gd name="T14" fmla="*/ 3 w 6"/>
                <a:gd name="T15" fmla="*/ 7 h 7"/>
                <a:gd name="T16" fmla="*/ 4 w 6"/>
                <a:gd name="T17" fmla="*/ 7 h 7"/>
                <a:gd name="T18" fmla="*/ 5 w 6"/>
                <a:gd name="T19" fmla="*/ 6 h 7"/>
                <a:gd name="T20" fmla="*/ 6 w 6"/>
                <a:gd name="T21" fmla="*/ 5 h 7"/>
                <a:gd name="T22" fmla="*/ 6 w 6"/>
                <a:gd name="T23" fmla="*/ 4 h 7"/>
                <a:gd name="T24" fmla="*/ 5 w 6"/>
                <a:gd name="T25" fmla="*/ 1 h 7"/>
                <a:gd name="T26" fmla="*/ 3 w 6"/>
                <a:gd name="T2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1" y="7"/>
                    <a:pt x="1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-752475" y="8081963"/>
              <a:ext cx="13463588" cy="382588"/>
            </a:xfrm>
            <a:custGeom>
              <a:avLst/>
              <a:gdLst>
                <a:gd name="T0" fmla="*/ 889 w 5001"/>
                <a:gd name="T1" fmla="*/ 138 h 142"/>
                <a:gd name="T2" fmla="*/ 828 w 5001"/>
                <a:gd name="T3" fmla="*/ 141 h 142"/>
                <a:gd name="T4" fmla="*/ 1028 w 5001"/>
                <a:gd name="T5" fmla="*/ 135 h 142"/>
                <a:gd name="T6" fmla="*/ 701 w 5001"/>
                <a:gd name="T7" fmla="*/ 129 h 142"/>
                <a:gd name="T8" fmla="*/ 637 w 5001"/>
                <a:gd name="T9" fmla="*/ 135 h 142"/>
                <a:gd name="T10" fmla="*/ 1095 w 5001"/>
                <a:gd name="T11" fmla="*/ 134 h 142"/>
                <a:gd name="T12" fmla="*/ 3065 w 5001"/>
                <a:gd name="T13" fmla="*/ 125 h 142"/>
                <a:gd name="T14" fmla="*/ 3132 w 5001"/>
                <a:gd name="T15" fmla="*/ 125 h 142"/>
                <a:gd name="T16" fmla="*/ 3203 w 5001"/>
                <a:gd name="T17" fmla="*/ 132 h 142"/>
                <a:gd name="T18" fmla="*/ 574 w 5001"/>
                <a:gd name="T19" fmla="*/ 124 h 142"/>
                <a:gd name="T20" fmla="*/ 3270 w 5001"/>
                <a:gd name="T21" fmla="*/ 122 h 142"/>
                <a:gd name="T22" fmla="*/ 511 w 5001"/>
                <a:gd name="T23" fmla="*/ 129 h 142"/>
                <a:gd name="T24" fmla="*/ 3345 w 5001"/>
                <a:gd name="T25" fmla="*/ 129 h 142"/>
                <a:gd name="T26" fmla="*/ 3414 w 5001"/>
                <a:gd name="T27" fmla="*/ 119 h 142"/>
                <a:gd name="T28" fmla="*/ 444 w 5001"/>
                <a:gd name="T29" fmla="*/ 121 h 142"/>
                <a:gd name="T30" fmla="*/ 2882 w 5001"/>
                <a:gd name="T31" fmla="*/ 125 h 142"/>
                <a:gd name="T32" fmla="*/ 3494 w 5001"/>
                <a:gd name="T33" fmla="*/ 120 h 142"/>
                <a:gd name="T34" fmla="*/ 3561 w 5001"/>
                <a:gd name="T35" fmla="*/ 114 h 142"/>
                <a:gd name="T36" fmla="*/ 3634 w 5001"/>
                <a:gd name="T37" fmla="*/ 116 h 142"/>
                <a:gd name="T38" fmla="*/ 324 w 5001"/>
                <a:gd name="T39" fmla="*/ 115 h 142"/>
                <a:gd name="T40" fmla="*/ 2821 w 5001"/>
                <a:gd name="T41" fmla="*/ 111 h 142"/>
                <a:gd name="T42" fmla="*/ 1245 w 5001"/>
                <a:gd name="T43" fmla="*/ 109 h 142"/>
                <a:gd name="T44" fmla="*/ 258 w 5001"/>
                <a:gd name="T45" fmla="*/ 116 h 142"/>
                <a:gd name="T46" fmla="*/ 3789 w 5001"/>
                <a:gd name="T47" fmla="*/ 111 h 142"/>
                <a:gd name="T48" fmla="*/ 3854 w 5001"/>
                <a:gd name="T49" fmla="*/ 106 h 142"/>
                <a:gd name="T50" fmla="*/ 3925 w 5001"/>
                <a:gd name="T51" fmla="*/ 108 h 142"/>
                <a:gd name="T52" fmla="*/ 134 w 5001"/>
                <a:gd name="T53" fmla="*/ 107 h 142"/>
                <a:gd name="T54" fmla="*/ 3995 w 5001"/>
                <a:gd name="T55" fmla="*/ 103 h 142"/>
                <a:gd name="T56" fmla="*/ 4063 w 5001"/>
                <a:gd name="T57" fmla="*/ 102 h 142"/>
                <a:gd name="T58" fmla="*/ 2770 w 5001"/>
                <a:gd name="T59" fmla="*/ 108 h 142"/>
                <a:gd name="T60" fmla="*/ 4136 w 5001"/>
                <a:gd name="T61" fmla="*/ 105 h 142"/>
                <a:gd name="T62" fmla="*/ 3 w 5001"/>
                <a:gd name="T63" fmla="*/ 101 h 142"/>
                <a:gd name="T64" fmla="*/ 4255 w 5001"/>
                <a:gd name="T65" fmla="*/ 104 h 142"/>
                <a:gd name="T66" fmla="*/ 4322 w 5001"/>
                <a:gd name="T67" fmla="*/ 106 h 142"/>
                <a:gd name="T68" fmla="*/ 1323 w 5001"/>
                <a:gd name="T69" fmla="*/ 99 h 142"/>
                <a:gd name="T70" fmla="*/ 4430 w 5001"/>
                <a:gd name="T71" fmla="*/ 96 h 142"/>
                <a:gd name="T72" fmla="*/ 4492 w 5001"/>
                <a:gd name="T73" fmla="*/ 100 h 142"/>
                <a:gd name="T74" fmla="*/ 4547 w 5001"/>
                <a:gd name="T75" fmla="*/ 95 h 142"/>
                <a:gd name="T76" fmla="*/ 4597 w 5001"/>
                <a:gd name="T77" fmla="*/ 89 h 142"/>
                <a:gd name="T78" fmla="*/ 1399 w 5001"/>
                <a:gd name="T79" fmla="*/ 91 h 142"/>
                <a:gd name="T80" fmla="*/ 4656 w 5001"/>
                <a:gd name="T81" fmla="*/ 93 h 142"/>
                <a:gd name="T82" fmla="*/ 4706 w 5001"/>
                <a:gd name="T83" fmla="*/ 84 h 142"/>
                <a:gd name="T84" fmla="*/ 2657 w 5001"/>
                <a:gd name="T85" fmla="*/ 83 h 142"/>
                <a:gd name="T86" fmla="*/ 4821 w 5001"/>
                <a:gd name="T87" fmla="*/ 86 h 142"/>
                <a:gd name="T88" fmla="*/ 4880 w 5001"/>
                <a:gd name="T89" fmla="*/ 81 h 142"/>
                <a:gd name="T90" fmla="*/ 4996 w 5001"/>
                <a:gd name="T91" fmla="*/ 76 h 142"/>
                <a:gd name="T92" fmla="*/ 1479 w 5001"/>
                <a:gd name="T93" fmla="*/ 78 h 142"/>
                <a:gd name="T94" fmla="*/ 2610 w 5001"/>
                <a:gd name="T95" fmla="*/ 72 h 142"/>
                <a:gd name="T96" fmla="*/ 1564 w 5001"/>
                <a:gd name="T97" fmla="*/ 62 h 142"/>
                <a:gd name="T98" fmla="*/ 1643 w 5001"/>
                <a:gd name="T99" fmla="*/ 49 h 142"/>
                <a:gd name="T100" fmla="*/ 2505 w 5001"/>
                <a:gd name="T101" fmla="*/ 49 h 142"/>
                <a:gd name="T102" fmla="*/ 1729 w 5001"/>
                <a:gd name="T103" fmla="*/ 38 h 142"/>
                <a:gd name="T104" fmla="*/ 1802 w 5001"/>
                <a:gd name="T105" fmla="*/ 26 h 142"/>
                <a:gd name="T106" fmla="*/ 2397 w 5001"/>
                <a:gd name="T107" fmla="*/ 27 h 142"/>
                <a:gd name="T108" fmla="*/ 1884 w 5001"/>
                <a:gd name="T109" fmla="*/ 19 h 142"/>
                <a:gd name="T110" fmla="*/ 2334 w 5001"/>
                <a:gd name="T111" fmla="*/ 14 h 142"/>
                <a:gd name="T112" fmla="*/ 2278 w 5001"/>
                <a:gd name="T113" fmla="*/ 8 h 142"/>
                <a:gd name="T114" fmla="*/ 2030 w 5001"/>
                <a:gd name="T115" fmla="*/ 5 h 142"/>
                <a:gd name="T116" fmla="*/ 2217 w 5001"/>
                <a:gd name="T117" fmla="*/ 2 h 142"/>
                <a:gd name="T118" fmla="*/ 2155 w 5001"/>
                <a:gd name="T119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01" h="142">
                  <a:moveTo>
                    <a:pt x="957" y="133"/>
                  </a:moveTo>
                  <a:cubicBezTo>
                    <a:pt x="957" y="133"/>
                    <a:pt x="957" y="133"/>
                    <a:pt x="957" y="133"/>
                  </a:cubicBezTo>
                  <a:cubicBezTo>
                    <a:pt x="955" y="133"/>
                    <a:pt x="954" y="135"/>
                    <a:pt x="953" y="138"/>
                  </a:cubicBezTo>
                  <a:cubicBezTo>
                    <a:pt x="953" y="140"/>
                    <a:pt x="955" y="142"/>
                    <a:pt x="957" y="142"/>
                  </a:cubicBezTo>
                  <a:cubicBezTo>
                    <a:pt x="957" y="142"/>
                    <a:pt x="957" y="142"/>
                    <a:pt x="957" y="142"/>
                  </a:cubicBezTo>
                  <a:cubicBezTo>
                    <a:pt x="959" y="142"/>
                    <a:pt x="960" y="140"/>
                    <a:pt x="960" y="138"/>
                  </a:cubicBezTo>
                  <a:cubicBezTo>
                    <a:pt x="961" y="135"/>
                    <a:pt x="959" y="133"/>
                    <a:pt x="957" y="133"/>
                  </a:cubicBezTo>
                  <a:moveTo>
                    <a:pt x="893" y="133"/>
                  </a:moveTo>
                  <a:cubicBezTo>
                    <a:pt x="891" y="133"/>
                    <a:pt x="889" y="135"/>
                    <a:pt x="889" y="138"/>
                  </a:cubicBezTo>
                  <a:cubicBezTo>
                    <a:pt x="889" y="140"/>
                    <a:pt x="890" y="142"/>
                    <a:pt x="892" y="142"/>
                  </a:cubicBezTo>
                  <a:cubicBezTo>
                    <a:pt x="892" y="142"/>
                    <a:pt x="892" y="142"/>
                    <a:pt x="892" y="142"/>
                  </a:cubicBezTo>
                  <a:cubicBezTo>
                    <a:pt x="894" y="142"/>
                    <a:pt x="896" y="140"/>
                    <a:pt x="896" y="138"/>
                  </a:cubicBezTo>
                  <a:cubicBezTo>
                    <a:pt x="896" y="135"/>
                    <a:pt x="895" y="133"/>
                    <a:pt x="893" y="133"/>
                  </a:cubicBezTo>
                  <a:cubicBezTo>
                    <a:pt x="893" y="133"/>
                    <a:pt x="893" y="133"/>
                    <a:pt x="893" y="133"/>
                  </a:cubicBezTo>
                  <a:moveTo>
                    <a:pt x="829" y="133"/>
                  </a:moveTo>
                  <a:cubicBezTo>
                    <a:pt x="827" y="133"/>
                    <a:pt x="825" y="134"/>
                    <a:pt x="825" y="137"/>
                  </a:cubicBezTo>
                  <a:cubicBezTo>
                    <a:pt x="825" y="139"/>
                    <a:pt x="826" y="141"/>
                    <a:pt x="828" y="141"/>
                  </a:cubicBezTo>
                  <a:cubicBezTo>
                    <a:pt x="828" y="141"/>
                    <a:pt x="828" y="141"/>
                    <a:pt x="828" y="141"/>
                  </a:cubicBezTo>
                  <a:cubicBezTo>
                    <a:pt x="830" y="141"/>
                    <a:pt x="832" y="139"/>
                    <a:pt x="832" y="137"/>
                  </a:cubicBezTo>
                  <a:cubicBezTo>
                    <a:pt x="832" y="134"/>
                    <a:pt x="831" y="133"/>
                    <a:pt x="829" y="133"/>
                  </a:cubicBezTo>
                  <a:cubicBezTo>
                    <a:pt x="829" y="133"/>
                    <a:pt x="829" y="133"/>
                    <a:pt x="829" y="133"/>
                  </a:cubicBezTo>
                  <a:moveTo>
                    <a:pt x="1025" y="131"/>
                  </a:moveTo>
                  <a:cubicBezTo>
                    <a:pt x="1024" y="131"/>
                    <a:pt x="1024" y="131"/>
                    <a:pt x="1024" y="131"/>
                  </a:cubicBezTo>
                  <a:cubicBezTo>
                    <a:pt x="1022" y="131"/>
                    <a:pt x="1021" y="133"/>
                    <a:pt x="1021" y="135"/>
                  </a:cubicBezTo>
                  <a:cubicBezTo>
                    <a:pt x="1021" y="138"/>
                    <a:pt x="1022" y="139"/>
                    <a:pt x="1024" y="139"/>
                  </a:cubicBezTo>
                  <a:cubicBezTo>
                    <a:pt x="1024" y="139"/>
                    <a:pt x="1024" y="139"/>
                    <a:pt x="1024" y="139"/>
                  </a:cubicBezTo>
                  <a:cubicBezTo>
                    <a:pt x="1026" y="139"/>
                    <a:pt x="1028" y="137"/>
                    <a:pt x="1028" y="135"/>
                  </a:cubicBezTo>
                  <a:cubicBezTo>
                    <a:pt x="1028" y="133"/>
                    <a:pt x="1026" y="131"/>
                    <a:pt x="1025" y="131"/>
                  </a:cubicBezTo>
                  <a:moveTo>
                    <a:pt x="765" y="131"/>
                  </a:moveTo>
                  <a:cubicBezTo>
                    <a:pt x="763" y="131"/>
                    <a:pt x="761" y="133"/>
                    <a:pt x="761" y="135"/>
                  </a:cubicBezTo>
                  <a:cubicBezTo>
                    <a:pt x="761" y="137"/>
                    <a:pt x="763" y="139"/>
                    <a:pt x="764" y="139"/>
                  </a:cubicBezTo>
                  <a:cubicBezTo>
                    <a:pt x="764" y="139"/>
                    <a:pt x="764" y="139"/>
                    <a:pt x="765" y="139"/>
                  </a:cubicBezTo>
                  <a:cubicBezTo>
                    <a:pt x="766" y="139"/>
                    <a:pt x="768" y="138"/>
                    <a:pt x="768" y="135"/>
                  </a:cubicBezTo>
                  <a:cubicBezTo>
                    <a:pt x="768" y="133"/>
                    <a:pt x="767" y="131"/>
                    <a:pt x="765" y="131"/>
                  </a:cubicBezTo>
                  <a:cubicBezTo>
                    <a:pt x="765" y="131"/>
                    <a:pt x="765" y="131"/>
                    <a:pt x="765" y="131"/>
                  </a:cubicBezTo>
                  <a:moveTo>
                    <a:pt x="701" y="129"/>
                  </a:moveTo>
                  <a:cubicBezTo>
                    <a:pt x="699" y="129"/>
                    <a:pt x="698" y="131"/>
                    <a:pt x="698" y="133"/>
                  </a:cubicBezTo>
                  <a:cubicBezTo>
                    <a:pt x="698" y="135"/>
                    <a:pt x="699" y="137"/>
                    <a:pt x="701" y="137"/>
                  </a:cubicBezTo>
                  <a:cubicBezTo>
                    <a:pt x="701" y="137"/>
                    <a:pt x="701" y="137"/>
                    <a:pt x="701" y="137"/>
                  </a:cubicBezTo>
                  <a:cubicBezTo>
                    <a:pt x="703" y="137"/>
                    <a:pt x="704" y="136"/>
                    <a:pt x="704" y="133"/>
                  </a:cubicBezTo>
                  <a:cubicBezTo>
                    <a:pt x="705" y="131"/>
                    <a:pt x="703" y="129"/>
                    <a:pt x="701" y="129"/>
                  </a:cubicBezTo>
                  <a:cubicBezTo>
                    <a:pt x="701" y="129"/>
                    <a:pt x="701" y="129"/>
                    <a:pt x="701" y="129"/>
                  </a:cubicBezTo>
                  <a:moveTo>
                    <a:pt x="638" y="127"/>
                  </a:moveTo>
                  <a:cubicBezTo>
                    <a:pt x="636" y="127"/>
                    <a:pt x="634" y="128"/>
                    <a:pt x="634" y="131"/>
                  </a:cubicBezTo>
                  <a:cubicBezTo>
                    <a:pt x="634" y="133"/>
                    <a:pt x="635" y="135"/>
                    <a:pt x="637" y="135"/>
                  </a:cubicBezTo>
                  <a:cubicBezTo>
                    <a:pt x="637" y="135"/>
                    <a:pt x="637" y="135"/>
                    <a:pt x="637" y="135"/>
                  </a:cubicBezTo>
                  <a:cubicBezTo>
                    <a:pt x="639" y="135"/>
                    <a:pt x="641" y="133"/>
                    <a:pt x="641" y="131"/>
                  </a:cubicBezTo>
                  <a:cubicBezTo>
                    <a:pt x="641" y="129"/>
                    <a:pt x="640" y="127"/>
                    <a:pt x="638" y="127"/>
                  </a:cubicBezTo>
                  <a:cubicBezTo>
                    <a:pt x="638" y="127"/>
                    <a:pt x="638" y="127"/>
                    <a:pt x="638" y="127"/>
                  </a:cubicBezTo>
                  <a:moveTo>
                    <a:pt x="1095" y="126"/>
                  </a:moveTo>
                  <a:cubicBezTo>
                    <a:pt x="1095" y="126"/>
                    <a:pt x="1095" y="126"/>
                    <a:pt x="1095" y="126"/>
                  </a:cubicBezTo>
                  <a:cubicBezTo>
                    <a:pt x="1093" y="126"/>
                    <a:pt x="1091" y="128"/>
                    <a:pt x="1091" y="130"/>
                  </a:cubicBezTo>
                  <a:cubicBezTo>
                    <a:pt x="1091" y="132"/>
                    <a:pt x="1093" y="134"/>
                    <a:pt x="1095" y="134"/>
                  </a:cubicBezTo>
                  <a:cubicBezTo>
                    <a:pt x="1095" y="134"/>
                    <a:pt x="1095" y="134"/>
                    <a:pt x="1095" y="134"/>
                  </a:cubicBezTo>
                  <a:cubicBezTo>
                    <a:pt x="1097" y="134"/>
                    <a:pt x="1099" y="132"/>
                    <a:pt x="1099" y="130"/>
                  </a:cubicBezTo>
                  <a:cubicBezTo>
                    <a:pt x="1099" y="128"/>
                    <a:pt x="1097" y="126"/>
                    <a:pt x="1095" y="126"/>
                  </a:cubicBezTo>
                  <a:moveTo>
                    <a:pt x="3065" y="125"/>
                  </a:moveTo>
                  <a:cubicBezTo>
                    <a:pt x="3065" y="125"/>
                    <a:pt x="3065" y="125"/>
                    <a:pt x="3065" y="125"/>
                  </a:cubicBezTo>
                  <a:cubicBezTo>
                    <a:pt x="3063" y="125"/>
                    <a:pt x="3062" y="127"/>
                    <a:pt x="3063" y="129"/>
                  </a:cubicBezTo>
                  <a:cubicBezTo>
                    <a:pt x="3063" y="132"/>
                    <a:pt x="3065" y="134"/>
                    <a:pt x="3067" y="134"/>
                  </a:cubicBezTo>
                  <a:cubicBezTo>
                    <a:pt x="3067" y="134"/>
                    <a:pt x="3067" y="134"/>
                    <a:pt x="3067" y="134"/>
                  </a:cubicBezTo>
                  <a:cubicBezTo>
                    <a:pt x="3069" y="133"/>
                    <a:pt x="3070" y="132"/>
                    <a:pt x="3070" y="129"/>
                  </a:cubicBezTo>
                  <a:cubicBezTo>
                    <a:pt x="3069" y="127"/>
                    <a:pt x="3067" y="125"/>
                    <a:pt x="3065" y="125"/>
                  </a:cubicBezTo>
                  <a:moveTo>
                    <a:pt x="3001" y="125"/>
                  </a:moveTo>
                  <a:cubicBezTo>
                    <a:pt x="2999" y="125"/>
                    <a:pt x="2998" y="127"/>
                    <a:pt x="2999" y="129"/>
                  </a:cubicBezTo>
                  <a:cubicBezTo>
                    <a:pt x="2999" y="131"/>
                    <a:pt x="3001" y="133"/>
                    <a:pt x="3003" y="133"/>
                  </a:cubicBezTo>
                  <a:cubicBezTo>
                    <a:pt x="3003" y="133"/>
                    <a:pt x="3003" y="133"/>
                    <a:pt x="3003" y="133"/>
                  </a:cubicBezTo>
                  <a:cubicBezTo>
                    <a:pt x="3005" y="133"/>
                    <a:pt x="3006" y="132"/>
                    <a:pt x="3005" y="129"/>
                  </a:cubicBezTo>
                  <a:cubicBezTo>
                    <a:pt x="3005" y="127"/>
                    <a:pt x="3003" y="125"/>
                    <a:pt x="3001" y="125"/>
                  </a:cubicBezTo>
                  <a:cubicBezTo>
                    <a:pt x="3001" y="125"/>
                    <a:pt x="3001" y="125"/>
                    <a:pt x="3001" y="125"/>
                  </a:cubicBezTo>
                  <a:moveTo>
                    <a:pt x="3132" y="125"/>
                  </a:moveTo>
                  <a:cubicBezTo>
                    <a:pt x="3132" y="125"/>
                    <a:pt x="3132" y="125"/>
                    <a:pt x="3132" y="125"/>
                  </a:cubicBezTo>
                  <a:cubicBezTo>
                    <a:pt x="3130" y="125"/>
                    <a:pt x="3129" y="127"/>
                    <a:pt x="3129" y="129"/>
                  </a:cubicBezTo>
                  <a:cubicBezTo>
                    <a:pt x="3130" y="131"/>
                    <a:pt x="3132" y="133"/>
                    <a:pt x="3134" y="133"/>
                  </a:cubicBezTo>
                  <a:cubicBezTo>
                    <a:pt x="3134" y="133"/>
                    <a:pt x="3134" y="133"/>
                    <a:pt x="3134" y="133"/>
                  </a:cubicBezTo>
                  <a:cubicBezTo>
                    <a:pt x="3136" y="133"/>
                    <a:pt x="3137" y="131"/>
                    <a:pt x="3136" y="129"/>
                  </a:cubicBezTo>
                  <a:cubicBezTo>
                    <a:pt x="3136" y="127"/>
                    <a:pt x="3134" y="125"/>
                    <a:pt x="3132" y="125"/>
                  </a:cubicBezTo>
                  <a:moveTo>
                    <a:pt x="3200" y="124"/>
                  </a:moveTo>
                  <a:cubicBezTo>
                    <a:pt x="3200" y="124"/>
                    <a:pt x="3200" y="124"/>
                    <a:pt x="3200" y="124"/>
                  </a:cubicBezTo>
                  <a:cubicBezTo>
                    <a:pt x="3198" y="124"/>
                    <a:pt x="3197" y="126"/>
                    <a:pt x="3198" y="128"/>
                  </a:cubicBezTo>
                  <a:cubicBezTo>
                    <a:pt x="3198" y="130"/>
                    <a:pt x="3201" y="132"/>
                    <a:pt x="3203" y="132"/>
                  </a:cubicBezTo>
                  <a:cubicBezTo>
                    <a:pt x="3203" y="132"/>
                    <a:pt x="3203" y="132"/>
                    <a:pt x="3203" y="132"/>
                  </a:cubicBezTo>
                  <a:cubicBezTo>
                    <a:pt x="3205" y="132"/>
                    <a:pt x="3206" y="130"/>
                    <a:pt x="3205" y="128"/>
                  </a:cubicBezTo>
                  <a:cubicBezTo>
                    <a:pt x="3204" y="126"/>
                    <a:pt x="3202" y="124"/>
                    <a:pt x="3200" y="124"/>
                  </a:cubicBezTo>
                  <a:moveTo>
                    <a:pt x="574" y="124"/>
                  </a:moveTo>
                  <a:cubicBezTo>
                    <a:pt x="572" y="124"/>
                    <a:pt x="571" y="126"/>
                    <a:pt x="571" y="128"/>
                  </a:cubicBezTo>
                  <a:cubicBezTo>
                    <a:pt x="571" y="130"/>
                    <a:pt x="572" y="132"/>
                    <a:pt x="574" y="132"/>
                  </a:cubicBezTo>
                  <a:cubicBezTo>
                    <a:pt x="574" y="132"/>
                    <a:pt x="574" y="132"/>
                    <a:pt x="574" y="132"/>
                  </a:cubicBezTo>
                  <a:cubicBezTo>
                    <a:pt x="576" y="132"/>
                    <a:pt x="577" y="130"/>
                    <a:pt x="578" y="128"/>
                  </a:cubicBezTo>
                  <a:cubicBezTo>
                    <a:pt x="578" y="126"/>
                    <a:pt x="576" y="124"/>
                    <a:pt x="574" y="124"/>
                  </a:cubicBezTo>
                  <a:cubicBezTo>
                    <a:pt x="574" y="124"/>
                    <a:pt x="574" y="124"/>
                    <a:pt x="574" y="124"/>
                  </a:cubicBezTo>
                  <a:moveTo>
                    <a:pt x="2939" y="123"/>
                  </a:moveTo>
                  <a:cubicBezTo>
                    <a:pt x="2937" y="123"/>
                    <a:pt x="2936" y="124"/>
                    <a:pt x="2937" y="126"/>
                  </a:cubicBezTo>
                  <a:cubicBezTo>
                    <a:pt x="2937" y="129"/>
                    <a:pt x="2939" y="130"/>
                    <a:pt x="2941" y="131"/>
                  </a:cubicBezTo>
                  <a:cubicBezTo>
                    <a:pt x="2941" y="131"/>
                    <a:pt x="2941" y="131"/>
                    <a:pt x="2941" y="131"/>
                  </a:cubicBezTo>
                  <a:cubicBezTo>
                    <a:pt x="2943" y="131"/>
                    <a:pt x="2944" y="129"/>
                    <a:pt x="2943" y="127"/>
                  </a:cubicBezTo>
                  <a:cubicBezTo>
                    <a:pt x="2943" y="125"/>
                    <a:pt x="2941" y="123"/>
                    <a:pt x="2939" y="123"/>
                  </a:cubicBezTo>
                  <a:cubicBezTo>
                    <a:pt x="2939" y="123"/>
                    <a:pt x="2939" y="123"/>
                    <a:pt x="2939" y="123"/>
                  </a:cubicBezTo>
                  <a:moveTo>
                    <a:pt x="3270" y="122"/>
                  </a:moveTo>
                  <a:cubicBezTo>
                    <a:pt x="3270" y="122"/>
                    <a:pt x="3270" y="122"/>
                    <a:pt x="3270" y="122"/>
                  </a:cubicBezTo>
                  <a:cubicBezTo>
                    <a:pt x="3268" y="123"/>
                    <a:pt x="3267" y="124"/>
                    <a:pt x="3268" y="127"/>
                  </a:cubicBezTo>
                  <a:cubicBezTo>
                    <a:pt x="3269" y="129"/>
                    <a:pt x="3271" y="130"/>
                    <a:pt x="3273" y="130"/>
                  </a:cubicBezTo>
                  <a:cubicBezTo>
                    <a:pt x="3273" y="130"/>
                    <a:pt x="3273" y="130"/>
                    <a:pt x="3273" y="130"/>
                  </a:cubicBezTo>
                  <a:cubicBezTo>
                    <a:pt x="3275" y="130"/>
                    <a:pt x="3276" y="129"/>
                    <a:pt x="3276" y="126"/>
                  </a:cubicBezTo>
                  <a:cubicBezTo>
                    <a:pt x="3275" y="124"/>
                    <a:pt x="3272" y="122"/>
                    <a:pt x="3270" y="122"/>
                  </a:cubicBezTo>
                  <a:moveTo>
                    <a:pt x="511" y="121"/>
                  </a:moveTo>
                  <a:cubicBezTo>
                    <a:pt x="509" y="121"/>
                    <a:pt x="508" y="123"/>
                    <a:pt x="508" y="125"/>
                  </a:cubicBezTo>
                  <a:cubicBezTo>
                    <a:pt x="507" y="127"/>
                    <a:pt x="509" y="129"/>
                    <a:pt x="511" y="129"/>
                  </a:cubicBezTo>
                  <a:cubicBezTo>
                    <a:pt x="511" y="129"/>
                    <a:pt x="511" y="129"/>
                    <a:pt x="511" y="129"/>
                  </a:cubicBezTo>
                  <a:cubicBezTo>
                    <a:pt x="513" y="129"/>
                    <a:pt x="514" y="127"/>
                    <a:pt x="514" y="125"/>
                  </a:cubicBezTo>
                  <a:cubicBezTo>
                    <a:pt x="514" y="123"/>
                    <a:pt x="513" y="121"/>
                    <a:pt x="511" y="121"/>
                  </a:cubicBezTo>
                  <a:cubicBezTo>
                    <a:pt x="511" y="121"/>
                    <a:pt x="511" y="121"/>
                    <a:pt x="511" y="121"/>
                  </a:cubicBezTo>
                  <a:moveTo>
                    <a:pt x="3342" y="121"/>
                  </a:moveTo>
                  <a:cubicBezTo>
                    <a:pt x="3342" y="121"/>
                    <a:pt x="3342" y="121"/>
                    <a:pt x="3342" y="121"/>
                  </a:cubicBezTo>
                  <a:cubicBezTo>
                    <a:pt x="3340" y="121"/>
                    <a:pt x="3339" y="123"/>
                    <a:pt x="3340" y="125"/>
                  </a:cubicBezTo>
                  <a:cubicBezTo>
                    <a:pt x="3340" y="127"/>
                    <a:pt x="3343" y="129"/>
                    <a:pt x="3345" y="129"/>
                  </a:cubicBezTo>
                  <a:cubicBezTo>
                    <a:pt x="3345" y="129"/>
                    <a:pt x="3345" y="129"/>
                    <a:pt x="3345" y="129"/>
                  </a:cubicBezTo>
                  <a:cubicBezTo>
                    <a:pt x="3347" y="129"/>
                    <a:pt x="3348" y="127"/>
                    <a:pt x="3347" y="125"/>
                  </a:cubicBezTo>
                  <a:cubicBezTo>
                    <a:pt x="3346" y="122"/>
                    <a:pt x="3344" y="121"/>
                    <a:pt x="3342" y="121"/>
                  </a:cubicBezTo>
                  <a:moveTo>
                    <a:pt x="3414" y="119"/>
                  </a:moveTo>
                  <a:cubicBezTo>
                    <a:pt x="3414" y="119"/>
                    <a:pt x="3414" y="119"/>
                    <a:pt x="3414" y="119"/>
                  </a:cubicBezTo>
                  <a:cubicBezTo>
                    <a:pt x="3412" y="119"/>
                    <a:pt x="3411" y="121"/>
                    <a:pt x="3412" y="123"/>
                  </a:cubicBezTo>
                  <a:cubicBezTo>
                    <a:pt x="3413" y="125"/>
                    <a:pt x="3416" y="127"/>
                    <a:pt x="3418" y="127"/>
                  </a:cubicBezTo>
                  <a:cubicBezTo>
                    <a:pt x="3418" y="127"/>
                    <a:pt x="3418" y="127"/>
                    <a:pt x="3418" y="127"/>
                  </a:cubicBezTo>
                  <a:cubicBezTo>
                    <a:pt x="3420" y="126"/>
                    <a:pt x="3421" y="125"/>
                    <a:pt x="3420" y="123"/>
                  </a:cubicBezTo>
                  <a:cubicBezTo>
                    <a:pt x="3419" y="120"/>
                    <a:pt x="3417" y="119"/>
                    <a:pt x="3414" y="119"/>
                  </a:cubicBezTo>
                  <a:moveTo>
                    <a:pt x="1169" y="119"/>
                  </a:moveTo>
                  <a:cubicBezTo>
                    <a:pt x="1169" y="119"/>
                    <a:pt x="1169" y="119"/>
                    <a:pt x="1169" y="119"/>
                  </a:cubicBezTo>
                  <a:cubicBezTo>
                    <a:pt x="1166" y="119"/>
                    <a:pt x="1165" y="121"/>
                    <a:pt x="1165" y="123"/>
                  </a:cubicBezTo>
                  <a:cubicBezTo>
                    <a:pt x="1165" y="125"/>
                    <a:pt x="1167" y="126"/>
                    <a:pt x="1169" y="126"/>
                  </a:cubicBezTo>
                  <a:cubicBezTo>
                    <a:pt x="1169" y="126"/>
                    <a:pt x="1169" y="126"/>
                    <a:pt x="1169" y="126"/>
                  </a:cubicBezTo>
                  <a:cubicBezTo>
                    <a:pt x="1172" y="126"/>
                    <a:pt x="1173" y="124"/>
                    <a:pt x="1173" y="122"/>
                  </a:cubicBezTo>
                  <a:cubicBezTo>
                    <a:pt x="1173" y="120"/>
                    <a:pt x="1171" y="119"/>
                    <a:pt x="1169" y="119"/>
                  </a:cubicBezTo>
                  <a:moveTo>
                    <a:pt x="448" y="118"/>
                  </a:moveTo>
                  <a:cubicBezTo>
                    <a:pt x="446" y="118"/>
                    <a:pt x="444" y="119"/>
                    <a:pt x="444" y="121"/>
                  </a:cubicBezTo>
                  <a:cubicBezTo>
                    <a:pt x="444" y="124"/>
                    <a:pt x="446" y="125"/>
                    <a:pt x="447" y="125"/>
                  </a:cubicBezTo>
                  <a:cubicBezTo>
                    <a:pt x="447" y="125"/>
                    <a:pt x="448" y="125"/>
                    <a:pt x="448" y="125"/>
                  </a:cubicBezTo>
                  <a:cubicBezTo>
                    <a:pt x="449" y="125"/>
                    <a:pt x="451" y="124"/>
                    <a:pt x="451" y="122"/>
                  </a:cubicBezTo>
                  <a:cubicBezTo>
                    <a:pt x="451" y="120"/>
                    <a:pt x="450" y="118"/>
                    <a:pt x="448" y="118"/>
                  </a:cubicBezTo>
                  <a:cubicBezTo>
                    <a:pt x="448" y="118"/>
                    <a:pt x="448" y="118"/>
                    <a:pt x="448" y="118"/>
                  </a:cubicBezTo>
                  <a:moveTo>
                    <a:pt x="2879" y="118"/>
                  </a:moveTo>
                  <a:cubicBezTo>
                    <a:pt x="2878" y="118"/>
                    <a:pt x="2877" y="119"/>
                    <a:pt x="2878" y="121"/>
                  </a:cubicBezTo>
                  <a:cubicBezTo>
                    <a:pt x="2878" y="123"/>
                    <a:pt x="2880" y="125"/>
                    <a:pt x="2882" y="125"/>
                  </a:cubicBezTo>
                  <a:cubicBezTo>
                    <a:pt x="2882" y="125"/>
                    <a:pt x="2882" y="125"/>
                    <a:pt x="2882" y="125"/>
                  </a:cubicBezTo>
                  <a:cubicBezTo>
                    <a:pt x="2884" y="125"/>
                    <a:pt x="2884" y="124"/>
                    <a:pt x="2884" y="122"/>
                  </a:cubicBezTo>
                  <a:cubicBezTo>
                    <a:pt x="2883" y="120"/>
                    <a:pt x="2881" y="118"/>
                    <a:pt x="2879" y="118"/>
                  </a:cubicBezTo>
                  <a:cubicBezTo>
                    <a:pt x="2879" y="118"/>
                    <a:pt x="2879" y="118"/>
                    <a:pt x="2879" y="118"/>
                  </a:cubicBezTo>
                  <a:moveTo>
                    <a:pt x="3488" y="117"/>
                  </a:moveTo>
                  <a:cubicBezTo>
                    <a:pt x="3488" y="117"/>
                    <a:pt x="3488" y="117"/>
                    <a:pt x="3488" y="117"/>
                  </a:cubicBezTo>
                  <a:cubicBezTo>
                    <a:pt x="3486" y="117"/>
                    <a:pt x="3485" y="118"/>
                    <a:pt x="3486" y="121"/>
                  </a:cubicBezTo>
                  <a:cubicBezTo>
                    <a:pt x="3487" y="123"/>
                    <a:pt x="3489" y="124"/>
                    <a:pt x="3492" y="124"/>
                  </a:cubicBezTo>
                  <a:cubicBezTo>
                    <a:pt x="3492" y="124"/>
                    <a:pt x="3492" y="124"/>
                    <a:pt x="3492" y="124"/>
                  </a:cubicBezTo>
                  <a:cubicBezTo>
                    <a:pt x="3494" y="124"/>
                    <a:pt x="3495" y="122"/>
                    <a:pt x="3494" y="120"/>
                  </a:cubicBezTo>
                  <a:cubicBezTo>
                    <a:pt x="3493" y="118"/>
                    <a:pt x="3490" y="117"/>
                    <a:pt x="3488" y="117"/>
                  </a:cubicBezTo>
                  <a:moveTo>
                    <a:pt x="384" y="115"/>
                  </a:moveTo>
                  <a:cubicBezTo>
                    <a:pt x="383" y="115"/>
                    <a:pt x="381" y="116"/>
                    <a:pt x="381" y="118"/>
                  </a:cubicBezTo>
                  <a:cubicBezTo>
                    <a:pt x="381" y="120"/>
                    <a:pt x="382" y="122"/>
                    <a:pt x="384" y="122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6" y="122"/>
                    <a:pt x="388" y="121"/>
                    <a:pt x="388" y="119"/>
                  </a:cubicBezTo>
                  <a:cubicBezTo>
                    <a:pt x="388" y="117"/>
                    <a:pt x="386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moveTo>
                    <a:pt x="3561" y="114"/>
                  </a:moveTo>
                  <a:cubicBezTo>
                    <a:pt x="3561" y="114"/>
                    <a:pt x="3561" y="114"/>
                    <a:pt x="3561" y="114"/>
                  </a:cubicBezTo>
                  <a:cubicBezTo>
                    <a:pt x="3559" y="114"/>
                    <a:pt x="3558" y="116"/>
                    <a:pt x="3560" y="118"/>
                  </a:cubicBezTo>
                  <a:cubicBezTo>
                    <a:pt x="3561" y="120"/>
                    <a:pt x="3564" y="122"/>
                    <a:pt x="3566" y="122"/>
                  </a:cubicBezTo>
                  <a:cubicBezTo>
                    <a:pt x="3566" y="122"/>
                    <a:pt x="3566" y="122"/>
                    <a:pt x="3566" y="122"/>
                  </a:cubicBezTo>
                  <a:cubicBezTo>
                    <a:pt x="3568" y="122"/>
                    <a:pt x="3569" y="120"/>
                    <a:pt x="3567" y="118"/>
                  </a:cubicBezTo>
                  <a:cubicBezTo>
                    <a:pt x="3566" y="116"/>
                    <a:pt x="3564" y="114"/>
                    <a:pt x="3561" y="114"/>
                  </a:cubicBezTo>
                  <a:moveTo>
                    <a:pt x="3635" y="112"/>
                  </a:moveTo>
                  <a:cubicBezTo>
                    <a:pt x="3635" y="112"/>
                    <a:pt x="3635" y="112"/>
                    <a:pt x="3635" y="112"/>
                  </a:cubicBezTo>
                  <a:cubicBezTo>
                    <a:pt x="3633" y="112"/>
                    <a:pt x="3632" y="114"/>
                    <a:pt x="3634" y="116"/>
                  </a:cubicBezTo>
                  <a:cubicBezTo>
                    <a:pt x="3635" y="118"/>
                    <a:pt x="3638" y="120"/>
                    <a:pt x="3640" y="120"/>
                  </a:cubicBezTo>
                  <a:cubicBezTo>
                    <a:pt x="3640" y="120"/>
                    <a:pt x="3640" y="120"/>
                    <a:pt x="3640" y="120"/>
                  </a:cubicBezTo>
                  <a:cubicBezTo>
                    <a:pt x="3642" y="119"/>
                    <a:pt x="3643" y="118"/>
                    <a:pt x="3642" y="116"/>
                  </a:cubicBezTo>
                  <a:cubicBezTo>
                    <a:pt x="3640" y="114"/>
                    <a:pt x="3637" y="112"/>
                    <a:pt x="3635" y="112"/>
                  </a:cubicBezTo>
                  <a:moveTo>
                    <a:pt x="321" y="112"/>
                  </a:moveTo>
                  <a:cubicBezTo>
                    <a:pt x="319" y="112"/>
                    <a:pt x="318" y="113"/>
                    <a:pt x="318" y="115"/>
                  </a:cubicBezTo>
                  <a:cubicBezTo>
                    <a:pt x="318" y="117"/>
                    <a:pt x="319" y="119"/>
                    <a:pt x="321" y="119"/>
                  </a:cubicBezTo>
                  <a:cubicBezTo>
                    <a:pt x="321" y="119"/>
                    <a:pt x="321" y="119"/>
                    <a:pt x="321" y="119"/>
                  </a:cubicBezTo>
                  <a:cubicBezTo>
                    <a:pt x="323" y="119"/>
                    <a:pt x="324" y="117"/>
                    <a:pt x="324" y="115"/>
                  </a:cubicBezTo>
                  <a:cubicBezTo>
                    <a:pt x="324" y="113"/>
                    <a:pt x="323" y="112"/>
                    <a:pt x="321" y="112"/>
                  </a:cubicBezTo>
                  <a:cubicBezTo>
                    <a:pt x="321" y="112"/>
                    <a:pt x="321" y="112"/>
                    <a:pt x="321" y="112"/>
                  </a:cubicBezTo>
                  <a:moveTo>
                    <a:pt x="2821" y="111"/>
                  </a:moveTo>
                  <a:cubicBezTo>
                    <a:pt x="2820" y="111"/>
                    <a:pt x="2820" y="112"/>
                    <a:pt x="2820" y="114"/>
                  </a:cubicBezTo>
                  <a:cubicBezTo>
                    <a:pt x="2821" y="116"/>
                    <a:pt x="2823" y="117"/>
                    <a:pt x="2825" y="118"/>
                  </a:cubicBezTo>
                  <a:cubicBezTo>
                    <a:pt x="2825" y="118"/>
                    <a:pt x="2825" y="118"/>
                    <a:pt x="2825" y="118"/>
                  </a:cubicBezTo>
                  <a:cubicBezTo>
                    <a:pt x="2827" y="118"/>
                    <a:pt x="2827" y="116"/>
                    <a:pt x="2826" y="115"/>
                  </a:cubicBezTo>
                  <a:cubicBezTo>
                    <a:pt x="2826" y="113"/>
                    <a:pt x="2824" y="111"/>
                    <a:pt x="2822" y="111"/>
                  </a:cubicBezTo>
                  <a:cubicBezTo>
                    <a:pt x="2822" y="111"/>
                    <a:pt x="2822" y="111"/>
                    <a:pt x="2821" y="111"/>
                  </a:cubicBezTo>
                  <a:moveTo>
                    <a:pt x="3709" y="110"/>
                  </a:moveTo>
                  <a:cubicBezTo>
                    <a:pt x="3709" y="110"/>
                    <a:pt x="3709" y="110"/>
                    <a:pt x="3709" y="110"/>
                  </a:cubicBezTo>
                  <a:cubicBezTo>
                    <a:pt x="3707" y="110"/>
                    <a:pt x="3706" y="112"/>
                    <a:pt x="3708" y="114"/>
                  </a:cubicBezTo>
                  <a:cubicBezTo>
                    <a:pt x="3709" y="116"/>
                    <a:pt x="3712" y="117"/>
                    <a:pt x="3714" y="117"/>
                  </a:cubicBezTo>
                  <a:cubicBezTo>
                    <a:pt x="3714" y="117"/>
                    <a:pt x="3714" y="117"/>
                    <a:pt x="3714" y="117"/>
                  </a:cubicBezTo>
                  <a:cubicBezTo>
                    <a:pt x="3716" y="117"/>
                    <a:pt x="3717" y="115"/>
                    <a:pt x="3715" y="113"/>
                  </a:cubicBezTo>
                  <a:cubicBezTo>
                    <a:pt x="3714" y="111"/>
                    <a:pt x="3711" y="110"/>
                    <a:pt x="3709" y="110"/>
                  </a:cubicBezTo>
                  <a:moveTo>
                    <a:pt x="1245" y="109"/>
                  </a:moveTo>
                  <a:cubicBezTo>
                    <a:pt x="1245" y="109"/>
                    <a:pt x="1245" y="109"/>
                    <a:pt x="1245" y="109"/>
                  </a:cubicBezTo>
                  <a:cubicBezTo>
                    <a:pt x="1242" y="110"/>
                    <a:pt x="1241" y="112"/>
                    <a:pt x="1241" y="114"/>
                  </a:cubicBezTo>
                  <a:cubicBezTo>
                    <a:pt x="1242" y="115"/>
                    <a:pt x="1243" y="117"/>
                    <a:pt x="1245" y="117"/>
                  </a:cubicBezTo>
                  <a:cubicBezTo>
                    <a:pt x="1246" y="117"/>
                    <a:pt x="1246" y="117"/>
                    <a:pt x="1246" y="117"/>
                  </a:cubicBezTo>
                  <a:cubicBezTo>
                    <a:pt x="1248" y="116"/>
                    <a:pt x="1250" y="114"/>
                    <a:pt x="1249" y="112"/>
                  </a:cubicBezTo>
                  <a:cubicBezTo>
                    <a:pt x="1249" y="111"/>
                    <a:pt x="1247" y="109"/>
                    <a:pt x="1245" y="109"/>
                  </a:cubicBezTo>
                  <a:moveTo>
                    <a:pt x="258" y="109"/>
                  </a:moveTo>
                  <a:cubicBezTo>
                    <a:pt x="256" y="109"/>
                    <a:pt x="254" y="110"/>
                    <a:pt x="254" y="112"/>
                  </a:cubicBezTo>
                  <a:cubicBezTo>
                    <a:pt x="254" y="114"/>
                    <a:pt x="256" y="116"/>
                    <a:pt x="258" y="116"/>
                  </a:cubicBezTo>
                  <a:cubicBezTo>
                    <a:pt x="258" y="116"/>
                    <a:pt x="258" y="116"/>
                    <a:pt x="258" y="116"/>
                  </a:cubicBezTo>
                  <a:cubicBezTo>
                    <a:pt x="260" y="116"/>
                    <a:pt x="261" y="114"/>
                    <a:pt x="261" y="112"/>
                  </a:cubicBezTo>
                  <a:cubicBezTo>
                    <a:pt x="261" y="110"/>
                    <a:pt x="260" y="109"/>
                    <a:pt x="258" y="109"/>
                  </a:cubicBezTo>
                  <a:cubicBezTo>
                    <a:pt x="258" y="109"/>
                    <a:pt x="258" y="109"/>
                    <a:pt x="258" y="109"/>
                  </a:cubicBezTo>
                  <a:moveTo>
                    <a:pt x="3782" y="108"/>
                  </a:moveTo>
                  <a:cubicBezTo>
                    <a:pt x="3782" y="108"/>
                    <a:pt x="3782" y="108"/>
                    <a:pt x="3782" y="108"/>
                  </a:cubicBezTo>
                  <a:cubicBezTo>
                    <a:pt x="3780" y="108"/>
                    <a:pt x="3779" y="110"/>
                    <a:pt x="3781" y="111"/>
                  </a:cubicBezTo>
                  <a:cubicBezTo>
                    <a:pt x="3782" y="113"/>
                    <a:pt x="3785" y="115"/>
                    <a:pt x="3788" y="115"/>
                  </a:cubicBezTo>
                  <a:cubicBezTo>
                    <a:pt x="3788" y="115"/>
                    <a:pt x="3788" y="115"/>
                    <a:pt x="3788" y="115"/>
                  </a:cubicBezTo>
                  <a:cubicBezTo>
                    <a:pt x="3790" y="115"/>
                    <a:pt x="3790" y="113"/>
                    <a:pt x="3789" y="111"/>
                  </a:cubicBezTo>
                  <a:cubicBezTo>
                    <a:pt x="3787" y="109"/>
                    <a:pt x="3784" y="108"/>
                    <a:pt x="3782" y="108"/>
                  </a:cubicBezTo>
                  <a:moveTo>
                    <a:pt x="194" y="106"/>
                  </a:moveTo>
                  <a:cubicBezTo>
                    <a:pt x="192" y="106"/>
                    <a:pt x="191" y="108"/>
                    <a:pt x="191" y="110"/>
                  </a:cubicBezTo>
                  <a:cubicBezTo>
                    <a:pt x="191" y="111"/>
                    <a:pt x="192" y="113"/>
                    <a:pt x="194" y="113"/>
                  </a:cubicBezTo>
                  <a:cubicBezTo>
                    <a:pt x="194" y="113"/>
                    <a:pt x="194" y="113"/>
                    <a:pt x="194" y="113"/>
                  </a:cubicBezTo>
                  <a:cubicBezTo>
                    <a:pt x="196" y="113"/>
                    <a:pt x="198" y="112"/>
                    <a:pt x="198" y="110"/>
                  </a:cubicBezTo>
                  <a:cubicBezTo>
                    <a:pt x="198" y="108"/>
                    <a:pt x="196" y="106"/>
                    <a:pt x="194" y="106"/>
                  </a:cubicBezTo>
                  <a:cubicBezTo>
                    <a:pt x="194" y="106"/>
                    <a:pt x="194" y="106"/>
                    <a:pt x="194" y="106"/>
                  </a:cubicBezTo>
                  <a:moveTo>
                    <a:pt x="3854" y="106"/>
                  </a:moveTo>
                  <a:cubicBezTo>
                    <a:pt x="3854" y="106"/>
                    <a:pt x="3854" y="106"/>
                    <a:pt x="3854" y="106"/>
                  </a:cubicBezTo>
                  <a:cubicBezTo>
                    <a:pt x="3852" y="106"/>
                    <a:pt x="3852" y="108"/>
                    <a:pt x="3853" y="110"/>
                  </a:cubicBezTo>
                  <a:cubicBezTo>
                    <a:pt x="3855" y="111"/>
                    <a:pt x="3858" y="113"/>
                    <a:pt x="3860" y="113"/>
                  </a:cubicBezTo>
                  <a:cubicBezTo>
                    <a:pt x="3860" y="113"/>
                    <a:pt x="3860" y="113"/>
                    <a:pt x="3860" y="113"/>
                  </a:cubicBezTo>
                  <a:cubicBezTo>
                    <a:pt x="3862" y="113"/>
                    <a:pt x="3863" y="111"/>
                    <a:pt x="3861" y="109"/>
                  </a:cubicBezTo>
                  <a:cubicBezTo>
                    <a:pt x="3859" y="107"/>
                    <a:pt x="3856" y="106"/>
                    <a:pt x="3854" y="106"/>
                  </a:cubicBezTo>
                  <a:moveTo>
                    <a:pt x="3926" y="104"/>
                  </a:moveTo>
                  <a:cubicBezTo>
                    <a:pt x="3926" y="104"/>
                    <a:pt x="3926" y="104"/>
                    <a:pt x="3925" y="104"/>
                  </a:cubicBezTo>
                  <a:cubicBezTo>
                    <a:pt x="3923" y="104"/>
                    <a:pt x="3923" y="106"/>
                    <a:pt x="3925" y="108"/>
                  </a:cubicBezTo>
                  <a:cubicBezTo>
                    <a:pt x="3927" y="110"/>
                    <a:pt x="3930" y="111"/>
                    <a:pt x="3932" y="111"/>
                  </a:cubicBezTo>
                  <a:cubicBezTo>
                    <a:pt x="3932" y="111"/>
                    <a:pt x="3932" y="111"/>
                    <a:pt x="3932" y="111"/>
                  </a:cubicBezTo>
                  <a:cubicBezTo>
                    <a:pt x="3934" y="111"/>
                    <a:pt x="3934" y="110"/>
                    <a:pt x="3932" y="108"/>
                  </a:cubicBezTo>
                  <a:cubicBezTo>
                    <a:pt x="3931" y="106"/>
                    <a:pt x="3928" y="104"/>
                    <a:pt x="3926" y="104"/>
                  </a:cubicBezTo>
                  <a:moveTo>
                    <a:pt x="131" y="104"/>
                  </a:moveTo>
                  <a:cubicBezTo>
                    <a:pt x="129" y="104"/>
                    <a:pt x="127" y="105"/>
                    <a:pt x="127" y="107"/>
                  </a:cubicBezTo>
                  <a:cubicBezTo>
                    <a:pt x="127" y="109"/>
                    <a:pt x="129" y="111"/>
                    <a:pt x="131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3" y="111"/>
                    <a:pt x="134" y="109"/>
                    <a:pt x="134" y="107"/>
                  </a:cubicBezTo>
                  <a:cubicBezTo>
                    <a:pt x="134" y="106"/>
                    <a:pt x="133" y="104"/>
                    <a:pt x="131" y="104"/>
                  </a:cubicBezTo>
                  <a:cubicBezTo>
                    <a:pt x="131" y="104"/>
                    <a:pt x="131" y="104"/>
                    <a:pt x="131" y="104"/>
                  </a:cubicBezTo>
                  <a:moveTo>
                    <a:pt x="3995" y="103"/>
                  </a:moveTo>
                  <a:cubicBezTo>
                    <a:pt x="3995" y="103"/>
                    <a:pt x="3995" y="103"/>
                    <a:pt x="3995" y="103"/>
                  </a:cubicBezTo>
                  <a:cubicBezTo>
                    <a:pt x="3993" y="103"/>
                    <a:pt x="3993" y="105"/>
                    <a:pt x="3995" y="106"/>
                  </a:cubicBezTo>
                  <a:cubicBezTo>
                    <a:pt x="3997" y="108"/>
                    <a:pt x="4000" y="110"/>
                    <a:pt x="4002" y="110"/>
                  </a:cubicBezTo>
                  <a:cubicBezTo>
                    <a:pt x="4002" y="110"/>
                    <a:pt x="4002" y="110"/>
                    <a:pt x="4002" y="110"/>
                  </a:cubicBezTo>
                  <a:cubicBezTo>
                    <a:pt x="4004" y="110"/>
                    <a:pt x="4004" y="108"/>
                    <a:pt x="4002" y="106"/>
                  </a:cubicBezTo>
                  <a:cubicBezTo>
                    <a:pt x="4000" y="104"/>
                    <a:pt x="3997" y="103"/>
                    <a:pt x="3995" y="103"/>
                  </a:cubicBezTo>
                  <a:moveTo>
                    <a:pt x="67" y="102"/>
                  </a:moveTo>
                  <a:cubicBezTo>
                    <a:pt x="65" y="102"/>
                    <a:pt x="64" y="104"/>
                    <a:pt x="64" y="105"/>
                  </a:cubicBezTo>
                  <a:cubicBezTo>
                    <a:pt x="64" y="107"/>
                    <a:pt x="65" y="109"/>
                    <a:pt x="67" y="10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9"/>
                    <a:pt x="70" y="108"/>
                    <a:pt x="70" y="106"/>
                  </a:cubicBezTo>
                  <a:cubicBezTo>
                    <a:pt x="70" y="104"/>
                    <a:pt x="69" y="102"/>
                    <a:pt x="67" y="102"/>
                  </a:cubicBezTo>
                  <a:cubicBezTo>
                    <a:pt x="67" y="102"/>
                    <a:pt x="67" y="102"/>
                    <a:pt x="67" y="102"/>
                  </a:cubicBezTo>
                  <a:moveTo>
                    <a:pt x="4063" y="102"/>
                  </a:moveTo>
                  <a:cubicBezTo>
                    <a:pt x="4063" y="102"/>
                    <a:pt x="4063" y="102"/>
                    <a:pt x="4063" y="102"/>
                  </a:cubicBezTo>
                  <a:cubicBezTo>
                    <a:pt x="4061" y="102"/>
                    <a:pt x="4061" y="104"/>
                    <a:pt x="4063" y="105"/>
                  </a:cubicBezTo>
                  <a:cubicBezTo>
                    <a:pt x="4065" y="107"/>
                    <a:pt x="4068" y="109"/>
                    <a:pt x="4070" y="109"/>
                  </a:cubicBezTo>
                  <a:cubicBezTo>
                    <a:pt x="4070" y="109"/>
                    <a:pt x="4070" y="109"/>
                    <a:pt x="4070" y="109"/>
                  </a:cubicBezTo>
                  <a:cubicBezTo>
                    <a:pt x="4072" y="109"/>
                    <a:pt x="4072" y="107"/>
                    <a:pt x="4070" y="105"/>
                  </a:cubicBezTo>
                  <a:cubicBezTo>
                    <a:pt x="4068" y="104"/>
                    <a:pt x="4065" y="102"/>
                    <a:pt x="4063" y="102"/>
                  </a:cubicBezTo>
                  <a:moveTo>
                    <a:pt x="2766" y="102"/>
                  </a:moveTo>
                  <a:cubicBezTo>
                    <a:pt x="2764" y="102"/>
                    <a:pt x="2764" y="103"/>
                    <a:pt x="2765" y="105"/>
                  </a:cubicBezTo>
                  <a:cubicBezTo>
                    <a:pt x="2766" y="106"/>
                    <a:pt x="2768" y="108"/>
                    <a:pt x="2769" y="108"/>
                  </a:cubicBezTo>
                  <a:cubicBezTo>
                    <a:pt x="2770" y="108"/>
                    <a:pt x="2770" y="108"/>
                    <a:pt x="2770" y="108"/>
                  </a:cubicBezTo>
                  <a:cubicBezTo>
                    <a:pt x="2771" y="108"/>
                    <a:pt x="2771" y="107"/>
                    <a:pt x="2771" y="106"/>
                  </a:cubicBezTo>
                  <a:cubicBezTo>
                    <a:pt x="2770" y="104"/>
                    <a:pt x="2768" y="102"/>
                    <a:pt x="2766" y="102"/>
                  </a:cubicBezTo>
                  <a:cubicBezTo>
                    <a:pt x="2766" y="102"/>
                    <a:pt x="2766" y="102"/>
                    <a:pt x="2766" y="102"/>
                  </a:cubicBezTo>
                  <a:moveTo>
                    <a:pt x="4129" y="102"/>
                  </a:moveTo>
                  <a:cubicBezTo>
                    <a:pt x="4129" y="102"/>
                    <a:pt x="4129" y="102"/>
                    <a:pt x="4129" y="102"/>
                  </a:cubicBezTo>
                  <a:cubicBezTo>
                    <a:pt x="4127" y="102"/>
                    <a:pt x="4127" y="103"/>
                    <a:pt x="4129" y="105"/>
                  </a:cubicBezTo>
                  <a:cubicBezTo>
                    <a:pt x="4131" y="107"/>
                    <a:pt x="4135" y="108"/>
                    <a:pt x="4136" y="108"/>
                  </a:cubicBezTo>
                  <a:cubicBezTo>
                    <a:pt x="4136" y="108"/>
                    <a:pt x="4136" y="108"/>
                    <a:pt x="4136" y="108"/>
                  </a:cubicBezTo>
                  <a:cubicBezTo>
                    <a:pt x="4138" y="108"/>
                    <a:pt x="4138" y="107"/>
                    <a:pt x="4136" y="105"/>
                  </a:cubicBezTo>
                  <a:cubicBezTo>
                    <a:pt x="4134" y="103"/>
                    <a:pt x="4131" y="102"/>
                    <a:pt x="4129" y="102"/>
                  </a:cubicBezTo>
                  <a:moveTo>
                    <a:pt x="4193" y="101"/>
                  </a:moveTo>
                  <a:cubicBezTo>
                    <a:pt x="4193" y="101"/>
                    <a:pt x="4193" y="101"/>
                    <a:pt x="4193" y="101"/>
                  </a:cubicBezTo>
                  <a:cubicBezTo>
                    <a:pt x="4191" y="101"/>
                    <a:pt x="4191" y="103"/>
                    <a:pt x="4193" y="105"/>
                  </a:cubicBezTo>
                  <a:cubicBezTo>
                    <a:pt x="4195" y="107"/>
                    <a:pt x="4198" y="108"/>
                    <a:pt x="4200" y="108"/>
                  </a:cubicBezTo>
                  <a:cubicBezTo>
                    <a:pt x="4200" y="108"/>
                    <a:pt x="4200" y="108"/>
                    <a:pt x="4200" y="108"/>
                  </a:cubicBezTo>
                  <a:cubicBezTo>
                    <a:pt x="4202" y="108"/>
                    <a:pt x="4202" y="107"/>
                    <a:pt x="4200" y="105"/>
                  </a:cubicBezTo>
                  <a:cubicBezTo>
                    <a:pt x="4198" y="103"/>
                    <a:pt x="4195" y="101"/>
                    <a:pt x="4193" y="101"/>
                  </a:cubicBezTo>
                  <a:moveTo>
                    <a:pt x="3" y="101"/>
                  </a:moveTo>
                  <a:cubicBezTo>
                    <a:pt x="1" y="101"/>
                    <a:pt x="0" y="102"/>
                    <a:pt x="0" y="104"/>
                  </a:cubicBezTo>
                  <a:cubicBezTo>
                    <a:pt x="0" y="106"/>
                    <a:pt x="1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5" y="108"/>
                    <a:pt x="7" y="106"/>
                    <a:pt x="7" y="104"/>
                  </a:cubicBezTo>
                  <a:cubicBezTo>
                    <a:pt x="7" y="103"/>
                    <a:pt x="5" y="101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moveTo>
                    <a:pt x="4255" y="101"/>
                  </a:moveTo>
                  <a:cubicBezTo>
                    <a:pt x="4255" y="101"/>
                    <a:pt x="4255" y="101"/>
                    <a:pt x="4255" y="101"/>
                  </a:cubicBezTo>
                  <a:cubicBezTo>
                    <a:pt x="4253" y="101"/>
                    <a:pt x="4253" y="102"/>
                    <a:pt x="4255" y="104"/>
                  </a:cubicBezTo>
                  <a:cubicBezTo>
                    <a:pt x="4257" y="106"/>
                    <a:pt x="4260" y="108"/>
                    <a:pt x="4262" y="108"/>
                  </a:cubicBezTo>
                  <a:cubicBezTo>
                    <a:pt x="4262" y="108"/>
                    <a:pt x="4262" y="108"/>
                    <a:pt x="4262" y="108"/>
                  </a:cubicBezTo>
                  <a:cubicBezTo>
                    <a:pt x="4264" y="108"/>
                    <a:pt x="4264" y="106"/>
                    <a:pt x="4262" y="104"/>
                  </a:cubicBezTo>
                  <a:cubicBezTo>
                    <a:pt x="4260" y="102"/>
                    <a:pt x="4257" y="101"/>
                    <a:pt x="4255" y="101"/>
                  </a:cubicBezTo>
                  <a:moveTo>
                    <a:pt x="4315" y="100"/>
                  </a:moveTo>
                  <a:cubicBezTo>
                    <a:pt x="4315" y="100"/>
                    <a:pt x="4315" y="100"/>
                    <a:pt x="4315" y="100"/>
                  </a:cubicBezTo>
                  <a:cubicBezTo>
                    <a:pt x="4313" y="100"/>
                    <a:pt x="4313" y="101"/>
                    <a:pt x="4315" y="103"/>
                  </a:cubicBezTo>
                  <a:cubicBezTo>
                    <a:pt x="4317" y="105"/>
                    <a:pt x="4320" y="106"/>
                    <a:pt x="4321" y="106"/>
                  </a:cubicBezTo>
                  <a:cubicBezTo>
                    <a:pt x="4321" y="106"/>
                    <a:pt x="4322" y="106"/>
                    <a:pt x="4322" y="106"/>
                  </a:cubicBezTo>
                  <a:cubicBezTo>
                    <a:pt x="4323" y="106"/>
                    <a:pt x="4323" y="105"/>
                    <a:pt x="4321" y="103"/>
                  </a:cubicBezTo>
                  <a:cubicBezTo>
                    <a:pt x="4320" y="101"/>
                    <a:pt x="4317" y="100"/>
                    <a:pt x="4315" y="100"/>
                  </a:cubicBezTo>
                  <a:moveTo>
                    <a:pt x="1323" y="99"/>
                  </a:moveTo>
                  <a:cubicBezTo>
                    <a:pt x="1323" y="99"/>
                    <a:pt x="1323" y="99"/>
                    <a:pt x="1323" y="99"/>
                  </a:cubicBezTo>
                  <a:cubicBezTo>
                    <a:pt x="1320" y="99"/>
                    <a:pt x="1319" y="101"/>
                    <a:pt x="1319" y="103"/>
                  </a:cubicBezTo>
                  <a:cubicBezTo>
                    <a:pt x="1320" y="104"/>
                    <a:pt x="1322" y="105"/>
                    <a:pt x="1324" y="105"/>
                  </a:cubicBezTo>
                  <a:cubicBezTo>
                    <a:pt x="1324" y="105"/>
                    <a:pt x="1324" y="105"/>
                    <a:pt x="1325" y="105"/>
                  </a:cubicBezTo>
                  <a:cubicBezTo>
                    <a:pt x="1327" y="105"/>
                    <a:pt x="1328" y="103"/>
                    <a:pt x="1328" y="101"/>
                  </a:cubicBezTo>
                  <a:cubicBezTo>
                    <a:pt x="1327" y="100"/>
                    <a:pt x="1325" y="99"/>
                    <a:pt x="1323" y="99"/>
                  </a:cubicBezTo>
                  <a:moveTo>
                    <a:pt x="4373" y="98"/>
                  </a:moveTo>
                  <a:cubicBezTo>
                    <a:pt x="4373" y="98"/>
                    <a:pt x="4373" y="98"/>
                    <a:pt x="4373" y="98"/>
                  </a:cubicBezTo>
                  <a:cubicBezTo>
                    <a:pt x="4372" y="98"/>
                    <a:pt x="4372" y="100"/>
                    <a:pt x="4373" y="101"/>
                  </a:cubicBezTo>
                  <a:cubicBezTo>
                    <a:pt x="4375" y="103"/>
                    <a:pt x="4378" y="105"/>
                    <a:pt x="4379" y="105"/>
                  </a:cubicBezTo>
                  <a:cubicBezTo>
                    <a:pt x="4379" y="105"/>
                    <a:pt x="4380" y="105"/>
                    <a:pt x="4380" y="105"/>
                  </a:cubicBezTo>
                  <a:cubicBezTo>
                    <a:pt x="4381" y="105"/>
                    <a:pt x="4381" y="103"/>
                    <a:pt x="4379" y="101"/>
                  </a:cubicBezTo>
                  <a:cubicBezTo>
                    <a:pt x="4378" y="100"/>
                    <a:pt x="4375" y="98"/>
                    <a:pt x="4373" y="98"/>
                  </a:cubicBezTo>
                  <a:moveTo>
                    <a:pt x="4430" y="96"/>
                  </a:moveTo>
                  <a:cubicBezTo>
                    <a:pt x="4430" y="96"/>
                    <a:pt x="4430" y="96"/>
                    <a:pt x="4430" y="96"/>
                  </a:cubicBezTo>
                  <a:cubicBezTo>
                    <a:pt x="4429" y="96"/>
                    <a:pt x="4429" y="98"/>
                    <a:pt x="4430" y="100"/>
                  </a:cubicBezTo>
                  <a:cubicBezTo>
                    <a:pt x="4432" y="101"/>
                    <a:pt x="4434" y="103"/>
                    <a:pt x="4436" y="103"/>
                  </a:cubicBezTo>
                  <a:cubicBezTo>
                    <a:pt x="4436" y="103"/>
                    <a:pt x="4436" y="103"/>
                    <a:pt x="4436" y="103"/>
                  </a:cubicBezTo>
                  <a:cubicBezTo>
                    <a:pt x="4438" y="103"/>
                    <a:pt x="4438" y="101"/>
                    <a:pt x="4436" y="99"/>
                  </a:cubicBezTo>
                  <a:cubicBezTo>
                    <a:pt x="4435" y="98"/>
                    <a:pt x="4432" y="96"/>
                    <a:pt x="4430" y="96"/>
                  </a:cubicBezTo>
                  <a:moveTo>
                    <a:pt x="4486" y="94"/>
                  </a:moveTo>
                  <a:cubicBezTo>
                    <a:pt x="4486" y="94"/>
                    <a:pt x="4486" y="94"/>
                    <a:pt x="4486" y="94"/>
                  </a:cubicBezTo>
                  <a:cubicBezTo>
                    <a:pt x="4485" y="94"/>
                    <a:pt x="4484" y="96"/>
                    <a:pt x="4486" y="97"/>
                  </a:cubicBezTo>
                  <a:cubicBezTo>
                    <a:pt x="4488" y="99"/>
                    <a:pt x="4490" y="100"/>
                    <a:pt x="4492" y="100"/>
                  </a:cubicBezTo>
                  <a:cubicBezTo>
                    <a:pt x="4492" y="100"/>
                    <a:pt x="4492" y="100"/>
                    <a:pt x="4492" y="100"/>
                  </a:cubicBezTo>
                  <a:cubicBezTo>
                    <a:pt x="4493" y="100"/>
                    <a:pt x="4493" y="99"/>
                    <a:pt x="4492" y="97"/>
                  </a:cubicBezTo>
                  <a:cubicBezTo>
                    <a:pt x="4490" y="95"/>
                    <a:pt x="4488" y="94"/>
                    <a:pt x="4486" y="94"/>
                  </a:cubicBezTo>
                  <a:moveTo>
                    <a:pt x="4542" y="92"/>
                  </a:moveTo>
                  <a:cubicBezTo>
                    <a:pt x="4542" y="92"/>
                    <a:pt x="4542" y="92"/>
                    <a:pt x="4541" y="92"/>
                  </a:cubicBezTo>
                  <a:cubicBezTo>
                    <a:pt x="4540" y="92"/>
                    <a:pt x="4540" y="93"/>
                    <a:pt x="4541" y="95"/>
                  </a:cubicBezTo>
                  <a:cubicBezTo>
                    <a:pt x="4543" y="97"/>
                    <a:pt x="4545" y="98"/>
                    <a:pt x="4547" y="98"/>
                  </a:cubicBezTo>
                  <a:cubicBezTo>
                    <a:pt x="4547" y="98"/>
                    <a:pt x="4547" y="98"/>
                    <a:pt x="4547" y="98"/>
                  </a:cubicBezTo>
                  <a:cubicBezTo>
                    <a:pt x="4548" y="98"/>
                    <a:pt x="4548" y="96"/>
                    <a:pt x="4547" y="95"/>
                  </a:cubicBezTo>
                  <a:cubicBezTo>
                    <a:pt x="4546" y="93"/>
                    <a:pt x="4543" y="92"/>
                    <a:pt x="4542" y="92"/>
                  </a:cubicBezTo>
                  <a:moveTo>
                    <a:pt x="2711" y="91"/>
                  </a:moveTo>
                  <a:cubicBezTo>
                    <a:pt x="2710" y="91"/>
                    <a:pt x="2710" y="93"/>
                    <a:pt x="2710" y="94"/>
                  </a:cubicBezTo>
                  <a:cubicBezTo>
                    <a:pt x="2712" y="96"/>
                    <a:pt x="2714" y="97"/>
                    <a:pt x="2715" y="98"/>
                  </a:cubicBezTo>
                  <a:cubicBezTo>
                    <a:pt x="2715" y="98"/>
                    <a:pt x="2716" y="98"/>
                    <a:pt x="2716" y="98"/>
                  </a:cubicBezTo>
                  <a:cubicBezTo>
                    <a:pt x="2717" y="98"/>
                    <a:pt x="2717" y="97"/>
                    <a:pt x="2716" y="95"/>
                  </a:cubicBezTo>
                  <a:cubicBezTo>
                    <a:pt x="2715" y="94"/>
                    <a:pt x="2713" y="92"/>
                    <a:pt x="2711" y="92"/>
                  </a:cubicBezTo>
                  <a:cubicBezTo>
                    <a:pt x="2711" y="92"/>
                    <a:pt x="2711" y="91"/>
                    <a:pt x="2711" y="91"/>
                  </a:cubicBezTo>
                  <a:moveTo>
                    <a:pt x="4597" y="89"/>
                  </a:moveTo>
                  <a:cubicBezTo>
                    <a:pt x="4597" y="89"/>
                    <a:pt x="4596" y="89"/>
                    <a:pt x="4596" y="89"/>
                  </a:cubicBezTo>
                  <a:cubicBezTo>
                    <a:pt x="4595" y="89"/>
                    <a:pt x="4595" y="91"/>
                    <a:pt x="4596" y="92"/>
                  </a:cubicBezTo>
                  <a:cubicBezTo>
                    <a:pt x="4597" y="94"/>
                    <a:pt x="4599" y="95"/>
                    <a:pt x="4601" y="95"/>
                  </a:cubicBezTo>
                  <a:cubicBezTo>
                    <a:pt x="4601" y="95"/>
                    <a:pt x="4601" y="95"/>
                    <a:pt x="4601" y="95"/>
                  </a:cubicBezTo>
                  <a:cubicBezTo>
                    <a:pt x="4603" y="95"/>
                    <a:pt x="4603" y="94"/>
                    <a:pt x="4602" y="92"/>
                  </a:cubicBezTo>
                  <a:cubicBezTo>
                    <a:pt x="4600" y="91"/>
                    <a:pt x="4598" y="89"/>
                    <a:pt x="4597" y="89"/>
                  </a:cubicBezTo>
                  <a:moveTo>
                    <a:pt x="1403" y="87"/>
                  </a:moveTo>
                  <a:cubicBezTo>
                    <a:pt x="1403" y="87"/>
                    <a:pt x="1402" y="87"/>
                    <a:pt x="1402" y="87"/>
                  </a:cubicBezTo>
                  <a:cubicBezTo>
                    <a:pt x="1400" y="87"/>
                    <a:pt x="1398" y="89"/>
                    <a:pt x="1399" y="91"/>
                  </a:cubicBezTo>
                  <a:cubicBezTo>
                    <a:pt x="1400" y="92"/>
                    <a:pt x="1401" y="93"/>
                    <a:pt x="1404" y="93"/>
                  </a:cubicBezTo>
                  <a:cubicBezTo>
                    <a:pt x="1404" y="93"/>
                    <a:pt x="1404" y="93"/>
                    <a:pt x="1405" y="93"/>
                  </a:cubicBezTo>
                  <a:cubicBezTo>
                    <a:pt x="1407" y="93"/>
                    <a:pt x="1408" y="91"/>
                    <a:pt x="1407" y="89"/>
                  </a:cubicBezTo>
                  <a:cubicBezTo>
                    <a:pt x="1407" y="88"/>
                    <a:pt x="1405" y="87"/>
                    <a:pt x="1403" y="87"/>
                  </a:cubicBezTo>
                  <a:moveTo>
                    <a:pt x="4651" y="87"/>
                  </a:moveTo>
                  <a:cubicBezTo>
                    <a:pt x="4651" y="87"/>
                    <a:pt x="4651" y="87"/>
                    <a:pt x="4651" y="87"/>
                  </a:cubicBezTo>
                  <a:cubicBezTo>
                    <a:pt x="4650" y="87"/>
                    <a:pt x="4649" y="88"/>
                    <a:pt x="4651" y="90"/>
                  </a:cubicBezTo>
                  <a:cubicBezTo>
                    <a:pt x="4652" y="92"/>
                    <a:pt x="4654" y="93"/>
                    <a:pt x="4655" y="93"/>
                  </a:cubicBezTo>
                  <a:cubicBezTo>
                    <a:pt x="4655" y="93"/>
                    <a:pt x="4656" y="93"/>
                    <a:pt x="4656" y="93"/>
                  </a:cubicBezTo>
                  <a:cubicBezTo>
                    <a:pt x="4657" y="93"/>
                    <a:pt x="4657" y="91"/>
                    <a:pt x="4656" y="90"/>
                  </a:cubicBezTo>
                  <a:cubicBezTo>
                    <a:pt x="4655" y="88"/>
                    <a:pt x="4653" y="87"/>
                    <a:pt x="4651" y="87"/>
                  </a:cubicBezTo>
                  <a:moveTo>
                    <a:pt x="4706" y="84"/>
                  </a:moveTo>
                  <a:cubicBezTo>
                    <a:pt x="4706" y="84"/>
                    <a:pt x="4706" y="84"/>
                    <a:pt x="4706" y="84"/>
                  </a:cubicBezTo>
                  <a:cubicBezTo>
                    <a:pt x="4705" y="84"/>
                    <a:pt x="4704" y="86"/>
                    <a:pt x="4705" y="87"/>
                  </a:cubicBezTo>
                  <a:cubicBezTo>
                    <a:pt x="4706" y="89"/>
                    <a:pt x="4708" y="90"/>
                    <a:pt x="4710" y="90"/>
                  </a:cubicBezTo>
                  <a:cubicBezTo>
                    <a:pt x="4710" y="90"/>
                    <a:pt x="4710" y="90"/>
                    <a:pt x="4710" y="90"/>
                  </a:cubicBezTo>
                  <a:cubicBezTo>
                    <a:pt x="4712" y="90"/>
                    <a:pt x="4712" y="89"/>
                    <a:pt x="4711" y="87"/>
                  </a:cubicBezTo>
                  <a:cubicBezTo>
                    <a:pt x="4710" y="86"/>
                    <a:pt x="4708" y="84"/>
                    <a:pt x="4706" y="84"/>
                  </a:cubicBezTo>
                  <a:moveTo>
                    <a:pt x="4762" y="82"/>
                  </a:moveTo>
                  <a:cubicBezTo>
                    <a:pt x="4762" y="82"/>
                    <a:pt x="4762" y="82"/>
                    <a:pt x="4762" y="82"/>
                  </a:cubicBezTo>
                  <a:cubicBezTo>
                    <a:pt x="4760" y="82"/>
                    <a:pt x="4760" y="84"/>
                    <a:pt x="4761" y="85"/>
                  </a:cubicBezTo>
                  <a:cubicBezTo>
                    <a:pt x="4762" y="87"/>
                    <a:pt x="4764" y="88"/>
                    <a:pt x="4765" y="88"/>
                  </a:cubicBezTo>
                  <a:cubicBezTo>
                    <a:pt x="4765" y="88"/>
                    <a:pt x="4765" y="88"/>
                    <a:pt x="4765" y="88"/>
                  </a:cubicBezTo>
                  <a:cubicBezTo>
                    <a:pt x="4767" y="88"/>
                    <a:pt x="4768" y="87"/>
                    <a:pt x="4767" y="85"/>
                  </a:cubicBezTo>
                  <a:cubicBezTo>
                    <a:pt x="4766" y="83"/>
                    <a:pt x="4764" y="82"/>
                    <a:pt x="4762" y="82"/>
                  </a:cubicBezTo>
                  <a:moveTo>
                    <a:pt x="2657" y="80"/>
                  </a:moveTo>
                  <a:cubicBezTo>
                    <a:pt x="2656" y="80"/>
                    <a:pt x="2656" y="81"/>
                    <a:pt x="2657" y="83"/>
                  </a:cubicBezTo>
                  <a:cubicBezTo>
                    <a:pt x="2658" y="84"/>
                    <a:pt x="2660" y="86"/>
                    <a:pt x="2662" y="86"/>
                  </a:cubicBezTo>
                  <a:cubicBezTo>
                    <a:pt x="2662" y="86"/>
                    <a:pt x="2662" y="86"/>
                    <a:pt x="2663" y="86"/>
                  </a:cubicBezTo>
                  <a:cubicBezTo>
                    <a:pt x="2664" y="86"/>
                    <a:pt x="2664" y="85"/>
                    <a:pt x="2663" y="84"/>
                  </a:cubicBezTo>
                  <a:cubicBezTo>
                    <a:pt x="2662" y="82"/>
                    <a:pt x="2659" y="81"/>
                    <a:pt x="2658" y="80"/>
                  </a:cubicBezTo>
                  <a:cubicBezTo>
                    <a:pt x="2658" y="80"/>
                    <a:pt x="2657" y="80"/>
                    <a:pt x="2657" y="80"/>
                  </a:cubicBezTo>
                  <a:moveTo>
                    <a:pt x="4818" y="80"/>
                  </a:moveTo>
                  <a:cubicBezTo>
                    <a:pt x="4818" y="80"/>
                    <a:pt x="4818" y="80"/>
                    <a:pt x="4818" y="80"/>
                  </a:cubicBezTo>
                  <a:cubicBezTo>
                    <a:pt x="4817" y="80"/>
                    <a:pt x="4816" y="81"/>
                    <a:pt x="4817" y="83"/>
                  </a:cubicBezTo>
                  <a:cubicBezTo>
                    <a:pt x="4818" y="85"/>
                    <a:pt x="4820" y="86"/>
                    <a:pt x="4821" y="86"/>
                  </a:cubicBezTo>
                  <a:cubicBezTo>
                    <a:pt x="4821" y="86"/>
                    <a:pt x="4821" y="86"/>
                    <a:pt x="4821" y="86"/>
                  </a:cubicBezTo>
                  <a:cubicBezTo>
                    <a:pt x="4823" y="86"/>
                    <a:pt x="4824" y="84"/>
                    <a:pt x="4823" y="83"/>
                  </a:cubicBezTo>
                  <a:cubicBezTo>
                    <a:pt x="4822" y="81"/>
                    <a:pt x="4820" y="80"/>
                    <a:pt x="4818" y="80"/>
                  </a:cubicBezTo>
                  <a:moveTo>
                    <a:pt x="4876" y="78"/>
                  </a:moveTo>
                  <a:cubicBezTo>
                    <a:pt x="4876" y="78"/>
                    <a:pt x="4876" y="78"/>
                    <a:pt x="4876" y="78"/>
                  </a:cubicBezTo>
                  <a:cubicBezTo>
                    <a:pt x="4874" y="78"/>
                    <a:pt x="4873" y="80"/>
                    <a:pt x="4874" y="81"/>
                  </a:cubicBezTo>
                  <a:cubicBezTo>
                    <a:pt x="4875" y="83"/>
                    <a:pt x="4877" y="84"/>
                    <a:pt x="4879" y="84"/>
                  </a:cubicBezTo>
                  <a:cubicBezTo>
                    <a:pt x="4879" y="84"/>
                    <a:pt x="4879" y="84"/>
                    <a:pt x="4879" y="84"/>
                  </a:cubicBezTo>
                  <a:cubicBezTo>
                    <a:pt x="4880" y="84"/>
                    <a:pt x="4881" y="83"/>
                    <a:pt x="4880" y="81"/>
                  </a:cubicBezTo>
                  <a:cubicBezTo>
                    <a:pt x="4880" y="80"/>
                    <a:pt x="4878" y="78"/>
                    <a:pt x="4876" y="78"/>
                  </a:cubicBezTo>
                  <a:moveTo>
                    <a:pt x="4935" y="77"/>
                  </a:moveTo>
                  <a:cubicBezTo>
                    <a:pt x="4935" y="77"/>
                    <a:pt x="4935" y="77"/>
                    <a:pt x="4935" y="77"/>
                  </a:cubicBezTo>
                  <a:cubicBezTo>
                    <a:pt x="4933" y="77"/>
                    <a:pt x="4932" y="78"/>
                    <a:pt x="4933" y="80"/>
                  </a:cubicBezTo>
                  <a:cubicBezTo>
                    <a:pt x="4934" y="81"/>
                    <a:pt x="4936" y="83"/>
                    <a:pt x="4937" y="83"/>
                  </a:cubicBezTo>
                  <a:cubicBezTo>
                    <a:pt x="4937" y="83"/>
                    <a:pt x="4937" y="83"/>
                    <a:pt x="4937" y="83"/>
                  </a:cubicBezTo>
                  <a:cubicBezTo>
                    <a:pt x="4939" y="82"/>
                    <a:pt x="4940" y="81"/>
                    <a:pt x="4939" y="80"/>
                  </a:cubicBezTo>
                  <a:cubicBezTo>
                    <a:pt x="4939" y="78"/>
                    <a:pt x="4937" y="77"/>
                    <a:pt x="4935" y="77"/>
                  </a:cubicBezTo>
                  <a:moveTo>
                    <a:pt x="4996" y="76"/>
                  </a:moveTo>
                  <a:cubicBezTo>
                    <a:pt x="4996" y="76"/>
                    <a:pt x="4996" y="76"/>
                    <a:pt x="4996" y="76"/>
                  </a:cubicBezTo>
                  <a:cubicBezTo>
                    <a:pt x="4994" y="76"/>
                    <a:pt x="4993" y="77"/>
                    <a:pt x="4994" y="79"/>
                  </a:cubicBezTo>
                  <a:cubicBezTo>
                    <a:pt x="4994" y="80"/>
                    <a:pt x="4996" y="82"/>
                    <a:pt x="4998" y="82"/>
                  </a:cubicBezTo>
                  <a:cubicBezTo>
                    <a:pt x="4998" y="82"/>
                    <a:pt x="4998" y="82"/>
                    <a:pt x="4998" y="82"/>
                  </a:cubicBezTo>
                  <a:cubicBezTo>
                    <a:pt x="5000" y="82"/>
                    <a:pt x="5001" y="80"/>
                    <a:pt x="5000" y="79"/>
                  </a:cubicBezTo>
                  <a:cubicBezTo>
                    <a:pt x="5000" y="77"/>
                    <a:pt x="4998" y="76"/>
                    <a:pt x="4996" y="76"/>
                  </a:cubicBezTo>
                  <a:moveTo>
                    <a:pt x="1483" y="74"/>
                  </a:moveTo>
                  <a:cubicBezTo>
                    <a:pt x="1483" y="74"/>
                    <a:pt x="1482" y="74"/>
                    <a:pt x="1482" y="74"/>
                  </a:cubicBezTo>
                  <a:cubicBezTo>
                    <a:pt x="1480" y="75"/>
                    <a:pt x="1479" y="76"/>
                    <a:pt x="1479" y="78"/>
                  </a:cubicBezTo>
                  <a:cubicBezTo>
                    <a:pt x="1480" y="79"/>
                    <a:pt x="1482" y="80"/>
                    <a:pt x="1484" y="80"/>
                  </a:cubicBezTo>
                  <a:cubicBezTo>
                    <a:pt x="1485" y="80"/>
                    <a:pt x="1485" y="80"/>
                    <a:pt x="1485" y="80"/>
                  </a:cubicBezTo>
                  <a:cubicBezTo>
                    <a:pt x="1488" y="80"/>
                    <a:pt x="1489" y="78"/>
                    <a:pt x="1488" y="77"/>
                  </a:cubicBezTo>
                  <a:cubicBezTo>
                    <a:pt x="1487" y="75"/>
                    <a:pt x="1485" y="74"/>
                    <a:pt x="1483" y="74"/>
                  </a:cubicBezTo>
                  <a:moveTo>
                    <a:pt x="2604" y="69"/>
                  </a:moveTo>
                  <a:cubicBezTo>
                    <a:pt x="2603" y="69"/>
                    <a:pt x="2603" y="69"/>
                    <a:pt x="2604" y="71"/>
                  </a:cubicBezTo>
                  <a:cubicBezTo>
                    <a:pt x="2606" y="72"/>
                    <a:pt x="2608" y="73"/>
                    <a:pt x="2609" y="74"/>
                  </a:cubicBezTo>
                  <a:cubicBezTo>
                    <a:pt x="2610" y="74"/>
                    <a:pt x="2610" y="74"/>
                    <a:pt x="2610" y="74"/>
                  </a:cubicBezTo>
                  <a:cubicBezTo>
                    <a:pt x="2611" y="74"/>
                    <a:pt x="2611" y="73"/>
                    <a:pt x="2610" y="72"/>
                  </a:cubicBezTo>
                  <a:cubicBezTo>
                    <a:pt x="2609" y="70"/>
                    <a:pt x="2606" y="69"/>
                    <a:pt x="2605" y="69"/>
                  </a:cubicBezTo>
                  <a:cubicBezTo>
                    <a:pt x="2604" y="69"/>
                    <a:pt x="2604" y="69"/>
                    <a:pt x="2604" y="69"/>
                  </a:cubicBezTo>
                  <a:moveTo>
                    <a:pt x="1564" y="62"/>
                  </a:moveTo>
                  <a:cubicBezTo>
                    <a:pt x="1563" y="62"/>
                    <a:pt x="1563" y="62"/>
                    <a:pt x="1563" y="62"/>
                  </a:cubicBezTo>
                  <a:cubicBezTo>
                    <a:pt x="1560" y="62"/>
                    <a:pt x="1559" y="64"/>
                    <a:pt x="1560" y="65"/>
                  </a:cubicBezTo>
                  <a:cubicBezTo>
                    <a:pt x="1561" y="66"/>
                    <a:pt x="1563" y="67"/>
                    <a:pt x="1565" y="67"/>
                  </a:cubicBezTo>
                  <a:cubicBezTo>
                    <a:pt x="1566" y="67"/>
                    <a:pt x="1566" y="67"/>
                    <a:pt x="1567" y="67"/>
                  </a:cubicBezTo>
                  <a:cubicBezTo>
                    <a:pt x="1569" y="66"/>
                    <a:pt x="1570" y="65"/>
                    <a:pt x="1569" y="64"/>
                  </a:cubicBezTo>
                  <a:cubicBezTo>
                    <a:pt x="1568" y="62"/>
                    <a:pt x="1566" y="62"/>
                    <a:pt x="1564" y="62"/>
                  </a:cubicBezTo>
                  <a:moveTo>
                    <a:pt x="2551" y="57"/>
                  </a:moveTo>
                  <a:cubicBezTo>
                    <a:pt x="2550" y="57"/>
                    <a:pt x="2550" y="57"/>
                    <a:pt x="2552" y="58"/>
                  </a:cubicBezTo>
                  <a:cubicBezTo>
                    <a:pt x="2553" y="60"/>
                    <a:pt x="2555" y="61"/>
                    <a:pt x="2557" y="61"/>
                  </a:cubicBezTo>
                  <a:cubicBezTo>
                    <a:pt x="2557" y="61"/>
                    <a:pt x="2558" y="61"/>
                    <a:pt x="2558" y="61"/>
                  </a:cubicBezTo>
                  <a:cubicBezTo>
                    <a:pt x="2559" y="61"/>
                    <a:pt x="2558" y="61"/>
                    <a:pt x="2557" y="60"/>
                  </a:cubicBezTo>
                  <a:cubicBezTo>
                    <a:pt x="2556" y="58"/>
                    <a:pt x="2553" y="57"/>
                    <a:pt x="2552" y="57"/>
                  </a:cubicBezTo>
                  <a:cubicBezTo>
                    <a:pt x="2551" y="57"/>
                    <a:pt x="2551" y="57"/>
                    <a:pt x="2551" y="57"/>
                  </a:cubicBezTo>
                  <a:moveTo>
                    <a:pt x="1644" y="49"/>
                  </a:moveTo>
                  <a:cubicBezTo>
                    <a:pt x="1644" y="49"/>
                    <a:pt x="1643" y="49"/>
                    <a:pt x="1643" y="49"/>
                  </a:cubicBezTo>
                  <a:cubicBezTo>
                    <a:pt x="1640" y="50"/>
                    <a:pt x="1640" y="51"/>
                    <a:pt x="1641" y="52"/>
                  </a:cubicBezTo>
                  <a:cubicBezTo>
                    <a:pt x="1642" y="53"/>
                    <a:pt x="1644" y="54"/>
                    <a:pt x="1646" y="54"/>
                  </a:cubicBezTo>
                  <a:cubicBezTo>
                    <a:pt x="1647" y="54"/>
                    <a:pt x="1647" y="54"/>
                    <a:pt x="1648" y="53"/>
                  </a:cubicBezTo>
                  <a:cubicBezTo>
                    <a:pt x="1650" y="53"/>
                    <a:pt x="1651" y="52"/>
                    <a:pt x="1649" y="51"/>
                  </a:cubicBezTo>
                  <a:cubicBezTo>
                    <a:pt x="1648" y="50"/>
                    <a:pt x="1646" y="49"/>
                    <a:pt x="1644" y="49"/>
                  </a:cubicBezTo>
                  <a:moveTo>
                    <a:pt x="2498" y="45"/>
                  </a:moveTo>
                  <a:cubicBezTo>
                    <a:pt x="2497" y="45"/>
                    <a:pt x="2497" y="45"/>
                    <a:pt x="2499" y="46"/>
                  </a:cubicBezTo>
                  <a:cubicBezTo>
                    <a:pt x="2500" y="47"/>
                    <a:pt x="2503" y="49"/>
                    <a:pt x="2504" y="49"/>
                  </a:cubicBezTo>
                  <a:cubicBezTo>
                    <a:pt x="2505" y="49"/>
                    <a:pt x="2505" y="49"/>
                    <a:pt x="2505" y="49"/>
                  </a:cubicBezTo>
                  <a:cubicBezTo>
                    <a:pt x="2506" y="49"/>
                    <a:pt x="2506" y="48"/>
                    <a:pt x="2504" y="48"/>
                  </a:cubicBezTo>
                  <a:cubicBezTo>
                    <a:pt x="2503" y="46"/>
                    <a:pt x="2500" y="45"/>
                    <a:pt x="2499" y="45"/>
                  </a:cubicBezTo>
                  <a:cubicBezTo>
                    <a:pt x="2498" y="45"/>
                    <a:pt x="2498" y="45"/>
                    <a:pt x="2498" y="45"/>
                  </a:cubicBezTo>
                  <a:moveTo>
                    <a:pt x="1724" y="37"/>
                  </a:moveTo>
                  <a:cubicBezTo>
                    <a:pt x="1723" y="37"/>
                    <a:pt x="1723" y="37"/>
                    <a:pt x="1722" y="37"/>
                  </a:cubicBezTo>
                  <a:cubicBezTo>
                    <a:pt x="1720" y="38"/>
                    <a:pt x="1719" y="39"/>
                    <a:pt x="1721" y="40"/>
                  </a:cubicBezTo>
                  <a:cubicBezTo>
                    <a:pt x="1722" y="41"/>
                    <a:pt x="1724" y="41"/>
                    <a:pt x="1726" y="41"/>
                  </a:cubicBezTo>
                  <a:cubicBezTo>
                    <a:pt x="1727" y="41"/>
                    <a:pt x="1727" y="41"/>
                    <a:pt x="1728" y="41"/>
                  </a:cubicBezTo>
                  <a:cubicBezTo>
                    <a:pt x="1730" y="41"/>
                    <a:pt x="1731" y="39"/>
                    <a:pt x="1729" y="38"/>
                  </a:cubicBezTo>
                  <a:cubicBezTo>
                    <a:pt x="1728" y="38"/>
                    <a:pt x="1726" y="37"/>
                    <a:pt x="1724" y="37"/>
                  </a:cubicBezTo>
                  <a:moveTo>
                    <a:pt x="2444" y="34"/>
                  </a:moveTo>
                  <a:cubicBezTo>
                    <a:pt x="2443" y="34"/>
                    <a:pt x="2444" y="34"/>
                    <a:pt x="2445" y="35"/>
                  </a:cubicBezTo>
                  <a:cubicBezTo>
                    <a:pt x="2447" y="36"/>
                    <a:pt x="2450" y="37"/>
                    <a:pt x="2451" y="37"/>
                  </a:cubicBezTo>
                  <a:cubicBezTo>
                    <a:pt x="2452" y="37"/>
                    <a:pt x="2452" y="37"/>
                    <a:pt x="2452" y="37"/>
                  </a:cubicBezTo>
                  <a:cubicBezTo>
                    <a:pt x="2453" y="37"/>
                    <a:pt x="2452" y="37"/>
                    <a:pt x="2451" y="36"/>
                  </a:cubicBezTo>
                  <a:cubicBezTo>
                    <a:pt x="2449" y="35"/>
                    <a:pt x="2447" y="34"/>
                    <a:pt x="2445" y="34"/>
                  </a:cubicBezTo>
                  <a:cubicBezTo>
                    <a:pt x="2445" y="34"/>
                    <a:pt x="2444" y="34"/>
                    <a:pt x="2444" y="34"/>
                  </a:cubicBezTo>
                  <a:moveTo>
                    <a:pt x="1802" y="26"/>
                  </a:moveTo>
                  <a:cubicBezTo>
                    <a:pt x="1802" y="26"/>
                    <a:pt x="1801" y="26"/>
                    <a:pt x="1801" y="26"/>
                  </a:cubicBezTo>
                  <a:cubicBezTo>
                    <a:pt x="1798" y="26"/>
                    <a:pt x="1798" y="27"/>
                    <a:pt x="1800" y="28"/>
                  </a:cubicBezTo>
                  <a:cubicBezTo>
                    <a:pt x="1801" y="29"/>
                    <a:pt x="1803" y="30"/>
                    <a:pt x="1805" y="30"/>
                  </a:cubicBezTo>
                  <a:cubicBezTo>
                    <a:pt x="1806" y="30"/>
                    <a:pt x="1806" y="29"/>
                    <a:pt x="1807" y="29"/>
                  </a:cubicBezTo>
                  <a:cubicBezTo>
                    <a:pt x="1809" y="29"/>
                    <a:pt x="1810" y="28"/>
                    <a:pt x="1808" y="27"/>
                  </a:cubicBezTo>
                  <a:cubicBezTo>
                    <a:pt x="1807" y="27"/>
                    <a:pt x="1804" y="26"/>
                    <a:pt x="1802" y="26"/>
                  </a:cubicBezTo>
                  <a:moveTo>
                    <a:pt x="2390" y="23"/>
                  </a:moveTo>
                  <a:cubicBezTo>
                    <a:pt x="2389" y="23"/>
                    <a:pt x="2389" y="24"/>
                    <a:pt x="2391" y="24"/>
                  </a:cubicBezTo>
                  <a:cubicBezTo>
                    <a:pt x="2393" y="25"/>
                    <a:pt x="2396" y="26"/>
                    <a:pt x="2397" y="27"/>
                  </a:cubicBezTo>
                  <a:cubicBezTo>
                    <a:pt x="2397" y="27"/>
                    <a:pt x="2398" y="27"/>
                    <a:pt x="2398" y="27"/>
                  </a:cubicBezTo>
                  <a:cubicBezTo>
                    <a:pt x="2399" y="27"/>
                    <a:pt x="2398" y="26"/>
                    <a:pt x="2397" y="26"/>
                  </a:cubicBezTo>
                  <a:cubicBezTo>
                    <a:pt x="2395" y="25"/>
                    <a:pt x="2392" y="24"/>
                    <a:pt x="2390" y="23"/>
                  </a:cubicBezTo>
                  <a:cubicBezTo>
                    <a:pt x="2390" y="23"/>
                    <a:pt x="2390" y="23"/>
                    <a:pt x="2390" y="23"/>
                  </a:cubicBezTo>
                  <a:moveTo>
                    <a:pt x="1879" y="16"/>
                  </a:moveTo>
                  <a:cubicBezTo>
                    <a:pt x="1878" y="16"/>
                    <a:pt x="1878" y="16"/>
                    <a:pt x="1877" y="17"/>
                  </a:cubicBezTo>
                  <a:cubicBezTo>
                    <a:pt x="1875" y="17"/>
                    <a:pt x="1875" y="18"/>
                    <a:pt x="1877" y="18"/>
                  </a:cubicBezTo>
                  <a:cubicBezTo>
                    <a:pt x="1878" y="19"/>
                    <a:pt x="1880" y="19"/>
                    <a:pt x="1882" y="19"/>
                  </a:cubicBezTo>
                  <a:cubicBezTo>
                    <a:pt x="1883" y="19"/>
                    <a:pt x="1883" y="19"/>
                    <a:pt x="1884" y="19"/>
                  </a:cubicBezTo>
                  <a:cubicBezTo>
                    <a:pt x="1886" y="19"/>
                    <a:pt x="1886" y="18"/>
                    <a:pt x="1885" y="17"/>
                  </a:cubicBezTo>
                  <a:cubicBezTo>
                    <a:pt x="1883" y="17"/>
                    <a:pt x="1881" y="16"/>
                    <a:pt x="1879" y="16"/>
                  </a:cubicBezTo>
                  <a:moveTo>
                    <a:pt x="2334" y="14"/>
                  </a:moveTo>
                  <a:cubicBezTo>
                    <a:pt x="2333" y="14"/>
                    <a:pt x="2333" y="15"/>
                    <a:pt x="2335" y="15"/>
                  </a:cubicBezTo>
                  <a:cubicBezTo>
                    <a:pt x="2337" y="16"/>
                    <a:pt x="2340" y="17"/>
                    <a:pt x="2342" y="17"/>
                  </a:cubicBezTo>
                  <a:cubicBezTo>
                    <a:pt x="2342" y="17"/>
                    <a:pt x="2342" y="17"/>
                    <a:pt x="2342" y="17"/>
                  </a:cubicBezTo>
                  <a:cubicBezTo>
                    <a:pt x="2343" y="17"/>
                    <a:pt x="2343" y="17"/>
                    <a:pt x="2341" y="16"/>
                  </a:cubicBezTo>
                  <a:cubicBezTo>
                    <a:pt x="2339" y="16"/>
                    <a:pt x="2336" y="15"/>
                    <a:pt x="2335" y="15"/>
                  </a:cubicBezTo>
                  <a:cubicBezTo>
                    <a:pt x="2334" y="15"/>
                    <a:pt x="2334" y="14"/>
                    <a:pt x="2334" y="14"/>
                  </a:cubicBezTo>
                  <a:moveTo>
                    <a:pt x="1953" y="9"/>
                  </a:moveTo>
                  <a:cubicBezTo>
                    <a:pt x="1952" y="9"/>
                    <a:pt x="1952" y="9"/>
                    <a:pt x="1951" y="9"/>
                  </a:cubicBezTo>
                  <a:cubicBezTo>
                    <a:pt x="1949" y="9"/>
                    <a:pt x="1949" y="10"/>
                    <a:pt x="1951" y="10"/>
                  </a:cubicBezTo>
                  <a:cubicBezTo>
                    <a:pt x="1953" y="11"/>
                    <a:pt x="1955" y="11"/>
                    <a:pt x="1957" y="11"/>
                  </a:cubicBezTo>
                  <a:cubicBezTo>
                    <a:pt x="1958" y="11"/>
                    <a:pt x="1958" y="11"/>
                    <a:pt x="1959" y="11"/>
                  </a:cubicBezTo>
                  <a:cubicBezTo>
                    <a:pt x="1961" y="11"/>
                    <a:pt x="1961" y="10"/>
                    <a:pt x="1959" y="10"/>
                  </a:cubicBezTo>
                  <a:cubicBezTo>
                    <a:pt x="1957" y="9"/>
                    <a:pt x="1955" y="9"/>
                    <a:pt x="1953" y="9"/>
                  </a:cubicBezTo>
                  <a:moveTo>
                    <a:pt x="2276" y="7"/>
                  </a:moveTo>
                  <a:cubicBezTo>
                    <a:pt x="2275" y="7"/>
                    <a:pt x="2276" y="8"/>
                    <a:pt x="2278" y="8"/>
                  </a:cubicBezTo>
                  <a:cubicBezTo>
                    <a:pt x="2280" y="9"/>
                    <a:pt x="2283" y="10"/>
                    <a:pt x="2285" y="10"/>
                  </a:cubicBezTo>
                  <a:cubicBezTo>
                    <a:pt x="2285" y="10"/>
                    <a:pt x="2285" y="10"/>
                    <a:pt x="2285" y="10"/>
                  </a:cubicBezTo>
                  <a:cubicBezTo>
                    <a:pt x="2286" y="10"/>
                    <a:pt x="2286" y="9"/>
                    <a:pt x="2284" y="9"/>
                  </a:cubicBezTo>
                  <a:cubicBezTo>
                    <a:pt x="2282" y="8"/>
                    <a:pt x="2279" y="8"/>
                    <a:pt x="2277" y="7"/>
                  </a:cubicBezTo>
                  <a:cubicBezTo>
                    <a:pt x="2277" y="7"/>
                    <a:pt x="2276" y="7"/>
                    <a:pt x="2276" y="7"/>
                  </a:cubicBezTo>
                  <a:moveTo>
                    <a:pt x="2024" y="3"/>
                  </a:moveTo>
                  <a:cubicBezTo>
                    <a:pt x="2023" y="3"/>
                    <a:pt x="2023" y="3"/>
                    <a:pt x="2023" y="3"/>
                  </a:cubicBezTo>
                  <a:cubicBezTo>
                    <a:pt x="2021" y="3"/>
                    <a:pt x="2021" y="4"/>
                    <a:pt x="2023" y="4"/>
                  </a:cubicBezTo>
                  <a:cubicBezTo>
                    <a:pt x="2025" y="5"/>
                    <a:pt x="2028" y="5"/>
                    <a:pt x="2030" y="5"/>
                  </a:cubicBezTo>
                  <a:cubicBezTo>
                    <a:pt x="2030" y="5"/>
                    <a:pt x="2030" y="5"/>
                    <a:pt x="2031" y="5"/>
                  </a:cubicBezTo>
                  <a:cubicBezTo>
                    <a:pt x="2033" y="5"/>
                    <a:pt x="2032" y="4"/>
                    <a:pt x="2030" y="4"/>
                  </a:cubicBezTo>
                  <a:cubicBezTo>
                    <a:pt x="2029" y="3"/>
                    <a:pt x="2026" y="3"/>
                    <a:pt x="2024" y="3"/>
                  </a:cubicBezTo>
                  <a:moveTo>
                    <a:pt x="2217" y="2"/>
                  </a:moveTo>
                  <a:cubicBezTo>
                    <a:pt x="2216" y="2"/>
                    <a:pt x="2216" y="3"/>
                    <a:pt x="2218" y="3"/>
                  </a:cubicBezTo>
                  <a:cubicBezTo>
                    <a:pt x="2220" y="4"/>
                    <a:pt x="2223" y="4"/>
                    <a:pt x="2225" y="4"/>
                  </a:cubicBezTo>
                  <a:cubicBezTo>
                    <a:pt x="2226" y="4"/>
                    <a:pt x="2226" y="4"/>
                    <a:pt x="2226" y="4"/>
                  </a:cubicBezTo>
                  <a:cubicBezTo>
                    <a:pt x="2227" y="4"/>
                    <a:pt x="2226" y="4"/>
                    <a:pt x="2225" y="4"/>
                  </a:cubicBezTo>
                  <a:cubicBezTo>
                    <a:pt x="2222" y="3"/>
                    <a:pt x="2219" y="3"/>
                    <a:pt x="2217" y="2"/>
                  </a:cubicBezTo>
                  <a:cubicBezTo>
                    <a:pt x="2217" y="2"/>
                    <a:pt x="2217" y="2"/>
                    <a:pt x="2217" y="2"/>
                  </a:cubicBezTo>
                  <a:moveTo>
                    <a:pt x="2091" y="0"/>
                  </a:moveTo>
                  <a:cubicBezTo>
                    <a:pt x="2091" y="0"/>
                    <a:pt x="2091" y="0"/>
                    <a:pt x="2091" y="0"/>
                  </a:cubicBezTo>
                  <a:cubicBezTo>
                    <a:pt x="2089" y="0"/>
                    <a:pt x="2089" y="1"/>
                    <a:pt x="2091" y="1"/>
                  </a:cubicBezTo>
                  <a:cubicBezTo>
                    <a:pt x="2093" y="2"/>
                    <a:pt x="2097" y="2"/>
                    <a:pt x="2099" y="2"/>
                  </a:cubicBezTo>
                  <a:cubicBezTo>
                    <a:pt x="2099" y="2"/>
                    <a:pt x="2099" y="2"/>
                    <a:pt x="2099" y="2"/>
                  </a:cubicBezTo>
                  <a:cubicBezTo>
                    <a:pt x="2101" y="2"/>
                    <a:pt x="2101" y="1"/>
                    <a:pt x="2098" y="1"/>
                  </a:cubicBezTo>
                  <a:cubicBezTo>
                    <a:pt x="2096" y="0"/>
                    <a:pt x="2093" y="0"/>
                    <a:pt x="2091" y="0"/>
                  </a:cubicBezTo>
                  <a:moveTo>
                    <a:pt x="2155" y="0"/>
                  </a:moveTo>
                  <a:cubicBezTo>
                    <a:pt x="2154" y="0"/>
                    <a:pt x="2154" y="0"/>
                    <a:pt x="2156" y="1"/>
                  </a:cubicBezTo>
                  <a:cubicBezTo>
                    <a:pt x="2158" y="1"/>
                    <a:pt x="2162" y="2"/>
                    <a:pt x="2164" y="2"/>
                  </a:cubicBezTo>
                  <a:cubicBezTo>
                    <a:pt x="2164" y="2"/>
                    <a:pt x="2164" y="2"/>
                    <a:pt x="2164" y="2"/>
                  </a:cubicBezTo>
                  <a:cubicBezTo>
                    <a:pt x="2165" y="2"/>
                    <a:pt x="2165" y="1"/>
                    <a:pt x="2163" y="1"/>
                  </a:cubicBezTo>
                  <a:cubicBezTo>
                    <a:pt x="2161" y="0"/>
                    <a:pt x="2157" y="0"/>
                    <a:pt x="2156" y="0"/>
                  </a:cubicBezTo>
                  <a:cubicBezTo>
                    <a:pt x="2155" y="0"/>
                    <a:pt x="2155" y="0"/>
                    <a:pt x="2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Freeform 16"/>
            <p:cNvSpPr/>
            <p:nvPr/>
          </p:nvSpPr>
          <p:spPr bwMode="auto">
            <a:xfrm>
              <a:off x="12858750" y="8286750"/>
              <a:ext cx="19050" cy="12700"/>
            </a:xfrm>
            <a:custGeom>
              <a:avLst/>
              <a:gdLst>
                <a:gd name="T0" fmla="*/ 3 w 7"/>
                <a:gd name="T1" fmla="*/ 0 h 5"/>
                <a:gd name="T2" fmla="*/ 1 w 7"/>
                <a:gd name="T3" fmla="*/ 0 h 5"/>
                <a:gd name="T4" fmla="*/ 0 w 7"/>
                <a:gd name="T5" fmla="*/ 0 h 5"/>
                <a:gd name="T6" fmla="*/ 0 w 7"/>
                <a:gd name="T7" fmla="*/ 2 h 5"/>
                <a:gd name="T8" fmla="*/ 2 w 7"/>
                <a:gd name="T9" fmla="*/ 4 h 5"/>
                <a:gd name="T10" fmla="*/ 3 w 7"/>
                <a:gd name="T11" fmla="*/ 5 h 5"/>
                <a:gd name="T12" fmla="*/ 5 w 7"/>
                <a:gd name="T13" fmla="*/ 5 h 5"/>
                <a:gd name="T14" fmla="*/ 6 w 7"/>
                <a:gd name="T15" fmla="*/ 5 h 5"/>
                <a:gd name="T16" fmla="*/ 7 w 7"/>
                <a:gd name="T17" fmla="*/ 4 h 5"/>
                <a:gd name="T18" fmla="*/ 7 w 7"/>
                <a:gd name="T19" fmla="*/ 3 h 5"/>
                <a:gd name="T20" fmla="*/ 7 w 7"/>
                <a:gd name="T21" fmla="*/ 2 h 5"/>
                <a:gd name="T22" fmla="*/ 5 w 7"/>
                <a:gd name="T23" fmla="*/ 0 h 5"/>
                <a:gd name="T24" fmla="*/ 4 w 7"/>
                <a:gd name="T25" fmla="*/ 0 h 5"/>
                <a:gd name="T26" fmla="*/ 3 w 7"/>
                <a:gd name="T2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5">
                  <a:moveTo>
                    <a:pt x="3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7" y="5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2"/>
                  </a:cubicBezTo>
                  <a:cubicBezTo>
                    <a:pt x="7" y="2"/>
                    <a:pt x="6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Freeform 17"/>
            <p:cNvSpPr/>
            <p:nvPr/>
          </p:nvSpPr>
          <p:spPr bwMode="auto">
            <a:xfrm>
              <a:off x="-927100" y="8535988"/>
              <a:ext cx="20638" cy="19050"/>
            </a:xfrm>
            <a:custGeom>
              <a:avLst/>
              <a:gdLst>
                <a:gd name="T0" fmla="*/ 4 w 8"/>
                <a:gd name="T1" fmla="*/ 0 h 7"/>
                <a:gd name="T2" fmla="*/ 3 w 8"/>
                <a:gd name="T3" fmla="*/ 0 h 7"/>
                <a:gd name="T4" fmla="*/ 1 w 8"/>
                <a:gd name="T5" fmla="*/ 1 h 7"/>
                <a:gd name="T6" fmla="*/ 0 w 8"/>
                <a:gd name="T7" fmla="*/ 4 h 7"/>
                <a:gd name="T8" fmla="*/ 1 w 8"/>
                <a:gd name="T9" fmla="*/ 6 h 7"/>
                <a:gd name="T10" fmla="*/ 3 w 8"/>
                <a:gd name="T11" fmla="*/ 7 h 7"/>
                <a:gd name="T12" fmla="*/ 4 w 8"/>
                <a:gd name="T13" fmla="*/ 7 h 7"/>
                <a:gd name="T14" fmla="*/ 4 w 8"/>
                <a:gd name="T15" fmla="*/ 7 h 7"/>
                <a:gd name="T16" fmla="*/ 7 w 8"/>
                <a:gd name="T17" fmla="*/ 6 h 7"/>
                <a:gd name="T18" fmla="*/ 8 w 8"/>
                <a:gd name="T19" fmla="*/ 4 h 7"/>
                <a:gd name="T20" fmla="*/ 7 w 8"/>
                <a:gd name="T21" fmla="*/ 1 h 7"/>
                <a:gd name="T22" fmla="*/ 5 w 8"/>
                <a:gd name="T23" fmla="*/ 0 h 7"/>
                <a:gd name="T24" fmla="*/ 4 w 8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1" y="6"/>
                    <a:pt x="1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6" y="7"/>
                    <a:pt x="7" y="6"/>
                  </a:cubicBezTo>
                  <a:cubicBezTo>
                    <a:pt x="7" y="6"/>
                    <a:pt x="8" y="5"/>
                    <a:pt x="8" y="4"/>
                  </a:cubicBezTo>
                  <a:cubicBezTo>
                    <a:pt x="8" y="3"/>
                    <a:pt x="7" y="2"/>
                    <a:pt x="7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-755650" y="8132763"/>
              <a:ext cx="13525501" cy="560388"/>
            </a:xfrm>
            <a:custGeom>
              <a:avLst/>
              <a:gdLst>
                <a:gd name="T0" fmla="*/ 953 w 5024"/>
                <a:gd name="T1" fmla="*/ 199 h 208"/>
                <a:gd name="T2" fmla="*/ 824 w 5024"/>
                <a:gd name="T3" fmla="*/ 207 h 208"/>
                <a:gd name="T4" fmla="*/ 761 w 5024"/>
                <a:gd name="T5" fmla="*/ 195 h 208"/>
                <a:gd name="T6" fmla="*/ 698 w 5024"/>
                <a:gd name="T7" fmla="*/ 192 h 208"/>
                <a:gd name="T8" fmla="*/ 634 w 5024"/>
                <a:gd name="T9" fmla="*/ 198 h 208"/>
                <a:gd name="T10" fmla="*/ 3089 w 5024"/>
                <a:gd name="T11" fmla="*/ 196 h 208"/>
                <a:gd name="T12" fmla="*/ 3022 w 5024"/>
                <a:gd name="T13" fmla="*/ 187 h 208"/>
                <a:gd name="T14" fmla="*/ 1098 w 5024"/>
                <a:gd name="T15" fmla="*/ 186 h 208"/>
                <a:gd name="T16" fmla="*/ 3229 w 5024"/>
                <a:gd name="T17" fmla="*/ 193 h 208"/>
                <a:gd name="T18" fmla="*/ 572 w 5024"/>
                <a:gd name="T19" fmla="*/ 185 h 208"/>
                <a:gd name="T20" fmla="*/ 2962 w 5024"/>
                <a:gd name="T21" fmla="*/ 182 h 208"/>
                <a:gd name="T22" fmla="*/ 509 w 5024"/>
                <a:gd name="T23" fmla="*/ 189 h 208"/>
                <a:gd name="T24" fmla="*/ 3378 w 5024"/>
                <a:gd name="T25" fmla="*/ 189 h 208"/>
                <a:gd name="T26" fmla="*/ 3451 w 5024"/>
                <a:gd name="T27" fmla="*/ 177 h 208"/>
                <a:gd name="T28" fmla="*/ 1177 w 5024"/>
                <a:gd name="T29" fmla="*/ 175 h 208"/>
                <a:gd name="T30" fmla="*/ 3532 w 5024"/>
                <a:gd name="T31" fmla="*/ 182 h 208"/>
                <a:gd name="T32" fmla="*/ 2906 w 5024"/>
                <a:gd name="T33" fmla="*/ 174 h 208"/>
                <a:gd name="T34" fmla="*/ 3606 w 5024"/>
                <a:gd name="T35" fmla="*/ 171 h 208"/>
                <a:gd name="T36" fmla="*/ 3682 w 5024"/>
                <a:gd name="T37" fmla="*/ 172 h 208"/>
                <a:gd name="T38" fmla="*/ 324 w 5024"/>
                <a:gd name="T39" fmla="*/ 171 h 208"/>
                <a:gd name="T40" fmla="*/ 3762 w 5024"/>
                <a:gd name="T41" fmla="*/ 164 h 208"/>
                <a:gd name="T42" fmla="*/ 254 w 5024"/>
                <a:gd name="T43" fmla="*/ 166 h 208"/>
                <a:gd name="T44" fmla="*/ 1258 w 5024"/>
                <a:gd name="T45" fmla="*/ 169 h 208"/>
                <a:gd name="T46" fmla="*/ 3846 w 5024"/>
                <a:gd name="T47" fmla="*/ 165 h 208"/>
                <a:gd name="T48" fmla="*/ 3915 w 5024"/>
                <a:gd name="T49" fmla="*/ 158 h 208"/>
                <a:gd name="T50" fmla="*/ 3988 w 5024"/>
                <a:gd name="T51" fmla="*/ 160 h 208"/>
                <a:gd name="T52" fmla="*/ 135 w 5024"/>
                <a:gd name="T53" fmla="*/ 160 h 208"/>
                <a:gd name="T54" fmla="*/ 4062 w 5024"/>
                <a:gd name="T55" fmla="*/ 154 h 208"/>
                <a:gd name="T56" fmla="*/ 4133 w 5024"/>
                <a:gd name="T57" fmla="*/ 152 h 208"/>
                <a:gd name="T58" fmla="*/ 4207 w 5024"/>
                <a:gd name="T59" fmla="*/ 159 h 208"/>
                <a:gd name="T60" fmla="*/ 4271 w 5024"/>
                <a:gd name="T61" fmla="*/ 155 h 208"/>
                <a:gd name="T62" fmla="*/ 4324 w 5024"/>
                <a:gd name="T63" fmla="*/ 150 h 208"/>
                <a:gd name="T64" fmla="*/ 2804 w 5024"/>
                <a:gd name="T65" fmla="*/ 157 h 208"/>
                <a:gd name="T66" fmla="*/ 4388 w 5024"/>
                <a:gd name="T67" fmla="*/ 156 h 208"/>
                <a:gd name="T68" fmla="*/ 4436 w 5024"/>
                <a:gd name="T69" fmla="*/ 146 h 208"/>
                <a:gd name="T70" fmla="*/ 4490 w 5024"/>
                <a:gd name="T71" fmla="*/ 143 h 208"/>
                <a:gd name="T72" fmla="*/ 4547 w 5024"/>
                <a:gd name="T73" fmla="*/ 147 h 208"/>
                <a:gd name="T74" fmla="*/ 4599 w 5024"/>
                <a:gd name="T75" fmla="*/ 140 h 208"/>
                <a:gd name="T76" fmla="*/ 4644 w 5024"/>
                <a:gd name="T77" fmla="*/ 133 h 208"/>
                <a:gd name="T78" fmla="*/ 4694 w 5024"/>
                <a:gd name="T79" fmla="*/ 133 h 208"/>
                <a:gd name="T80" fmla="*/ 1431 w 5024"/>
                <a:gd name="T81" fmla="*/ 135 h 208"/>
                <a:gd name="T82" fmla="*/ 4746 w 5024"/>
                <a:gd name="T83" fmla="*/ 126 h 208"/>
                <a:gd name="T84" fmla="*/ 4850 w 5024"/>
                <a:gd name="T85" fmla="*/ 120 h 208"/>
                <a:gd name="T86" fmla="*/ 2706 w 5024"/>
                <a:gd name="T87" fmla="*/ 125 h 208"/>
                <a:gd name="T88" fmla="*/ 4909 w 5024"/>
                <a:gd name="T89" fmla="*/ 120 h 208"/>
                <a:gd name="T90" fmla="*/ 5019 w 5024"/>
                <a:gd name="T91" fmla="*/ 113 h 208"/>
                <a:gd name="T92" fmla="*/ 1512 w 5024"/>
                <a:gd name="T93" fmla="*/ 115 h 208"/>
                <a:gd name="T94" fmla="*/ 2658 w 5024"/>
                <a:gd name="T95" fmla="*/ 106 h 208"/>
                <a:gd name="T96" fmla="*/ 1605 w 5024"/>
                <a:gd name="T97" fmla="*/ 92 h 208"/>
                <a:gd name="T98" fmla="*/ 1691 w 5024"/>
                <a:gd name="T99" fmla="*/ 74 h 208"/>
                <a:gd name="T100" fmla="*/ 2564 w 5024"/>
                <a:gd name="T101" fmla="*/ 72 h 208"/>
                <a:gd name="T102" fmla="*/ 1785 w 5024"/>
                <a:gd name="T103" fmla="*/ 58 h 208"/>
                <a:gd name="T104" fmla="*/ 1864 w 5024"/>
                <a:gd name="T105" fmla="*/ 40 h 208"/>
                <a:gd name="T106" fmla="*/ 2465 w 5024"/>
                <a:gd name="T107" fmla="*/ 40 h 208"/>
                <a:gd name="T108" fmla="*/ 1951 w 5024"/>
                <a:gd name="T109" fmla="*/ 30 h 208"/>
                <a:gd name="T110" fmla="*/ 2405 w 5024"/>
                <a:gd name="T111" fmla="*/ 23 h 208"/>
                <a:gd name="T112" fmla="*/ 2353 w 5024"/>
                <a:gd name="T113" fmla="*/ 13 h 208"/>
                <a:gd name="T114" fmla="*/ 2106 w 5024"/>
                <a:gd name="T115" fmla="*/ 8 h 208"/>
                <a:gd name="T116" fmla="*/ 2296 w 5024"/>
                <a:gd name="T117" fmla="*/ 4 h 208"/>
                <a:gd name="T118" fmla="*/ 2235 w 5024"/>
                <a:gd name="T11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24" h="208">
                  <a:moveTo>
                    <a:pt x="889" y="199"/>
                  </a:moveTo>
                  <a:cubicBezTo>
                    <a:pt x="886" y="199"/>
                    <a:pt x="885" y="201"/>
                    <a:pt x="885" y="204"/>
                  </a:cubicBezTo>
                  <a:cubicBezTo>
                    <a:pt x="884" y="206"/>
                    <a:pt x="886" y="208"/>
                    <a:pt x="888" y="208"/>
                  </a:cubicBezTo>
                  <a:cubicBezTo>
                    <a:pt x="888" y="208"/>
                    <a:pt x="888" y="208"/>
                    <a:pt x="888" y="208"/>
                  </a:cubicBezTo>
                  <a:cubicBezTo>
                    <a:pt x="890" y="208"/>
                    <a:pt x="892" y="206"/>
                    <a:pt x="892" y="204"/>
                  </a:cubicBezTo>
                  <a:cubicBezTo>
                    <a:pt x="892" y="201"/>
                    <a:pt x="891" y="199"/>
                    <a:pt x="889" y="199"/>
                  </a:cubicBezTo>
                  <a:cubicBezTo>
                    <a:pt x="889" y="199"/>
                    <a:pt x="889" y="199"/>
                    <a:pt x="889" y="199"/>
                  </a:cubicBezTo>
                  <a:moveTo>
                    <a:pt x="954" y="199"/>
                  </a:moveTo>
                  <a:cubicBezTo>
                    <a:pt x="954" y="199"/>
                    <a:pt x="954" y="199"/>
                    <a:pt x="953" y="199"/>
                  </a:cubicBezTo>
                  <a:cubicBezTo>
                    <a:pt x="951" y="199"/>
                    <a:pt x="949" y="201"/>
                    <a:pt x="949" y="204"/>
                  </a:cubicBezTo>
                  <a:cubicBezTo>
                    <a:pt x="949" y="206"/>
                    <a:pt x="951" y="208"/>
                    <a:pt x="953" y="208"/>
                  </a:cubicBezTo>
                  <a:cubicBezTo>
                    <a:pt x="953" y="208"/>
                    <a:pt x="953" y="208"/>
                    <a:pt x="953" y="208"/>
                  </a:cubicBezTo>
                  <a:cubicBezTo>
                    <a:pt x="955" y="208"/>
                    <a:pt x="957" y="206"/>
                    <a:pt x="957" y="203"/>
                  </a:cubicBezTo>
                  <a:cubicBezTo>
                    <a:pt x="957" y="201"/>
                    <a:pt x="956" y="199"/>
                    <a:pt x="954" y="199"/>
                  </a:cubicBezTo>
                  <a:moveTo>
                    <a:pt x="825" y="198"/>
                  </a:moveTo>
                  <a:cubicBezTo>
                    <a:pt x="823" y="198"/>
                    <a:pt x="821" y="200"/>
                    <a:pt x="821" y="202"/>
                  </a:cubicBezTo>
                  <a:cubicBezTo>
                    <a:pt x="821" y="205"/>
                    <a:pt x="822" y="207"/>
                    <a:pt x="824" y="207"/>
                  </a:cubicBezTo>
                  <a:cubicBezTo>
                    <a:pt x="824" y="207"/>
                    <a:pt x="824" y="207"/>
                    <a:pt x="824" y="207"/>
                  </a:cubicBezTo>
                  <a:cubicBezTo>
                    <a:pt x="826" y="207"/>
                    <a:pt x="828" y="205"/>
                    <a:pt x="828" y="202"/>
                  </a:cubicBezTo>
                  <a:cubicBezTo>
                    <a:pt x="828" y="200"/>
                    <a:pt x="827" y="198"/>
                    <a:pt x="825" y="198"/>
                  </a:cubicBezTo>
                  <a:cubicBezTo>
                    <a:pt x="825" y="198"/>
                    <a:pt x="825" y="198"/>
                    <a:pt x="825" y="198"/>
                  </a:cubicBezTo>
                  <a:moveTo>
                    <a:pt x="761" y="195"/>
                  </a:moveTo>
                  <a:cubicBezTo>
                    <a:pt x="759" y="195"/>
                    <a:pt x="757" y="197"/>
                    <a:pt x="757" y="200"/>
                  </a:cubicBezTo>
                  <a:cubicBezTo>
                    <a:pt x="757" y="202"/>
                    <a:pt x="759" y="204"/>
                    <a:pt x="761" y="204"/>
                  </a:cubicBezTo>
                  <a:cubicBezTo>
                    <a:pt x="761" y="204"/>
                    <a:pt x="761" y="204"/>
                    <a:pt x="761" y="204"/>
                  </a:cubicBezTo>
                  <a:cubicBezTo>
                    <a:pt x="763" y="204"/>
                    <a:pt x="764" y="202"/>
                    <a:pt x="765" y="200"/>
                  </a:cubicBezTo>
                  <a:cubicBezTo>
                    <a:pt x="765" y="198"/>
                    <a:pt x="763" y="195"/>
                    <a:pt x="761" y="195"/>
                  </a:cubicBezTo>
                  <a:cubicBezTo>
                    <a:pt x="761" y="195"/>
                    <a:pt x="761" y="195"/>
                    <a:pt x="761" y="195"/>
                  </a:cubicBezTo>
                  <a:moveTo>
                    <a:pt x="1024" y="194"/>
                  </a:moveTo>
                  <a:cubicBezTo>
                    <a:pt x="1024" y="194"/>
                    <a:pt x="1024" y="194"/>
                    <a:pt x="1023" y="194"/>
                  </a:cubicBezTo>
                  <a:cubicBezTo>
                    <a:pt x="1021" y="195"/>
                    <a:pt x="1019" y="197"/>
                    <a:pt x="1019" y="199"/>
                  </a:cubicBezTo>
                  <a:cubicBezTo>
                    <a:pt x="1019" y="202"/>
                    <a:pt x="1021" y="203"/>
                    <a:pt x="1023" y="203"/>
                  </a:cubicBezTo>
                  <a:cubicBezTo>
                    <a:pt x="1023" y="203"/>
                    <a:pt x="1023" y="203"/>
                    <a:pt x="1023" y="203"/>
                  </a:cubicBezTo>
                  <a:cubicBezTo>
                    <a:pt x="1026" y="203"/>
                    <a:pt x="1028" y="201"/>
                    <a:pt x="1028" y="199"/>
                  </a:cubicBezTo>
                  <a:cubicBezTo>
                    <a:pt x="1028" y="196"/>
                    <a:pt x="1026" y="194"/>
                    <a:pt x="1024" y="194"/>
                  </a:cubicBezTo>
                  <a:moveTo>
                    <a:pt x="698" y="192"/>
                  </a:moveTo>
                  <a:cubicBezTo>
                    <a:pt x="696" y="192"/>
                    <a:pt x="694" y="194"/>
                    <a:pt x="694" y="197"/>
                  </a:cubicBezTo>
                  <a:cubicBezTo>
                    <a:pt x="694" y="199"/>
                    <a:pt x="695" y="201"/>
                    <a:pt x="697" y="201"/>
                  </a:cubicBezTo>
                  <a:cubicBezTo>
                    <a:pt x="698" y="201"/>
                    <a:pt x="698" y="201"/>
                    <a:pt x="698" y="201"/>
                  </a:cubicBezTo>
                  <a:cubicBezTo>
                    <a:pt x="700" y="201"/>
                    <a:pt x="701" y="199"/>
                    <a:pt x="701" y="197"/>
                  </a:cubicBezTo>
                  <a:cubicBezTo>
                    <a:pt x="701" y="195"/>
                    <a:pt x="700" y="192"/>
                    <a:pt x="698" y="192"/>
                  </a:cubicBezTo>
                  <a:cubicBezTo>
                    <a:pt x="698" y="192"/>
                    <a:pt x="698" y="192"/>
                    <a:pt x="698" y="192"/>
                  </a:cubicBezTo>
                  <a:moveTo>
                    <a:pt x="635" y="189"/>
                  </a:moveTo>
                  <a:cubicBezTo>
                    <a:pt x="633" y="189"/>
                    <a:pt x="631" y="191"/>
                    <a:pt x="631" y="193"/>
                  </a:cubicBezTo>
                  <a:cubicBezTo>
                    <a:pt x="631" y="195"/>
                    <a:pt x="632" y="197"/>
                    <a:pt x="634" y="198"/>
                  </a:cubicBezTo>
                  <a:cubicBezTo>
                    <a:pt x="634" y="198"/>
                    <a:pt x="634" y="198"/>
                    <a:pt x="635" y="198"/>
                  </a:cubicBezTo>
                  <a:cubicBezTo>
                    <a:pt x="636" y="198"/>
                    <a:pt x="638" y="196"/>
                    <a:pt x="638" y="193"/>
                  </a:cubicBezTo>
                  <a:cubicBezTo>
                    <a:pt x="638" y="191"/>
                    <a:pt x="637" y="189"/>
                    <a:pt x="635" y="189"/>
                  </a:cubicBezTo>
                  <a:cubicBezTo>
                    <a:pt x="635" y="189"/>
                    <a:pt x="635" y="189"/>
                    <a:pt x="635" y="189"/>
                  </a:cubicBezTo>
                  <a:moveTo>
                    <a:pt x="3087" y="187"/>
                  </a:moveTo>
                  <a:cubicBezTo>
                    <a:pt x="3087" y="187"/>
                    <a:pt x="3087" y="187"/>
                    <a:pt x="3087" y="187"/>
                  </a:cubicBezTo>
                  <a:cubicBezTo>
                    <a:pt x="3085" y="187"/>
                    <a:pt x="3084" y="189"/>
                    <a:pt x="3084" y="192"/>
                  </a:cubicBezTo>
                  <a:cubicBezTo>
                    <a:pt x="3085" y="194"/>
                    <a:pt x="3087" y="196"/>
                    <a:pt x="3089" y="196"/>
                  </a:cubicBezTo>
                  <a:cubicBezTo>
                    <a:pt x="3089" y="196"/>
                    <a:pt x="3089" y="196"/>
                    <a:pt x="3089" y="196"/>
                  </a:cubicBezTo>
                  <a:cubicBezTo>
                    <a:pt x="3091" y="196"/>
                    <a:pt x="3092" y="194"/>
                    <a:pt x="3092" y="192"/>
                  </a:cubicBezTo>
                  <a:cubicBezTo>
                    <a:pt x="3091" y="189"/>
                    <a:pt x="3089" y="187"/>
                    <a:pt x="3087" y="187"/>
                  </a:cubicBezTo>
                  <a:moveTo>
                    <a:pt x="3022" y="187"/>
                  </a:moveTo>
                  <a:cubicBezTo>
                    <a:pt x="3020" y="187"/>
                    <a:pt x="3019" y="189"/>
                    <a:pt x="3020" y="191"/>
                  </a:cubicBezTo>
                  <a:cubicBezTo>
                    <a:pt x="3021" y="193"/>
                    <a:pt x="3023" y="195"/>
                    <a:pt x="3025" y="195"/>
                  </a:cubicBezTo>
                  <a:cubicBezTo>
                    <a:pt x="3025" y="195"/>
                    <a:pt x="3025" y="195"/>
                    <a:pt x="3025" y="195"/>
                  </a:cubicBezTo>
                  <a:cubicBezTo>
                    <a:pt x="3027" y="195"/>
                    <a:pt x="3028" y="194"/>
                    <a:pt x="3027" y="191"/>
                  </a:cubicBezTo>
                  <a:cubicBezTo>
                    <a:pt x="3027" y="189"/>
                    <a:pt x="3024" y="187"/>
                    <a:pt x="3022" y="187"/>
                  </a:cubicBezTo>
                  <a:cubicBezTo>
                    <a:pt x="3022" y="187"/>
                    <a:pt x="3022" y="187"/>
                    <a:pt x="3022" y="187"/>
                  </a:cubicBezTo>
                  <a:moveTo>
                    <a:pt x="3155" y="186"/>
                  </a:moveTo>
                  <a:cubicBezTo>
                    <a:pt x="3155" y="186"/>
                    <a:pt x="3155" y="186"/>
                    <a:pt x="3155" y="186"/>
                  </a:cubicBezTo>
                  <a:cubicBezTo>
                    <a:pt x="3153" y="186"/>
                    <a:pt x="3152" y="188"/>
                    <a:pt x="3152" y="191"/>
                  </a:cubicBezTo>
                  <a:cubicBezTo>
                    <a:pt x="3153" y="193"/>
                    <a:pt x="3155" y="195"/>
                    <a:pt x="3157" y="195"/>
                  </a:cubicBezTo>
                  <a:cubicBezTo>
                    <a:pt x="3158" y="195"/>
                    <a:pt x="3158" y="195"/>
                    <a:pt x="3158" y="195"/>
                  </a:cubicBezTo>
                  <a:cubicBezTo>
                    <a:pt x="3160" y="195"/>
                    <a:pt x="3161" y="193"/>
                    <a:pt x="3160" y="191"/>
                  </a:cubicBezTo>
                  <a:cubicBezTo>
                    <a:pt x="3160" y="188"/>
                    <a:pt x="3158" y="186"/>
                    <a:pt x="3155" y="186"/>
                  </a:cubicBezTo>
                  <a:moveTo>
                    <a:pt x="1099" y="186"/>
                  </a:moveTo>
                  <a:cubicBezTo>
                    <a:pt x="1098" y="186"/>
                    <a:pt x="1098" y="186"/>
                    <a:pt x="1098" y="186"/>
                  </a:cubicBezTo>
                  <a:cubicBezTo>
                    <a:pt x="1096" y="187"/>
                    <a:pt x="1094" y="189"/>
                    <a:pt x="1094" y="191"/>
                  </a:cubicBezTo>
                  <a:cubicBezTo>
                    <a:pt x="1094" y="193"/>
                    <a:pt x="1095" y="195"/>
                    <a:pt x="1098" y="195"/>
                  </a:cubicBezTo>
                  <a:cubicBezTo>
                    <a:pt x="1098" y="195"/>
                    <a:pt x="1098" y="195"/>
                    <a:pt x="1098" y="195"/>
                  </a:cubicBezTo>
                  <a:cubicBezTo>
                    <a:pt x="1101" y="195"/>
                    <a:pt x="1103" y="192"/>
                    <a:pt x="1103" y="190"/>
                  </a:cubicBezTo>
                  <a:cubicBezTo>
                    <a:pt x="1103" y="188"/>
                    <a:pt x="1101" y="186"/>
                    <a:pt x="1099" y="186"/>
                  </a:cubicBezTo>
                  <a:moveTo>
                    <a:pt x="3226" y="185"/>
                  </a:moveTo>
                  <a:cubicBezTo>
                    <a:pt x="3226" y="185"/>
                    <a:pt x="3226" y="185"/>
                    <a:pt x="3226" y="185"/>
                  </a:cubicBezTo>
                  <a:cubicBezTo>
                    <a:pt x="3224" y="185"/>
                    <a:pt x="3223" y="187"/>
                    <a:pt x="3223" y="189"/>
                  </a:cubicBezTo>
                  <a:cubicBezTo>
                    <a:pt x="3224" y="192"/>
                    <a:pt x="3226" y="193"/>
                    <a:pt x="3229" y="193"/>
                  </a:cubicBezTo>
                  <a:cubicBezTo>
                    <a:pt x="3229" y="193"/>
                    <a:pt x="3229" y="193"/>
                    <a:pt x="3229" y="193"/>
                  </a:cubicBezTo>
                  <a:cubicBezTo>
                    <a:pt x="3231" y="193"/>
                    <a:pt x="3232" y="191"/>
                    <a:pt x="3232" y="189"/>
                  </a:cubicBezTo>
                  <a:cubicBezTo>
                    <a:pt x="3231" y="187"/>
                    <a:pt x="3229" y="185"/>
                    <a:pt x="3226" y="185"/>
                  </a:cubicBezTo>
                  <a:moveTo>
                    <a:pt x="571" y="185"/>
                  </a:moveTo>
                  <a:cubicBezTo>
                    <a:pt x="570" y="185"/>
                    <a:pt x="568" y="187"/>
                    <a:pt x="568" y="189"/>
                  </a:cubicBezTo>
                  <a:cubicBezTo>
                    <a:pt x="568" y="191"/>
                    <a:pt x="569" y="193"/>
                    <a:pt x="571" y="193"/>
                  </a:cubicBezTo>
                  <a:cubicBezTo>
                    <a:pt x="571" y="193"/>
                    <a:pt x="571" y="193"/>
                    <a:pt x="572" y="193"/>
                  </a:cubicBezTo>
                  <a:cubicBezTo>
                    <a:pt x="574" y="193"/>
                    <a:pt x="575" y="192"/>
                    <a:pt x="575" y="189"/>
                  </a:cubicBezTo>
                  <a:cubicBezTo>
                    <a:pt x="575" y="187"/>
                    <a:pt x="574" y="185"/>
                    <a:pt x="572" y="185"/>
                  </a:cubicBezTo>
                  <a:cubicBezTo>
                    <a:pt x="572" y="185"/>
                    <a:pt x="572" y="185"/>
                    <a:pt x="571" y="185"/>
                  </a:cubicBezTo>
                  <a:moveTo>
                    <a:pt x="3300" y="183"/>
                  </a:moveTo>
                  <a:cubicBezTo>
                    <a:pt x="3299" y="183"/>
                    <a:pt x="3299" y="183"/>
                    <a:pt x="3299" y="183"/>
                  </a:cubicBezTo>
                  <a:cubicBezTo>
                    <a:pt x="3297" y="183"/>
                    <a:pt x="3296" y="185"/>
                    <a:pt x="3296" y="187"/>
                  </a:cubicBezTo>
                  <a:cubicBezTo>
                    <a:pt x="3297" y="189"/>
                    <a:pt x="3300" y="191"/>
                    <a:pt x="3302" y="191"/>
                  </a:cubicBezTo>
                  <a:cubicBezTo>
                    <a:pt x="3302" y="191"/>
                    <a:pt x="3302" y="191"/>
                    <a:pt x="3302" y="191"/>
                  </a:cubicBezTo>
                  <a:cubicBezTo>
                    <a:pt x="3305" y="191"/>
                    <a:pt x="3306" y="189"/>
                    <a:pt x="3305" y="187"/>
                  </a:cubicBezTo>
                  <a:cubicBezTo>
                    <a:pt x="3304" y="184"/>
                    <a:pt x="3302" y="183"/>
                    <a:pt x="3300" y="183"/>
                  </a:cubicBezTo>
                  <a:moveTo>
                    <a:pt x="2962" y="182"/>
                  </a:moveTo>
                  <a:cubicBezTo>
                    <a:pt x="2961" y="182"/>
                    <a:pt x="2960" y="184"/>
                    <a:pt x="2960" y="186"/>
                  </a:cubicBezTo>
                  <a:cubicBezTo>
                    <a:pt x="2961" y="188"/>
                    <a:pt x="2963" y="190"/>
                    <a:pt x="2965" y="190"/>
                  </a:cubicBezTo>
                  <a:cubicBezTo>
                    <a:pt x="2965" y="190"/>
                    <a:pt x="2965" y="190"/>
                    <a:pt x="2965" y="190"/>
                  </a:cubicBezTo>
                  <a:cubicBezTo>
                    <a:pt x="2967" y="190"/>
                    <a:pt x="2968" y="189"/>
                    <a:pt x="2967" y="187"/>
                  </a:cubicBezTo>
                  <a:cubicBezTo>
                    <a:pt x="2967" y="184"/>
                    <a:pt x="2965" y="182"/>
                    <a:pt x="2963" y="182"/>
                  </a:cubicBezTo>
                  <a:cubicBezTo>
                    <a:pt x="2963" y="182"/>
                    <a:pt x="2962" y="182"/>
                    <a:pt x="2962" y="182"/>
                  </a:cubicBezTo>
                  <a:moveTo>
                    <a:pt x="509" y="180"/>
                  </a:moveTo>
                  <a:cubicBezTo>
                    <a:pt x="507" y="180"/>
                    <a:pt x="505" y="182"/>
                    <a:pt x="505" y="184"/>
                  </a:cubicBezTo>
                  <a:cubicBezTo>
                    <a:pt x="505" y="187"/>
                    <a:pt x="506" y="189"/>
                    <a:pt x="509" y="189"/>
                  </a:cubicBezTo>
                  <a:cubicBezTo>
                    <a:pt x="509" y="189"/>
                    <a:pt x="509" y="189"/>
                    <a:pt x="509" y="189"/>
                  </a:cubicBezTo>
                  <a:cubicBezTo>
                    <a:pt x="511" y="189"/>
                    <a:pt x="512" y="187"/>
                    <a:pt x="512" y="185"/>
                  </a:cubicBezTo>
                  <a:cubicBezTo>
                    <a:pt x="512" y="183"/>
                    <a:pt x="511" y="180"/>
                    <a:pt x="509" y="180"/>
                  </a:cubicBezTo>
                  <a:cubicBezTo>
                    <a:pt x="509" y="180"/>
                    <a:pt x="509" y="180"/>
                    <a:pt x="509" y="180"/>
                  </a:cubicBezTo>
                  <a:moveTo>
                    <a:pt x="3374" y="180"/>
                  </a:moveTo>
                  <a:cubicBezTo>
                    <a:pt x="3374" y="180"/>
                    <a:pt x="3374" y="180"/>
                    <a:pt x="3374" y="180"/>
                  </a:cubicBezTo>
                  <a:cubicBezTo>
                    <a:pt x="3372" y="180"/>
                    <a:pt x="3371" y="182"/>
                    <a:pt x="3372" y="184"/>
                  </a:cubicBezTo>
                  <a:cubicBezTo>
                    <a:pt x="3372" y="187"/>
                    <a:pt x="3375" y="189"/>
                    <a:pt x="3377" y="189"/>
                  </a:cubicBezTo>
                  <a:cubicBezTo>
                    <a:pt x="3377" y="189"/>
                    <a:pt x="3377" y="189"/>
                    <a:pt x="3378" y="189"/>
                  </a:cubicBezTo>
                  <a:cubicBezTo>
                    <a:pt x="3380" y="188"/>
                    <a:pt x="3381" y="186"/>
                    <a:pt x="3380" y="184"/>
                  </a:cubicBezTo>
                  <a:cubicBezTo>
                    <a:pt x="3380" y="182"/>
                    <a:pt x="3377" y="180"/>
                    <a:pt x="3374" y="180"/>
                  </a:cubicBezTo>
                  <a:moveTo>
                    <a:pt x="3451" y="177"/>
                  </a:moveTo>
                  <a:cubicBezTo>
                    <a:pt x="3451" y="177"/>
                    <a:pt x="3451" y="177"/>
                    <a:pt x="3451" y="177"/>
                  </a:cubicBezTo>
                  <a:cubicBezTo>
                    <a:pt x="3448" y="177"/>
                    <a:pt x="3447" y="179"/>
                    <a:pt x="3448" y="182"/>
                  </a:cubicBezTo>
                  <a:cubicBezTo>
                    <a:pt x="3449" y="184"/>
                    <a:pt x="3452" y="186"/>
                    <a:pt x="3454" y="186"/>
                  </a:cubicBezTo>
                  <a:cubicBezTo>
                    <a:pt x="3454" y="186"/>
                    <a:pt x="3454" y="186"/>
                    <a:pt x="3454" y="186"/>
                  </a:cubicBezTo>
                  <a:cubicBezTo>
                    <a:pt x="3457" y="185"/>
                    <a:pt x="3458" y="183"/>
                    <a:pt x="3457" y="181"/>
                  </a:cubicBezTo>
                  <a:cubicBezTo>
                    <a:pt x="3456" y="179"/>
                    <a:pt x="3453" y="177"/>
                    <a:pt x="3451" y="177"/>
                  </a:cubicBezTo>
                  <a:moveTo>
                    <a:pt x="446" y="176"/>
                  </a:moveTo>
                  <a:cubicBezTo>
                    <a:pt x="444" y="176"/>
                    <a:pt x="442" y="178"/>
                    <a:pt x="442" y="180"/>
                  </a:cubicBezTo>
                  <a:cubicBezTo>
                    <a:pt x="442" y="182"/>
                    <a:pt x="444" y="184"/>
                    <a:pt x="446" y="184"/>
                  </a:cubicBezTo>
                  <a:cubicBezTo>
                    <a:pt x="446" y="184"/>
                    <a:pt x="446" y="184"/>
                    <a:pt x="446" y="184"/>
                  </a:cubicBezTo>
                  <a:cubicBezTo>
                    <a:pt x="448" y="184"/>
                    <a:pt x="449" y="183"/>
                    <a:pt x="450" y="180"/>
                  </a:cubicBezTo>
                  <a:cubicBezTo>
                    <a:pt x="450" y="178"/>
                    <a:pt x="448" y="176"/>
                    <a:pt x="446" y="176"/>
                  </a:cubicBezTo>
                  <a:cubicBezTo>
                    <a:pt x="446" y="176"/>
                    <a:pt x="446" y="176"/>
                    <a:pt x="446" y="176"/>
                  </a:cubicBezTo>
                  <a:moveTo>
                    <a:pt x="1177" y="175"/>
                  </a:moveTo>
                  <a:cubicBezTo>
                    <a:pt x="1177" y="175"/>
                    <a:pt x="1177" y="175"/>
                    <a:pt x="1177" y="175"/>
                  </a:cubicBezTo>
                  <a:cubicBezTo>
                    <a:pt x="1174" y="175"/>
                    <a:pt x="1172" y="178"/>
                    <a:pt x="1172" y="180"/>
                  </a:cubicBezTo>
                  <a:cubicBezTo>
                    <a:pt x="1172" y="182"/>
                    <a:pt x="1174" y="183"/>
                    <a:pt x="1176" y="183"/>
                  </a:cubicBezTo>
                  <a:cubicBezTo>
                    <a:pt x="1177" y="183"/>
                    <a:pt x="1177" y="183"/>
                    <a:pt x="1177" y="183"/>
                  </a:cubicBezTo>
                  <a:cubicBezTo>
                    <a:pt x="1180" y="183"/>
                    <a:pt x="1182" y="181"/>
                    <a:pt x="1182" y="178"/>
                  </a:cubicBezTo>
                  <a:cubicBezTo>
                    <a:pt x="1181" y="176"/>
                    <a:pt x="1180" y="175"/>
                    <a:pt x="1177" y="175"/>
                  </a:cubicBezTo>
                  <a:moveTo>
                    <a:pt x="3528" y="174"/>
                  </a:moveTo>
                  <a:cubicBezTo>
                    <a:pt x="3528" y="174"/>
                    <a:pt x="3528" y="174"/>
                    <a:pt x="3528" y="174"/>
                  </a:cubicBezTo>
                  <a:cubicBezTo>
                    <a:pt x="3525" y="174"/>
                    <a:pt x="3524" y="176"/>
                    <a:pt x="3526" y="178"/>
                  </a:cubicBezTo>
                  <a:cubicBezTo>
                    <a:pt x="3527" y="181"/>
                    <a:pt x="3529" y="182"/>
                    <a:pt x="3532" y="182"/>
                  </a:cubicBezTo>
                  <a:cubicBezTo>
                    <a:pt x="3532" y="182"/>
                    <a:pt x="3532" y="182"/>
                    <a:pt x="3532" y="182"/>
                  </a:cubicBezTo>
                  <a:cubicBezTo>
                    <a:pt x="3535" y="182"/>
                    <a:pt x="3536" y="180"/>
                    <a:pt x="3535" y="178"/>
                  </a:cubicBezTo>
                  <a:cubicBezTo>
                    <a:pt x="3534" y="176"/>
                    <a:pt x="3531" y="174"/>
                    <a:pt x="3528" y="174"/>
                  </a:cubicBezTo>
                  <a:moveTo>
                    <a:pt x="2906" y="174"/>
                  </a:moveTo>
                  <a:cubicBezTo>
                    <a:pt x="2904" y="174"/>
                    <a:pt x="2903" y="175"/>
                    <a:pt x="2904" y="178"/>
                  </a:cubicBezTo>
                  <a:cubicBezTo>
                    <a:pt x="2905" y="180"/>
                    <a:pt x="2907" y="182"/>
                    <a:pt x="2909" y="182"/>
                  </a:cubicBezTo>
                  <a:cubicBezTo>
                    <a:pt x="2909" y="182"/>
                    <a:pt x="2909" y="182"/>
                    <a:pt x="2909" y="182"/>
                  </a:cubicBezTo>
                  <a:cubicBezTo>
                    <a:pt x="2910" y="182"/>
                    <a:pt x="2911" y="181"/>
                    <a:pt x="2910" y="179"/>
                  </a:cubicBezTo>
                  <a:cubicBezTo>
                    <a:pt x="2910" y="176"/>
                    <a:pt x="2908" y="174"/>
                    <a:pt x="2906" y="174"/>
                  </a:cubicBezTo>
                  <a:cubicBezTo>
                    <a:pt x="2906" y="174"/>
                    <a:pt x="2906" y="174"/>
                    <a:pt x="2906" y="174"/>
                  </a:cubicBezTo>
                  <a:moveTo>
                    <a:pt x="383" y="171"/>
                  </a:moveTo>
                  <a:cubicBezTo>
                    <a:pt x="381" y="171"/>
                    <a:pt x="379" y="173"/>
                    <a:pt x="379" y="175"/>
                  </a:cubicBezTo>
                  <a:cubicBezTo>
                    <a:pt x="379" y="177"/>
                    <a:pt x="381" y="179"/>
                    <a:pt x="383" y="180"/>
                  </a:cubicBezTo>
                  <a:cubicBezTo>
                    <a:pt x="383" y="180"/>
                    <a:pt x="383" y="180"/>
                    <a:pt x="383" y="180"/>
                  </a:cubicBezTo>
                  <a:cubicBezTo>
                    <a:pt x="385" y="180"/>
                    <a:pt x="387" y="178"/>
                    <a:pt x="387" y="176"/>
                  </a:cubicBezTo>
                  <a:cubicBezTo>
                    <a:pt x="387" y="173"/>
                    <a:pt x="385" y="171"/>
                    <a:pt x="383" y="171"/>
                  </a:cubicBezTo>
                  <a:cubicBezTo>
                    <a:pt x="383" y="171"/>
                    <a:pt x="383" y="171"/>
                    <a:pt x="383" y="171"/>
                  </a:cubicBezTo>
                  <a:moveTo>
                    <a:pt x="3606" y="171"/>
                  </a:moveTo>
                  <a:cubicBezTo>
                    <a:pt x="3606" y="171"/>
                    <a:pt x="3606" y="171"/>
                    <a:pt x="3606" y="171"/>
                  </a:cubicBezTo>
                  <a:cubicBezTo>
                    <a:pt x="3603" y="171"/>
                    <a:pt x="3602" y="173"/>
                    <a:pt x="3604" y="175"/>
                  </a:cubicBezTo>
                  <a:cubicBezTo>
                    <a:pt x="3605" y="177"/>
                    <a:pt x="3608" y="179"/>
                    <a:pt x="3610" y="179"/>
                  </a:cubicBezTo>
                  <a:cubicBezTo>
                    <a:pt x="3610" y="179"/>
                    <a:pt x="3610" y="179"/>
                    <a:pt x="3610" y="179"/>
                  </a:cubicBezTo>
                  <a:cubicBezTo>
                    <a:pt x="3613" y="179"/>
                    <a:pt x="3614" y="177"/>
                    <a:pt x="3613" y="175"/>
                  </a:cubicBezTo>
                  <a:cubicBezTo>
                    <a:pt x="3612" y="173"/>
                    <a:pt x="3609" y="171"/>
                    <a:pt x="3606" y="171"/>
                  </a:cubicBezTo>
                  <a:moveTo>
                    <a:pt x="3684" y="167"/>
                  </a:moveTo>
                  <a:cubicBezTo>
                    <a:pt x="3684" y="167"/>
                    <a:pt x="3684" y="167"/>
                    <a:pt x="3684" y="167"/>
                  </a:cubicBezTo>
                  <a:cubicBezTo>
                    <a:pt x="3681" y="168"/>
                    <a:pt x="3681" y="170"/>
                    <a:pt x="3682" y="172"/>
                  </a:cubicBezTo>
                  <a:cubicBezTo>
                    <a:pt x="3683" y="174"/>
                    <a:pt x="3686" y="176"/>
                    <a:pt x="3689" y="176"/>
                  </a:cubicBezTo>
                  <a:cubicBezTo>
                    <a:pt x="3689" y="176"/>
                    <a:pt x="3689" y="176"/>
                    <a:pt x="3689" y="176"/>
                  </a:cubicBezTo>
                  <a:cubicBezTo>
                    <a:pt x="3691" y="175"/>
                    <a:pt x="3692" y="174"/>
                    <a:pt x="3691" y="171"/>
                  </a:cubicBezTo>
                  <a:cubicBezTo>
                    <a:pt x="3690" y="169"/>
                    <a:pt x="3687" y="167"/>
                    <a:pt x="3684" y="167"/>
                  </a:cubicBezTo>
                  <a:moveTo>
                    <a:pt x="320" y="167"/>
                  </a:moveTo>
                  <a:cubicBezTo>
                    <a:pt x="318" y="167"/>
                    <a:pt x="317" y="169"/>
                    <a:pt x="317" y="171"/>
                  </a:cubicBezTo>
                  <a:cubicBezTo>
                    <a:pt x="316" y="173"/>
                    <a:pt x="318" y="175"/>
                    <a:pt x="320" y="175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2" y="175"/>
                    <a:pt x="324" y="173"/>
                    <a:pt x="324" y="171"/>
                  </a:cubicBezTo>
                  <a:cubicBezTo>
                    <a:pt x="324" y="169"/>
                    <a:pt x="322" y="167"/>
                    <a:pt x="320" y="167"/>
                  </a:cubicBezTo>
                  <a:cubicBezTo>
                    <a:pt x="320" y="167"/>
                    <a:pt x="320" y="167"/>
                    <a:pt x="320" y="167"/>
                  </a:cubicBezTo>
                  <a:moveTo>
                    <a:pt x="3762" y="164"/>
                  </a:moveTo>
                  <a:cubicBezTo>
                    <a:pt x="3762" y="164"/>
                    <a:pt x="3762" y="164"/>
                    <a:pt x="3762" y="164"/>
                  </a:cubicBezTo>
                  <a:cubicBezTo>
                    <a:pt x="3759" y="164"/>
                    <a:pt x="3758" y="166"/>
                    <a:pt x="3760" y="168"/>
                  </a:cubicBezTo>
                  <a:cubicBezTo>
                    <a:pt x="3761" y="171"/>
                    <a:pt x="3764" y="172"/>
                    <a:pt x="3767" y="172"/>
                  </a:cubicBezTo>
                  <a:cubicBezTo>
                    <a:pt x="3767" y="172"/>
                    <a:pt x="3767" y="172"/>
                    <a:pt x="3767" y="172"/>
                  </a:cubicBezTo>
                  <a:cubicBezTo>
                    <a:pt x="3770" y="172"/>
                    <a:pt x="3770" y="170"/>
                    <a:pt x="3769" y="168"/>
                  </a:cubicBezTo>
                  <a:cubicBezTo>
                    <a:pt x="3768" y="166"/>
                    <a:pt x="3764" y="164"/>
                    <a:pt x="3762" y="164"/>
                  </a:cubicBezTo>
                  <a:moveTo>
                    <a:pt x="2851" y="163"/>
                  </a:moveTo>
                  <a:cubicBezTo>
                    <a:pt x="2850" y="163"/>
                    <a:pt x="2850" y="164"/>
                    <a:pt x="2850" y="166"/>
                  </a:cubicBezTo>
                  <a:cubicBezTo>
                    <a:pt x="2851" y="168"/>
                    <a:pt x="2853" y="171"/>
                    <a:pt x="2855" y="171"/>
                  </a:cubicBezTo>
                  <a:cubicBezTo>
                    <a:pt x="2855" y="171"/>
                    <a:pt x="2855" y="171"/>
                    <a:pt x="2855" y="171"/>
                  </a:cubicBezTo>
                  <a:cubicBezTo>
                    <a:pt x="2857" y="171"/>
                    <a:pt x="2857" y="170"/>
                    <a:pt x="2857" y="168"/>
                  </a:cubicBezTo>
                  <a:cubicBezTo>
                    <a:pt x="2856" y="166"/>
                    <a:pt x="2854" y="163"/>
                    <a:pt x="2852" y="163"/>
                  </a:cubicBezTo>
                  <a:cubicBezTo>
                    <a:pt x="2852" y="163"/>
                    <a:pt x="2852" y="163"/>
                    <a:pt x="2851" y="163"/>
                  </a:cubicBezTo>
                  <a:moveTo>
                    <a:pt x="257" y="163"/>
                  </a:moveTo>
                  <a:cubicBezTo>
                    <a:pt x="255" y="163"/>
                    <a:pt x="254" y="164"/>
                    <a:pt x="254" y="166"/>
                  </a:cubicBezTo>
                  <a:cubicBezTo>
                    <a:pt x="254" y="169"/>
                    <a:pt x="255" y="170"/>
                    <a:pt x="257" y="171"/>
                  </a:cubicBezTo>
                  <a:cubicBezTo>
                    <a:pt x="257" y="171"/>
                    <a:pt x="257" y="171"/>
                    <a:pt x="257" y="171"/>
                  </a:cubicBezTo>
                  <a:cubicBezTo>
                    <a:pt x="259" y="171"/>
                    <a:pt x="261" y="169"/>
                    <a:pt x="261" y="167"/>
                  </a:cubicBezTo>
                  <a:cubicBezTo>
                    <a:pt x="261" y="165"/>
                    <a:pt x="259" y="163"/>
                    <a:pt x="257" y="163"/>
                  </a:cubicBezTo>
                  <a:cubicBezTo>
                    <a:pt x="257" y="163"/>
                    <a:pt x="257" y="163"/>
                    <a:pt x="257" y="163"/>
                  </a:cubicBezTo>
                  <a:moveTo>
                    <a:pt x="1259" y="161"/>
                  </a:moveTo>
                  <a:cubicBezTo>
                    <a:pt x="1259" y="161"/>
                    <a:pt x="1259" y="161"/>
                    <a:pt x="1258" y="161"/>
                  </a:cubicBezTo>
                  <a:cubicBezTo>
                    <a:pt x="1256" y="162"/>
                    <a:pt x="1254" y="164"/>
                    <a:pt x="1254" y="166"/>
                  </a:cubicBezTo>
                  <a:cubicBezTo>
                    <a:pt x="1254" y="168"/>
                    <a:pt x="1256" y="169"/>
                    <a:pt x="1258" y="169"/>
                  </a:cubicBezTo>
                  <a:cubicBezTo>
                    <a:pt x="1259" y="169"/>
                    <a:pt x="1259" y="169"/>
                    <a:pt x="1260" y="169"/>
                  </a:cubicBezTo>
                  <a:cubicBezTo>
                    <a:pt x="1262" y="169"/>
                    <a:pt x="1264" y="167"/>
                    <a:pt x="1264" y="164"/>
                  </a:cubicBezTo>
                  <a:cubicBezTo>
                    <a:pt x="1264" y="163"/>
                    <a:pt x="1262" y="161"/>
                    <a:pt x="1259" y="161"/>
                  </a:cubicBezTo>
                  <a:moveTo>
                    <a:pt x="3839" y="161"/>
                  </a:moveTo>
                  <a:cubicBezTo>
                    <a:pt x="3839" y="161"/>
                    <a:pt x="3839" y="161"/>
                    <a:pt x="3839" y="161"/>
                  </a:cubicBezTo>
                  <a:cubicBezTo>
                    <a:pt x="3836" y="161"/>
                    <a:pt x="3836" y="163"/>
                    <a:pt x="3837" y="165"/>
                  </a:cubicBezTo>
                  <a:cubicBezTo>
                    <a:pt x="3839" y="167"/>
                    <a:pt x="3842" y="169"/>
                    <a:pt x="3844" y="169"/>
                  </a:cubicBezTo>
                  <a:cubicBezTo>
                    <a:pt x="3845" y="169"/>
                    <a:pt x="3845" y="169"/>
                    <a:pt x="3845" y="169"/>
                  </a:cubicBezTo>
                  <a:cubicBezTo>
                    <a:pt x="3847" y="169"/>
                    <a:pt x="3848" y="167"/>
                    <a:pt x="3846" y="165"/>
                  </a:cubicBezTo>
                  <a:cubicBezTo>
                    <a:pt x="3845" y="163"/>
                    <a:pt x="3842" y="161"/>
                    <a:pt x="3839" y="161"/>
                  </a:cubicBezTo>
                  <a:moveTo>
                    <a:pt x="194" y="159"/>
                  </a:moveTo>
                  <a:cubicBezTo>
                    <a:pt x="192" y="159"/>
                    <a:pt x="191" y="161"/>
                    <a:pt x="191" y="163"/>
                  </a:cubicBezTo>
                  <a:cubicBezTo>
                    <a:pt x="191" y="165"/>
                    <a:pt x="192" y="167"/>
                    <a:pt x="194" y="167"/>
                  </a:cubicBezTo>
                  <a:cubicBezTo>
                    <a:pt x="194" y="167"/>
                    <a:pt x="194" y="167"/>
                    <a:pt x="194" y="167"/>
                  </a:cubicBezTo>
                  <a:cubicBezTo>
                    <a:pt x="196" y="167"/>
                    <a:pt x="198" y="165"/>
                    <a:pt x="198" y="163"/>
                  </a:cubicBezTo>
                  <a:cubicBezTo>
                    <a:pt x="198" y="161"/>
                    <a:pt x="196" y="159"/>
                    <a:pt x="194" y="159"/>
                  </a:cubicBezTo>
                  <a:cubicBezTo>
                    <a:pt x="194" y="159"/>
                    <a:pt x="194" y="159"/>
                    <a:pt x="194" y="159"/>
                  </a:cubicBezTo>
                  <a:moveTo>
                    <a:pt x="3915" y="158"/>
                  </a:moveTo>
                  <a:cubicBezTo>
                    <a:pt x="3915" y="158"/>
                    <a:pt x="3915" y="158"/>
                    <a:pt x="3915" y="158"/>
                  </a:cubicBezTo>
                  <a:cubicBezTo>
                    <a:pt x="3912" y="158"/>
                    <a:pt x="3912" y="160"/>
                    <a:pt x="3914" y="162"/>
                  </a:cubicBezTo>
                  <a:cubicBezTo>
                    <a:pt x="3915" y="165"/>
                    <a:pt x="3918" y="166"/>
                    <a:pt x="3921" y="166"/>
                  </a:cubicBezTo>
                  <a:cubicBezTo>
                    <a:pt x="3921" y="166"/>
                    <a:pt x="3921" y="166"/>
                    <a:pt x="3921" y="166"/>
                  </a:cubicBezTo>
                  <a:cubicBezTo>
                    <a:pt x="3923" y="166"/>
                    <a:pt x="3924" y="164"/>
                    <a:pt x="3922" y="162"/>
                  </a:cubicBezTo>
                  <a:cubicBezTo>
                    <a:pt x="3921" y="160"/>
                    <a:pt x="3917" y="158"/>
                    <a:pt x="3915" y="158"/>
                  </a:cubicBezTo>
                  <a:moveTo>
                    <a:pt x="3990" y="156"/>
                  </a:moveTo>
                  <a:cubicBezTo>
                    <a:pt x="3990" y="156"/>
                    <a:pt x="3990" y="156"/>
                    <a:pt x="3990" y="156"/>
                  </a:cubicBezTo>
                  <a:cubicBezTo>
                    <a:pt x="3987" y="156"/>
                    <a:pt x="3987" y="158"/>
                    <a:pt x="3988" y="160"/>
                  </a:cubicBezTo>
                  <a:cubicBezTo>
                    <a:pt x="3990" y="162"/>
                    <a:pt x="3993" y="164"/>
                    <a:pt x="3996" y="164"/>
                  </a:cubicBezTo>
                  <a:cubicBezTo>
                    <a:pt x="3996" y="164"/>
                    <a:pt x="3996" y="164"/>
                    <a:pt x="3996" y="164"/>
                  </a:cubicBezTo>
                  <a:cubicBezTo>
                    <a:pt x="3998" y="164"/>
                    <a:pt x="3999" y="162"/>
                    <a:pt x="3997" y="160"/>
                  </a:cubicBezTo>
                  <a:cubicBezTo>
                    <a:pt x="3995" y="158"/>
                    <a:pt x="3992" y="156"/>
                    <a:pt x="3990" y="156"/>
                  </a:cubicBezTo>
                  <a:moveTo>
                    <a:pt x="131" y="156"/>
                  </a:moveTo>
                  <a:cubicBezTo>
                    <a:pt x="129" y="156"/>
                    <a:pt x="127" y="157"/>
                    <a:pt x="127" y="159"/>
                  </a:cubicBezTo>
                  <a:cubicBezTo>
                    <a:pt x="127" y="161"/>
                    <a:pt x="129" y="163"/>
                    <a:pt x="131" y="163"/>
                  </a:cubicBezTo>
                  <a:cubicBezTo>
                    <a:pt x="131" y="163"/>
                    <a:pt x="131" y="163"/>
                    <a:pt x="131" y="163"/>
                  </a:cubicBezTo>
                  <a:cubicBezTo>
                    <a:pt x="133" y="163"/>
                    <a:pt x="135" y="162"/>
                    <a:pt x="135" y="160"/>
                  </a:cubicBezTo>
                  <a:cubicBezTo>
                    <a:pt x="135" y="157"/>
                    <a:pt x="133" y="156"/>
                    <a:pt x="131" y="156"/>
                  </a:cubicBezTo>
                  <a:cubicBezTo>
                    <a:pt x="131" y="156"/>
                    <a:pt x="131" y="156"/>
                    <a:pt x="131" y="156"/>
                  </a:cubicBezTo>
                  <a:moveTo>
                    <a:pt x="4062" y="154"/>
                  </a:moveTo>
                  <a:cubicBezTo>
                    <a:pt x="4062" y="154"/>
                    <a:pt x="4062" y="154"/>
                    <a:pt x="4062" y="154"/>
                  </a:cubicBezTo>
                  <a:cubicBezTo>
                    <a:pt x="4060" y="154"/>
                    <a:pt x="4060" y="156"/>
                    <a:pt x="4061" y="158"/>
                  </a:cubicBezTo>
                  <a:cubicBezTo>
                    <a:pt x="4063" y="160"/>
                    <a:pt x="4067" y="162"/>
                    <a:pt x="4069" y="162"/>
                  </a:cubicBezTo>
                  <a:cubicBezTo>
                    <a:pt x="4069" y="162"/>
                    <a:pt x="4069" y="162"/>
                    <a:pt x="4069" y="162"/>
                  </a:cubicBezTo>
                  <a:cubicBezTo>
                    <a:pt x="4071" y="162"/>
                    <a:pt x="4072" y="160"/>
                    <a:pt x="4070" y="158"/>
                  </a:cubicBezTo>
                  <a:cubicBezTo>
                    <a:pt x="4068" y="156"/>
                    <a:pt x="4065" y="154"/>
                    <a:pt x="4062" y="154"/>
                  </a:cubicBezTo>
                  <a:moveTo>
                    <a:pt x="67" y="153"/>
                  </a:moveTo>
                  <a:cubicBezTo>
                    <a:pt x="66" y="153"/>
                    <a:pt x="64" y="155"/>
                    <a:pt x="64" y="157"/>
                  </a:cubicBezTo>
                  <a:cubicBezTo>
                    <a:pt x="64" y="159"/>
                    <a:pt x="66" y="160"/>
                    <a:pt x="68" y="160"/>
                  </a:cubicBezTo>
                  <a:cubicBezTo>
                    <a:pt x="68" y="160"/>
                    <a:pt x="68" y="160"/>
                    <a:pt x="68" y="160"/>
                  </a:cubicBezTo>
                  <a:cubicBezTo>
                    <a:pt x="70" y="160"/>
                    <a:pt x="71" y="159"/>
                    <a:pt x="71" y="157"/>
                  </a:cubicBezTo>
                  <a:cubicBezTo>
                    <a:pt x="71" y="155"/>
                    <a:pt x="70" y="153"/>
                    <a:pt x="68" y="153"/>
                  </a:cubicBezTo>
                  <a:cubicBezTo>
                    <a:pt x="68" y="153"/>
                    <a:pt x="68" y="153"/>
                    <a:pt x="67" y="153"/>
                  </a:cubicBezTo>
                  <a:moveTo>
                    <a:pt x="4133" y="152"/>
                  </a:moveTo>
                  <a:cubicBezTo>
                    <a:pt x="4133" y="152"/>
                    <a:pt x="4133" y="152"/>
                    <a:pt x="4133" y="152"/>
                  </a:cubicBezTo>
                  <a:cubicBezTo>
                    <a:pt x="4130" y="152"/>
                    <a:pt x="4130" y="154"/>
                    <a:pt x="4132" y="156"/>
                  </a:cubicBezTo>
                  <a:cubicBezTo>
                    <a:pt x="4134" y="158"/>
                    <a:pt x="4137" y="160"/>
                    <a:pt x="4139" y="160"/>
                  </a:cubicBezTo>
                  <a:cubicBezTo>
                    <a:pt x="4140" y="160"/>
                    <a:pt x="4140" y="160"/>
                    <a:pt x="4140" y="160"/>
                  </a:cubicBezTo>
                  <a:cubicBezTo>
                    <a:pt x="4142" y="160"/>
                    <a:pt x="4142" y="158"/>
                    <a:pt x="4140" y="156"/>
                  </a:cubicBezTo>
                  <a:cubicBezTo>
                    <a:pt x="4138" y="154"/>
                    <a:pt x="4135" y="152"/>
                    <a:pt x="4133" y="152"/>
                  </a:cubicBezTo>
                  <a:moveTo>
                    <a:pt x="4200" y="152"/>
                  </a:moveTo>
                  <a:cubicBezTo>
                    <a:pt x="4200" y="152"/>
                    <a:pt x="4200" y="152"/>
                    <a:pt x="4200" y="152"/>
                  </a:cubicBezTo>
                  <a:cubicBezTo>
                    <a:pt x="4198" y="152"/>
                    <a:pt x="4198" y="153"/>
                    <a:pt x="4200" y="155"/>
                  </a:cubicBezTo>
                  <a:cubicBezTo>
                    <a:pt x="4202" y="158"/>
                    <a:pt x="4205" y="159"/>
                    <a:pt x="4207" y="159"/>
                  </a:cubicBezTo>
                  <a:cubicBezTo>
                    <a:pt x="4207" y="159"/>
                    <a:pt x="4207" y="159"/>
                    <a:pt x="4207" y="159"/>
                  </a:cubicBezTo>
                  <a:cubicBezTo>
                    <a:pt x="4210" y="159"/>
                    <a:pt x="4210" y="157"/>
                    <a:pt x="4208" y="155"/>
                  </a:cubicBezTo>
                  <a:cubicBezTo>
                    <a:pt x="4206" y="153"/>
                    <a:pt x="4202" y="152"/>
                    <a:pt x="4200" y="152"/>
                  </a:cubicBezTo>
                  <a:moveTo>
                    <a:pt x="4264" y="151"/>
                  </a:moveTo>
                  <a:cubicBezTo>
                    <a:pt x="4264" y="151"/>
                    <a:pt x="4264" y="151"/>
                    <a:pt x="4264" y="151"/>
                  </a:cubicBezTo>
                  <a:cubicBezTo>
                    <a:pt x="4262" y="151"/>
                    <a:pt x="4262" y="153"/>
                    <a:pt x="4264" y="155"/>
                  </a:cubicBezTo>
                  <a:cubicBezTo>
                    <a:pt x="4266" y="157"/>
                    <a:pt x="4269" y="159"/>
                    <a:pt x="4271" y="159"/>
                  </a:cubicBezTo>
                  <a:cubicBezTo>
                    <a:pt x="4271" y="159"/>
                    <a:pt x="4271" y="159"/>
                    <a:pt x="4271" y="159"/>
                  </a:cubicBezTo>
                  <a:cubicBezTo>
                    <a:pt x="4273" y="159"/>
                    <a:pt x="4273" y="157"/>
                    <a:pt x="4271" y="155"/>
                  </a:cubicBezTo>
                  <a:cubicBezTo>
                    <a:pt x="4269" y="153"/>
                    <a:pt x="4266" y="151"/>
                    <a:pt x="4264" y="151"/>
                  </a:cubicBezTo>
                  <a:moveTo>
                    <a:pt x="4" y="151"/>
                  </a:moveTo>
                  <a:cubicBezTo>
                    <a:pt x="2" y="151"/>
                    <a:pt x="0" y="153"/>
                    <a:pt x="0" y="155"/>
                  </a:cubicBezTo>
                  <a:cubicBezTo>
                    <a:pt x="0" y="157"/>
                    <a:pt x="2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6" y="158"/>
                    <a:pt x="8" y="157"/>
                    <a:pt x="8" y="155"/>
                  </a:cubicBezTo>
                  <a:cubicBezTo>
                    <a:pt x="8" y="153"/>
                    <a:pt x="6" y="151"/>
                    <a:pt x="4" y="151"/>
                  </a:cubicBezTo>
                  <a:cubicBezTo>
                    <a:pt x="4" y="151"/>
                    <a:pt x="4" y="151"/>
                    <a:pt x="4" y="151"/>
                  </a:cubicBezTo>
                  <a:moveTo>
                    <a:pt x="4324" y="150"/>
                  </a:moveTo>
                  <a:cubicBezTo>
                    <a:pt x="4324" y="150"/>
                    <a:pt x="4324" y="150"/>
                    <a:pt x="4324" y="150"/>
                  </a:cubicBezTo>
                  <a:cubicBezTo>
                    <a:pt x="4322" y="150"/>
                    <a:pt x="4322" y="152"/>
                    <a:pt x="4324" y="154"/>
                  </a:cubicBezTo>
                  <a:cubicBezTo>
                    <a:pt x="4326" y="156"/>
                    <a:pt x="4328" y="158"/>
                    <a:pt x="4330" y="158"/>
                  </a:cubicBezTo>
                  <a:cubicBezTo>
                    <a:pt x="4330" y="158"/>
                    <a:pt x="4330" y="158"/>
                    <a:pt x="4331" y="158"/>
                  </a:cubicBezTo>
                  <a:cubicBezTo>
                    <a:pt x="4332" y="157"/>
                    <a:pt x="4332" y="156"/>
                    <a:pt x="4330" y="154"/>
                  </a:cubicBezTo>
                  <a:cubicBezTo>
                    <a:pt x="4329" y="152"/>
                    <a:pt x="4326" y="150"/>
                    <a:pt x="4324" y="150"/>
                  </a:cubicBezTo>
                  <a:moveTo>
                    <a:pt x="2800" y="150"/>
                  </a:moveTo>
                  <a:cubicBezTo>
                    <a:pt x="2798" y="150"/>
                    <a:pt x="2798" y="151"/>
                    <a:pt x="2799" y="153"/>
                  </a:cubicBezTo>
                  <a:cubicBezTo>
                    <a:pt x="2800" y="155"/>
                    <a:pt x="2802" y="157"/>
                    <a:pt x="2804" y="157"/>
                  </a:cubicBezTo>
                  <a:cubicBezTo>
                    <a:pt x="2804" y="157"/>
                    <a:pt x="2804" y="157"/>
                    <a:pt x="2804" y="157"/>
                  </a:cubicBezTo>
                  <a:cubicBezTo>
                    <a:pt x="2805" y="157"/>
                    <a:pt x="2806" y="156"/>
                    <a:pt x="2805" y="155"/>
                  </a:cubicBezTo>
                  <a:cubicBezTo>
                    <a:pt x="2804" y="152"/>
                    <a:pt x="2802" y="150"/>
                    <a:pt x="2800" y="150"/>
                  </a:cubicBezTo>
                  <a:cubicBezTo>
                    <a:pt x="2800" y="150"/>
                    <a:pt x="2800" y="150"/>
                    <a:pt x="2800" y="150"/>
                  </a:cubicBezTo>
                  <a:moveTo>
                    <a:pt x="4381" y="148"/>
                  </a:moveTo>
                  <a:cubicBezTo>
                    <a:pt x="4381" y="148"/>
                    <a:pt x="4381" y="148"/>
                    <a:pt x="4381" y="148"/>
                  </a:cubicBezTo>
                  <a:cubicBezTo>
                    <a:pt x="4379" y="148"/>
                    <a:pt x="4379" y="150"/>
                    <a:pt x="4381" y="152"/>
                  </a:cubicBezTo>
                  <a:cubicBezTo>
                    <a:pt x="4383" y="154"/>
                    <a:pt x="4386" y="156"/>
                    <a:pt x="4387" y="156"/>
                  </a:cubicBezTo>
                  <a:cubicBezTo>
                    <a:pt x="4388" y="156"/>
                    <a:pt x="4388" y="156"/>
                    <a:pt x="4388" y="156"/>
                  </a:cubicBezTo>
                  <a:cubicBezTo>
                    <a:pt x="4389" y="156"/>
                    <a:pt x="4389" y="154"/>
                    <a:pt x="4388" y="152"/>
                  </a:cubicBezTo>
                  <a:cubicBezTo>
                    <a:pt x="4386" y="150"/>
                    <a:pt x="4383" y="148"/>
                    <a:pt x="4381" y="148"/>
                  </a:cubicBezTo>
                  <a:moveTo>
                    <a:pt x="4436" y="146"/>
                  </a:moveTo>
                  <a:cubicBezTo>
                    <a:pt x="4436" y="146"/>
                    <a:pt x="4436" y="146"/>
                    <a:pt x="4436" y="146"/>
                  </a:cubicBezTo>
                  <a:cubicBezTo>
                    <a:pt x="4434" y="146"/>
                    <a:pt x="4434" y="148"/>
                    <a:pt x="4436" y="150"/>
                  </a:cubicBezTo>
                  <a:cubicBezTo>
                    <a:pt x="4438" y="152"/>
                    <a:pt x="4441" y="153"/>
                    <a:pt x="4442" y="153"/>
                  </a:cubicBezTo>
                  <a:cubicBezTo>
                    <a:pt x="4442" y="153"/>
                    <a:pt x="4443" y="153"/>
                    <a:pt x="4443" y="153"/>
                  </a:cubicBezTo>
                  <a:cubicBezTo>
                    <a:pt x="4444" y="153"/>
                    <a:pt x="4444" y="151"/>
                    <a:pt x="4443" y="149"/>
                  </a:cubicBezTo>
                  <a:cubicBezTo>
                    <a:pt x="4441" y="147"/>
                    <a:pt x="4438" y="146"/>
                    <a:pt x="4436" y="146"/>
                  </a:cubicBezTo>
                  <a:moveTo>
                    <a:pt x="1344" y="146"/>
                  </a:moveTo>
                  <a:cubicBezTo>
                    <a:pt x="1343" y="146"/>
                    <a:pt x="1343" y="146"/>
                    <a:pt x="1343" y="146"/>
                  </a:cubicBezTo>
                  <a:cubicBezTo>
                    <a:pt x="1340" y="146"/>
                    <a:pt x="1338" y="148"/>
                    <a:pt x="1339" y="150"/>
                  </a:cubicBezTo>
                  <a:cubicBezTo>
                    <a:pt x="1339" y="152"/>
                    <a:pt x="1341" y="153"/>
                    <a:pt x="1343" y="153"/>
                  </a:cubicBezTo>
                  <a:cubicBezTo>
                    <a:pt x="1344" y="153"/>
                    <a:pt x="1344" y="153"/>
                    <a:pt x="1344" y="153"/>
                  </a:cubicBezTo>
                  <a:cubicBezTo>
                    <a:pt x="1347" y="152"/>
                    <a:pt x="1349" y="150"/>
                    <a:pt x="1349" y="148"/>
                  </a:cubicBezTo>
                  <a:cubicBezTo>
                    <a:pt x="1348" y="147"/>
                    <a:pt x="1346" y="146"/>
                    <a:pt x="1344" y="146"/>
                  </a:cubicBezTo>
                  <a:moveTo>
                    <a:pt x="4490" y="143"/>
                  </a:moveTo>
                  <a:cubicBezTo>
                    <a:pt x="4490" y="143"/>
                    <a:pt x="4490" y="143"/>
                    <a:pt x="4490" y="143"/>
                  </a:cubicBezTo>
                  <a:cubicBezTo>
                    <a:pt x="4488" y="143"/>
                    <a:pt x="4488" y="145"/>
                    <a:pt x="4490" y="147"/>
                  </a:cubicBezTo>
                  <a:cubicBezTo>
                    <a:pt x="4491" y="149"/>
                    <a:pt x="4494" y="150"/>
                    <a:pt x="4496" y="150"/>
                  </a:cubicBezTo>
                  <a:cubicBezTo>
                    <a:pt x="4496" y="150"/>
                    <a:pt x="4496" y="150"/>
                    <a:pt x="4496" y="150"/>
                  </a:cubicBezTo>
                  <a:cubicBezTo>
                    <a:pt x="4497" y="150"/>
                    <a:pt x="4497" y="149"/>
                    <a:pt x="4496" y="147"/>
                  </a:cubicBezTo>
                  <a:cubicBezTo>
                    <a:pt x="4494" y="145"/>
                    <a:pt x="4492" y="143"/>
                    <a:pt x="4490" y="143"/>
                  </a:cubicBezTo>
                  <a:moveTo>
                    <a:pt x="4542" y="140"/>
                  </a:moveTo>
                  <a:cubicBezTo>
                    <a:pt x="4542" y="140"/>
                    <a:pt x="4542" y="140"/>
                    <a:pt x="4542" y="140"/>
                  </a:cubicBezTo>
                  <a:cubicBezTo>
                    <a:pt x="4540" y="140"/>
                    <a:pt x="4540" y="142"/>
                    <a:pt x="4542" y="144"/>
                  </a:cubicBezTo>
                  <a:cubicBezTo>
                    <a:pt x="4543" y="146"/>
                    <a:pt x="4546" y="147"/>
                    <a:pt x="4547" y="147"/>
                  </a:cubicBezTo>
                  <a:cubicBezTo>
                    <a:pt x="4547" y="147"/>
                    <a:pt x="4547" y="147"/>
                    <a:pt x="4547" y="147"/>
                  </a:cubicBezTo>
                  <a:cubicBezTo>
                    <a:pt x="4549" y="147"/>
                    <a:pt x="4549" y="145"/>
                    <a:pt x="4548" y="143"/>
                  </a:cubicBezTo>
                  <a:cubicBezTo>
                    <a:pt x="4546" y="141"/>
                    <a:pt x="4544" y="140"/>
                    <a:pt x="4542" y="140"/>
                  </a:cubicBezTo>
                  <a:moveTo>
                    <a:pt x="4593" y="137"/>
                  </a:moveTo>
                  <a:cubicBezTo>
                    <a:pt x="4593" y="137"/>
                    <a:pt x="4593" y="137"/>
                    <a:pt x="4593" y="137"/>
                  </a:cubicBezTo>
                  <a:cubicBezTo>
                    <a:pt x="4591" y="137"/>
                    <a:pt x="4591" y="138"/>
                    <a:pt x="4593" y="140"/>
                  </a:cubicBezTo>
                  <a:cubicBezTo>
                    <a:pt x="4594" y="142"/>
                    <a:pt x="4597" y="144"/>
                    <a:pt x="4598" y="144"/>
                  </a:cubicBezTo>
                  <a:cubicBezTo>
                    <a:pt x="4598" y="144"/>
                    <a:pt x="4598" y="144"/>
                    <a:pt x="4598" y="144"/>
                  </a:cubicBezTo>
                  <a:cubicBezTo>
                    <a:pt x="4600" y="143"/>
                    <a:pt x="4600" y="142"/>
                    <a:pt x="4599" y="140"/>
                  </a:cubicBezTo>
                  <a:cubicBezTo>
                    <a:pt x="4597" y="138"/>
                    <a:pt x="4595" y="137"/>
                    <a:pt x="4593" y="137"/>
                  </a:cubicBezTo>
                  <a:moveTo>
                    <a:pt x="2749" y="135"/>
                  </a:moveTo>
                  <a:cubicBezTo>
                    <a:pt x="2748" y="135"/>
                    <a:pt x="2748" y="136"/>
                    <a:pt x="2749" y="138"/>
                  </a:cubicBezTo>
                  <a:cubicBezTo>
                    <a:pt x="2750" y="139"/>
                    <a:pt x="2752" y="141"/>
                    <a:pt x="2754" y="142"/>
                  </a:cubicBezTo>
                  <a:cubicBezTo>
                    <a:pt x="2754" y="142"/>
                    <a:pt x="2754" y="142"/>
                    <a:pt x="2755" y="142"/>
                  </a:cubicBezTo>
                  <a:cubicBezTo>
                    <a:pt x="2756" y="142"/>
                    <a:pt x="2756" y="141"/>
                    <a:pt x="2755" y="139"/>
                  </a:cubicBezTo>
                  <a:cubicBezTo>
                    <a:pt x="2754" y="138"/>
                    <a:pt x="2752" y="136"/>
                    <a:pt x="2750" y="135"/>
                  </a:cubicBezTo>
                  <a:cubicBezTo>
                    <a:pt x="2750" y="135"/>
                    <a:pt x="2750" y="135"/>
                    <a:pt x="2749" y="135"/>
                  </a:cubicBezTo>
                  <a:moveTo>
                    <a:pt x="4644" y="133"/>
                  </a:moveTo>
                  <a:cubicBezTo>
                    <a:pt x="4644" y="133"/>
                    <a:pt x="4644" y="133"/>
                    <a:pt x="4644" y="133"/>
                  </a:cubicBezTo>
                  <a:cubicBezTo>
                    <a:pt x="4642" y="133"/>
                    <a:pt x="4642" y="135"/>
                    <a:pt x="4643" y="137"/>
                  </a:cubicBezTo>
                  <a:cubicBezTo>
                    <a:pt x="4645" y="139"/>
                    <a:pt x="4647" y="140"/>
                    <a:pt x="4648" y="140"/>
                  </a:cubicBezTo>
                  <a:cubicBezTo>
                    <a:pt x="4649" y="140"/>
                    <a:pt x="4649" y="140"/>
                    <a:pt x="4649" y="140"/>
                  </a:cubicBezTo>
                  <a:cubicBezTo>
                    <a:pt x="4650" y="140"/>
                    <a:pt x="4651" y="138"/>
                    <a:pt x="4649" y="136"/>
                  </a:cubicBezTo>
                  <a:cubicBezTo>
                    <a:pt x="4648" y="134"/>
                    <a:pt x="4646" y="133"/>
                    <a:pt x="4644" y="133"/>
                  </a:cubicBezTo>
                  <a:moveTo>
                    <a:pt x="4695" y="129"/>
                  </a:moveTo>
                  <a:cubicBezTo>
                    <a:pt x="4695" y="129"/>
                    <a:pt x="4695" y="129"/>
                    <a:pt x="4694" y="129"/>
                  </a:cubicBezTo>
                  <a:cubicBezTo>
                    <a:pt x="4693" y="130"/>
                    <a:pt x="4693" y="131"/>
                    <a:pt x="4694" y="133"/>
                  </a:cubicBezTo>
                  <a:cubicBezTo>
                    <a:pt x="4695" y="135"/>
                    <a:pt x="4697" y="136"/>
                    <a:pt x="4699" y="136"/>
                  </a:cubicBezTo>
                  <a:cubicBezTo>
                    <a:pt x="4699" y="136"/>
                    <a:pt x="4699" y="136"/>
                    <a:pt x="4699" y="136"/>
                  </a:cubicBezTo>
                  <a:cubicBezTo>
                    <a:pt x="4700" y="136"/>
                    <a:pt x="4701" y="134"/>
                    <a:pt x="4700" y="133"/>
                  </a:cubicBezTo>
                  <a:cubicBezTo>
                    <a:pt x="4699" y="131"/>
                    <a:pt x="4696" y="129"/>
                    <a:pt x="4695" y="129"/>
                  </a:cubicBezTo>
                  <a:moveTo>
                    <a:pt x="1430" y="128"/>
                  </a:moveTo>
                  <a:cubicBezTo>
                    <a:pt x="1430" y="128"/>
                    <a:pt x="1429" y="128"/>
                    <a:pt x="1429" y="128"/>
                  </a:cubicBezTo>
                  <a:cubicBezTo>
                    <a:pt x="1426" y="129"/>
                    <a:pt x="1424" y="131"/>
                    <a:pt x="1425" y="133"/>
                  </a:cubicBezTo>
                  <a:cubicBezTo>
                    <a:pt x="1425" y="134"/>
                    <a:pt x="1427" y="135"/>
                    <a:pt x="1430" y="135"/>
                  </a:cubicBezTo>
                  <a:cubicBezTo>
                    <a:pt x="1430" y="135"/>
                    <a:pt x="1431" y="135"/>
                    <a:pt x="1431" y="135"/>
                  </a:cubicBezTo>
                  <a:cubicBezTo>
                    <a:pt x="1434" y="135"/>
                    <a:pt x="1436" y="133"/>
                    <a:pt x="1435" y="131"/>
                  </a:cubicBezTo>
                  <a:cubicBezTo>
                    <a:pt x="1434" y="129"/>
                    <a:pt x="1432" y="128"/>
                    <a:pt x="1430" y="128"/>
                  </a:cubicBezTo>
                  <a:moveTo>
                    <a:pt x="4746" y="126"/>
                  </a:moveTo>
                  <a:cubicBezTo>
                    <a:pt x="4746" y="126"/>
                    <a:pt x="4746" y="126"/>
                    <a:pt x="4745" y="126"/>
                  </a:cubicBezTo>
                  <a:cubicBezTo>
                    <a:pt x="4744" y="126"/>
                    <a:pt x="4743" y="128"/>
                    <a:pt x="4744" y="130"/>
                  </a:cubicBezTo>
                  <a:cubicBezTo>
                    <a:pt x="4745" y="131"/>
                    <a:pt x="4748" y="133"/>
                    <a:pt x="4749" y="133"/>
                  </a:cubicBezTo>
                  <a:cubicBezTo>
                    <a:pt x="4749" y="133"/>
                    <a:pt x="4749" y="133"/>
                    <a:pt x="4749" y="133"/>
                  </a:cubicBezTo>
                  <a:cubicBezTo>
                    <a:pt x="4751" y="133"/>
                    <a:pt x="4751" y="131"/>
                    <a:pt x="4750" y="129"/>
                  </a:cubicBezTo>
                  <a:cubicBezTo>
                    <a:pt x="4749" y="127"/>
                    <a:pt x="4747" y="126"/>
                    <a:pt x="4746" y="126"/>
                  </a:cubicBezTo>
                  <a:moveTo>
                    <a:pt x="4797" y="123"/>
                  </a:moveTo>
                  <a:cubicBezTo>
                    <a:pt x="4797" y="123"/>
                    <a:pt x="4797" y="123"/>
                    <a:pt x="4797" y="123"/>
                  </a:cubicBezTo>
                  <a:cubicBezTo>
                    <a:pt x="4795" y="123"/>
                    <a:pt x="4795" y="124"/>
                    <a:pt x="4796" y="126"/>
                  </a:cubicBezTo>
                  <a:cubicBezTo>
                    <a:pt x="4797" y="128"/>
                    <a:pt x="4799" y="129"/>
                    <a:pt x="4800" y="129"/>
                  </a:cubicBezTo>
                  <a:cubicBezTo>
                    <a:pt x="4800" y="129"/>
                    <a:pt x="4801" y="129"/>
                    <a:pt x="4801" y="129"/>
                  </a:cubicBezTo>
                  <a:cubicBezTo>
                    <a:pt x="4802" y="129"/>
                    <a:pt x="4803" y="128"/>
                    <a:pt x="4802" y="126"/>
                  </a:cubicBezTo>
                  <a:cubicBezTo>
                    <a:pt x="4801" y="124"/>
                    <a:pt x="4799" y="123"/>
                    <a:pt x="4797" y="123"/>
                  </a:cubicBezTo>
                  <a:moveTo>
                    <a:pt x="4850" y="120"/>
                  </a:moveTo>
                  <a:cubicBezTo>
                    <a:pt x="4850" y="120"/>
                    <a:pt x="4850" y="120"/>
                    <a:pt x="4850" y="120"/>
                  </a:cubicBezTo>
                  <a:cubicBezTo>
                    <a:pt x="4848" y="120"/>
                    <a:pt x="4847" y="121"/>
                    <a:pt x="4848" y="123"/>
                  </a:cubicBezTo>
                  <a:cubicBezTo>
                    <a:pt x="4849" y="125"/>
                    <a:pt x="4851" y="126"/>
                    <a:pt x="4853" y="126"/>
                  </a:cubicBezTo>
                  <a:cubicBezTo>
                    <a:pt x="4853" y="126"/>
                    <a:pt x="4853" y="126"/>
                    <a:pt x="4853" y="126"/>
                  </a:cubicBezTo>
                  <a:cubicBezTo>
                    <a:pt x="4855" y="126"/>
                    <a:pt x="4855" y="125"/>
                    <a:pt x="4855" y="123"/>
                  </a:cubicBezTo>
                  <a:cubicBezTo>
                    <a:pt x="4854" y="121"/>
                    <a:pt x="4852" y="120"/>
                    <a:pt x="4850" y="120"/>
                  </a:cubicBezTo>
                  <a:moveTo>
                    <a:pt x="2700" y="119"/>
                  </a:moveTo>
                  <a:cubicBezTo>
                    <a:pt x="2700" y="119"/>
                    <a:pt x="2700" y="120"/>
                    <a:pt x="2701" y="121"/>
                  </a:cubicBezTo>
                  <a:cubicBezTo>
                    <a:pt x="2702" y="123"/>
                    <a:pt x="2704" y="125"/>
                    <a:pt x="2706" y="125"/>
                  </a:cubicBezTo>
                  <a:cubicBezTo>
                    <a:pt x="2706" y="125"/>
                    <a:pt x="2706" y="125"/>
                    <a:pt x="2706" y="125"/>
                  </a:cubicBezTo>
                  <a:cubicBezTo>
                    <a:pt x="2707" y="125"/>
                    <a:pt x="2707" y="124"/>
                    <a:pt x="2706" y="123"/>
                  </a:cubicBezTo>
                  <a:cubicBezTo>
                    <a:pt x="2705" y="121"/>
                    <a:pt x="2703" y="119"/>
                    <a:pt x="2701" y="119"/>
                  </a:cubicBezTo>
                  <a:cubicBezTo>
                    <a:pt x="2701" y="119"/>
                    <a:pt x="2701" y="119"/>
                    <a:pt x="2700" y="119"/>
                  </a:cubicBezTo>
                  <a:moveTo>
                    <a:pt x="4904" y="117"/>
                  </a:moveTo>
                  <a:cubicBezTo>
                    <a:pt x="4904" y="117"/>
                    <a:pt x="4904" y="117"/>
                    <a:pt x="4904" y="117"/>
                  </a:cubicBezTo>
                  <a:cubicBezTo>
                    <a:pt x="4902" y="117"/>
                    <a:pt x="4902" y="119"/>
                    <a:pt x="4902" y="120"/>
                  </a:cubicBezTo>
                  <a:cubicBezTo>
                    <a:pt x="4903" y="122"/>
                    <a:pt x="4905" y="123"/>
                    <a:pt x="4907" y="123"/>
                  </a:cubicBezTo>
                  <a:cubicBezTo>
                    <a:pt x="4907" y="123"/>
                    <a:pt x="4907" y="123"/>
                    <a:pt x="4907" y="123"/>
                  </a:cubicBezTo>
                  <a:cubicBezTo>
                    <a:pt x="4909" y="123"/>
                    <a:pt x="4910" y="122"/>
                    <a:pt x="4909" y="120"/>
                  </a:cubicBezTo>
                  <a:cubicBezTo>
                    <a:pt x="4908" y="118"/>
                    <a:pt x="4906" y="117"/>
                    <a:pt x="4904" y="117"/>
                  </a:cubicBezTo>
                  <a:moveTo>
                    <a:pt x="4961" y="115"/>
                  </a:moveTo>
                  <a:cubicBezTo>
                    <a:pt x="4960" y="115"/>
                    <a:pt x="4960" y="115"/>
                    <a:pt x="4960" y="115"/>
                  </a:cubicBezTo>
                  <a:cubicBezTo>
                    <a:pt x="4959" y="115"/>
                    <a:pt x="4958" y="116"/>
                    <a:pt x="4958" y="118"/>
                  </a:cubicBezTo>
                  <a:cubicBezTo>
                    <a:pt x="4959" y="120"/>
                    <a:pt x="4961" y="121"/>
                    <a:pt x="4963" y="121"/>
                  </a:cubicBezTo>
                  <a:cubicBezTo>
                    <a:pt x="4963" y="121"/>
                    <a:pt x="4963" y="121"/>
                    <a:pt x="4963" y="121"/>
                  </a:cubicBezTo>
                  <a:cubicBezTo>
                    <a:pt x="4965" y="121"/>
                    <a:pt x="4966" y="120"/>
                    <a:pt x="4965" y="118"/>
                  </a:cubicBezTo>
                  <a:cubicBezTo>
                    <a:pt x="4964" y="116"/>
                    <a:pt x="4962" y="115"/>
                    <a:pt x="4961" y="115"/>
                  </a:cubicBezTo>
                  <a:moveTo>
                    <a:pt x="5019" y="113"/>
                  </a:moveTo>
                  <a:cubicBezTo>
                    <a:pt x="5019" y="113"/>
                    <a:pt x="5019" y="113"/>
                    <a:pt x="5019" y="113"/>
                  </a:cubicBezTo>
                  <a:cubicBezTo>
                    <a:pt x="5017" y="113"/>
                    <a:pt x="5016" y="115"/>
                    <a:pt x="5017" y="117"/>
                  </a:cubicBezTo>
                  <a:cubicBezTo>
                    <a:pt x="5017" y="118"/>
                    <a:pt x="5019" y="120"/>
                    <a:pt x="5021" y="120"/>
                  </a:cubicBezTo>
                  <a:cubicBezTo>
                    <a:pt x="5021" y="120"/>
                    <a:pt x="5021" y="120"/>
                    <a:pt x="5021" y="120"/>
                  </a:cubicBezTo>
                  <a:cubicBezTo>
                    <a:pt x="5023" y="120"/>
                    <a:pt x="5024" y="118"/>
                    <a:pt x="5024" y="117"/>
                  </a:cubicBezTo>
                  <a:cubicBezTo>
                    <a:pt x="5023" y="115"/>
                    <a:pt x="5021" y="113"/>
                    <a:pt x="5019" y="113"/>
                  </a:cubicBezTo>
                  <a:moveTo>
                    <a:pt x="1518" y="110"/>
                  </a:moveTo>
                  <a:cubicBezTo>
                    <a:pt x="1517" y="110"/>
                    <a:pt x="1516" y="110"/>
                    <a:pt x="1516" y="110"/>
                  </a:cubicBezTo>
                  <a:cubicBezTo>
                    <a:pt x="1513" y="111"/>
                    <a:pt x="1512" y="113"/>
                    <a:pt x="1512" y="115"/>
                  </a:cubicBezTo>
                  <a:cubicBezTo>
                    <a:pt x="1513" y="116"/>
                    <a:pt x="1515" y="117"/>
                    <a:pt x="1517" y="117"/>
                  </a:cubicBezTo>
                  <a:cubicBezTo>
                    <a:pt x="1518" y="117"/>
                    <a:pt x="1519" y="117"/>
                    <a:pt x="1519" y="117"/>
                  </a:cubicBezTo>
                  <a:cubicBezTo>
                    <a:pt x="1522" y="116"/>
                    <a:pt x="1524" y="114"/>
                    <a:pt x="1523" y="112"/>
                  </a:cubicBezTo>
                  <a:cubicBezTo>
                    <a:pt x="1522" y="111"/>
                    <a:pt x="1520" y="110"/>
                    <a:pt x="1518" y="110"/>
                  </a:cubicBezTo>
                  <a:moveTo>
                    <a:pt x="2652" y="102"/>
                  </a:moveTo>
                  <a:cubicBezTo>
                    <a:pt x="2652" y="102"/>
                    <a:pt x="2652" y="102"/>
                    <a:pt x="2653" y="104"/>
                  </a:cubicBezTo>
                  <a:cubicBezTo>
                    <a:pt x="2654" y="105"/>
                    <a:pt x="2656" y="107"/>
                    <a:pt x="2658" y="108"/>
                  </a:cubicBezTo>
                  <a:cubicBezTo>
                    <a:pt x="2658" y="108"/>
                    <a:pt x="2658" y="108"/>
                    <a:pt x="2659" y="108"/>
                  </a:cubicBezTo>
                  <a:cubicBezTo>
                    <a:pt x="2659" y="108"/>
                    <a:pt x="2659" y="107"/>
                    <a:pt x="2658" y="106"/>
                  </a:cubicBezTo>
                  <a:cubicBezTo>
                    <a:pt x="2657" y="104"/>
                    <a:pt x="2655" y="102"/>
                    <a:pt x="2653" y="102"/>
                  </a:cubicBezTo>
                  <a:cubicBezTo>
                    <a:pt x="2653" y="102"/>
                    <a:pt x="2652" y="102"/>
                    <a:pt x="2652" y="102"/>
                  </a:cubicBezTo>
                  <a:moveTo>
                    <a:pt x="1605" y="92"/>
                  </a:moveTo>
                  <a:cubicBezTo>
                    <a:pt x="1605" y="92"/>
                    <a:pt x="1604" y="92"/>
                    <a:pt x="1604" y="92"/>
                  </a:cubicBezTo>
                  <a:cubicBezTo>
                    <a:pt x="1601" y="93"/>
                    <a:pt x="1599" y="94"/>
                    <a:pt x="1600" y="96"/>
                  </a:cubicBezTo>
                  <a:cubicBezTo>
                    <a:pt x="1601" y="97"/>
                    <a:pt x="1603" y="98"/>
                    <a:pt x="1606" y="98"/>
                  </a:cubicBezTo>
                  <a:cubicBezTo>
                    <a:pt x="1606" y="98"/>
                    <a:pt x="1607" y="98"/>
                    <a:pt x="1608" y="98"/>
                  </a:cubicBezTo>
                  <a:cubicBezTo>
                    <a:pt x="1610" y="97"/>
                    <a:pt x="1612" y="95"/>
                    <a:pt x="1611" y="94"/>
                  </a:cubicBezTo>
                  <a:cubicBezTo>
                    <a:pt x="1610" y="93"/>
                    <a:pt x="1608" y="92"/>
                    <a:pt x="1605" y="92"/>
                  </a:cubicBezTo>
                  <a:moveTo>
                    <a:pt x="2604" y="84"/>
                  </a:moveTo>
                  <a:cubicBezTo>
                    <a:pt x="2604" y="84"/>
                    <a:pt x="2604" y="85"/>
                    <a:pt x="2605" y="86"/>
                  </a:cubicBezTo>
                  <a:cubicBezTo>
                    <a:pt x="2607" y="88"/>
                    <a:pt x="2609" y="89"/>
                    <a:pt x="2611" y="90"/>
                  </a:cubicBezTo>
                  <a:cubicBezTo>
                    <a:pt x="2611" y="90"/>
                    <a:pt x="2611" y="90"/>
                    <a:pt x="2611" y="90"/>
                  </a:cubicBezTo>
                  <a:cubicBezTo>
                    <a:pt x="2612" y="90"/>
                    <a:pt x="2612" y="89"/>
                    <a:pt x="2611" y="88"/>
                  </a:cubicBezTo>
                  <a:cubicBezTo>
                    <a:pt x="2609" y="87"/>
                    <a:pt x="2607" y="85"/>
                    <a:pt x="2605" y="84"/>
                  </a:cubicBezTo>
                  <a:cubicBezTo>
                    <a:pt x="2605" y="84"/>
                    <a:pt x="2605" y="84"/>
                    <a:pt x="2604" y="84"/>
                  </a:cubicBezTo>
                  <a:moveTo>
                    <a:pt x="1693" y="74"/>
                  </a:moveTo>
                  <a:cubicBezTo>
                    <a:pt x="1692" y="74"/>
                    <a:pt x="1692" y="74"/>
                    <a:pt x="1691" y="74"/>
                  </a:cubicBezTo>
                  <a:cubicBezTo>
                    <a:pt x="1688" y="75"/>
                    <a:pt x="1687" y="76"/>
                    <a:pt x="1688" y="78"/>
                  </a:cubicBezTo>
                  <a:cubicBezTo>
                    <a:pt x="1689" y="79"/>
                    <a:pt x="1691" y="79"/>
                    <a:pt x="1694" y="79"/>
                  </a:cubicBezTo>
                  <a:cubicBezTo>
                    <a:pt x="1694" y="79"/>
                    <a:pt x="1695" y="79"/>
                    <a:pt x="1696" y="79"/>
                  </a:cubicBezTo>
                  <a:cubicBezTo>
                    <a:pt x="1699" y="78"/>
                    <a:pt x="1700" y="77"/>
                    <a:pt x="1698" y="75"/>
                  </a:cubicBezTo>
                  <a:cubicBezTo>
                    <a:pt x="1697" y="74"/>
                    <a:pt x="1695" y="74"/>
                    <a:pt x="1693" y="74"/>
                  </a:cubicBezTo>
                  <a:moveTo>
                    <a:pt x="2556" y="67"/>
                  </a:moveTo>
                  <a:cubicBezTo>
                    <a:pt x="2556" y="67"/>
                    <a:pt x="2556" y="68"/>
                    <a:pt x="2557" y="69"/>
                  </a:cubicBezTo>
                  <a:cubicBezTo>
                    <a:pt x="2559" y="70"/>
                    <a:pt x="2561" y="72"/>
                    <a:pt x="2563" y="72"/>
                  </a:cubicBezTo>
                  <a:cubicBezTo>
                    <a:pt x="2563" y="72"/>
                    <a:pt x="2564" y="72"/>
                    <a:pt x="2564" y="72"/>
                  </a:cubicBezTo>
                  <a:cubicBezTo>
                    <a:pt x="2564" y="72"/>
                    <a:pt x="2564" y="72"/>
                    <a:pt x="2563" y="71"/>
                  </a:cubicBezTo>
                  <a:cubicBezTo>
                    <a:pt x="2561" y="70"/>
                    <a:pt x="2559" y="68"/>
                    <a:pt x="2557" y="67"/>
                  </a:cubicBezTo>
                  <a:cubicBezTo>
                    <a:pt x="2557" y="67"/>
                    <a:pt x="2556" y="67"/>
                    <a:pt x="2556" y="67"/>
                  </a:cubicBezTo>
                  <a:moveTo>
                    <a:pt x="1780" y="56"/>
                  </a:moveTo>
                  <a:cubicBezTo>
                    <a:pt x="1779" y="56"/>
                    <a:pt x="1778" y="56"/>
                    <a:pt x="1777" y="57"/>
                  </a:cubicBezTo>
                  <a:cubicBezTo>
                    <a:pt x="1774" y="57"/>
                    <a:pt x="1774" y="59"/>
                    <a:pt x="1775" y="60"/>
                  </a:cubicBezTo>
                  <a:cubicBezTo>
                    <a:pt x="1776" y="61"/>
                    <a:pt x="1778" y="61"/>
                    <a:pt x="1780" y="61"/>
                  </a:cubicBezTo>
                  <a:cubicBezTo>
                    <a:pt x="1781" y="61"/>
                    <a:pt x="1782" y="61"/>
                    <a:pt x="1783" y="61"/>
                  </a:cubicBezTo>
                  <a:cubicBezTo>
                    <a:pt x="1786" y="60"/>
                    <a:pt x="1787" y="59"/>
                    <a:pt x="1785" y="58"/>
                  </a:cubicBezTo>
                  <a:cubicBezTo>
                    <a:pt x="1784" y="57"/>
                    <a:pt x="1782" y="56"/>
                    <a:pt x="1780" y="56"/>
                  </a:cubicBezTo>
                  <a:moveTo>
                    <a:pt x="2507" y="51"/>
                  </a:moveTo>
                  <a:cubicBezTo>
                    <a:pt x="2507" y="51"/>
                    <a:pt x="2507" y="52"/>
                    <a:pt x="2509" y="52"/>
                  </a:cubicBezTo>
                  <a:cubicBezTo>
                    <a:pt x="2510" y="54"/>
                    <a:pt x="2513" y="55"/>
                    <a:pt x="2515" y="55"/>
                  </a:cubicBezTo>
                  <a:cubicBezTo>
                    <a:pt x="2515" y="56"/>
                    <a:pt x="2515" y="56"/>
                    <a:pt x="2515" y="56"/>
                  </a:cubicBezTo>
                  <a:cubicBezTo>
                    <a:pt x="2516" y="56"/>
                    <a:pt x="2516" y="55"/>
                    <a:pt x="2514" y="54"/>
                  </a:cubicBezTo>
                  <a:cubicBezTo>
                    <a:pt x="2513" y="53"/>
                    <a:pt x="2510" y="52"/>
                    <a:pt x="2508" y="51"/>
                  </a:cubicBezTo>
                  <a:cubicBezTo>
                    <a:pt x="2508" y="51"/>
                    <a:pt x="2507" y="51"/>
                    <a:pt x="2507" y="51"/>
                  </a:cubicBezTo>
                  <a:moveTo>
                    <a:pt x="1864" y="40"/>
                  </a:moveTo>
                  <a:cubicBezTo>
                    <a:pt x="1864" y="40"/>
                    <a:pt x="1863" y="40"/>
                    <a:pt x="1862" y="40"/>
                  </a:cubicBezTo>
                  <a:cubicBezTo>
                    <a:pt x="1859" y="41"/>
                    <a:pt x="1859" y="42"/>
                    <a:pt x="1860" y="43"/>
                  </a:cubicBezTo>
                  <a:cubicBezTo>
                    <a:pt x="1862" y="44"/>
                    <a:pt x="1864" y="45"/>
                    <a:pt x="1866" y="45"/>
                  </a:cubicBezTo>
                  <a:cubicBezTo>
                    <a:pt x="1867" y="45"/>
                    <a:pt x="1868" y="44"/>
                    <a:pt x="1868" y="44"/>
                  </a:cubicBezTo>
                  <a:cubicBezTo>
                    <a:pt x="1871" y="44"/>
                    <a:pt x="1872" y="43"/>
                    <a:pt x="1870" y="41"/>
                  </a:cubicBezTo>
                  <a:cubicBezTo>
                    <a:pt x="1869" y="41"/>
                    <a:pt x="1867" y="40"/>
                    <a:pt x="1864" y="40"/>
                  </a:cubicBezTo>
                  <a:moveTo>
                    <a:pt x="2457" y="36"/>
                  </a:moveTo>
                  <a:cubicBezTo>
                    <a:pt x="2457" y="36"/>
                    <a:pt x="2457" y="37"/>
                    <a:pt x="2459" y="37"/>
                  </a:cubicBezTo>
                  <a:cubicBezTo>
                    <a:pt x="2460" y="38"/>
                    <a:pt x="2463" y="40"/>
                    <a:pt x="2465" y="40"/>
                  </a:cubicBezTo>
                  <a:cubicBezTo>
                    <a:pt x="2465" y="40"/>
                    <a:pt x="2466" y="40"/>
                    <a:pt x="2466" y="40"/>
                  </a:cubicBezTo>
                  <a:cubicBezTo>
                    <a:pt x="2466" y="40"/>
                    <a:pt x="2466" y="40"/>
                    <a:pt x="2465" y="39"/>
                  </a:cubicBezTo>
                  <a:cubicBezTo>
                    <a:pt x="2463" y="38"/>
                    <a:pt x="2460" y="37"/>
                    <a:pt x="2458" y="36"/>
                  </a:cubicBezTo>
                  <a:cubicBezTo>
                    <a:pt x="2458" y="36"/>
                    <a:pt x="2457" y="36"/>
                    <a:pt x="2457" y="36"/>
                  </a:cubicBezTo>
                  <a:moveTo>
                    <a:pt x="1947" y="26"/>
                  </a:moveTo>
                  <a:cubicBezTo>
                    <a:pt x="1946" y="26"/>
                    <a:pt x="1945" y="26"/>
                    <a:pt x="1944" y="26"/>
                  </a:cubicBezTo>
                  <a:cubicBezTo>
                    <a:pt x="1942" y="27"/>
                    <a:pt x="1941" y="28"/>
                    <a:pt x="1943" y="29"/>
                  </a:cubicBezTo>
                  <a:cubicBezTo>
                    <a:pt x="1944" y="29"/>
                    <a:pt x="1947" y="30"/>
                    <a:pt x="1949" y="30"/>
                  </a:cubicBezTo>
                  <a:cubicBezTo>
                    <a:pt x="1950" y="30"/>
                    <a:pt x="1951" y="30"/>
                    <a:pt x="1951" y="30"/>
                  </a:cubicBezTo>
                  <a:cubicBezTo>
                    <a:pt x="1954" y="29"/>
                    <a:pt x="1955" y="28"/>
                    <a:pt x="1953" y="27"/>
                  </a:cubicBezTo>
                  <a:cubicBezTo>
                    <a:pt x="1951" y="26"/>
                    <a:pt x="1949" y="26"/>
                    <a:pt x="1947" y="26"/>
                  </a:cubicBezTo>
                  <a:moveTo>
                    <a:pt x="2405" y="23"/>
                  </a:moveTo>
                  <a:cubicBezTo>
                    <a:pt x="2405" y="23"/>
                    <a:pt x="2405" y="23"/>
                    <a:pt x="2407" y="24"/>
                  </a:cubicBezTo>
                  <a:cubicBezTo>
                    <a:pt x="2409" y="25"/>
                    <a:pt x="2412" y="26"/>
                    <a:pt x="2414" y="26"/>
                  </a:cubicBezTo>
                  <a:cubicBezTo>
                    <a:pt x="2414" y="26"/>
                    <a:pt x="2414" y="27"/>
                    <a:pt x="2414" y="27"/>
                  </a:cubicBezTo>
                  <a:cubicBezTo>
                    <a:pt x="2415" y="27"/>
                    <a:pt x="2414" y="26"/>
                    <a:pt x="2413" y="25"/>
                  </a:cubicBezTo>
                  <a:cubicBezTo>
                    <a:pt x="2411" y="25"/>
                    <a:pt x="2408" y="23"/>
                    <a:pt x="2406" y="23"/>
                  </a:cubicBezTo>
                  <a:cubicBezTo>
                    <a:pt x="2406" y="23"/>
                    <a:pt x="2406" y="23"/>
                    <a:pt x="2405" y="23"/>
                  </a:cubicBezTo>
                  <a:moveTo>
                    <a:pt x="2026" y="14"/>
                  </a:moveTo>
                  <a:cubicBezTo>
                    <a:pt x="2025" y="14"/>
                    <a:pt x="2024" y="14"/>
                    <a:pt x="2024" y="14"/>
                  </a:cubicBezTo>
                  <a:cubicBezTo>
                    <a:pt x="2021" y="15"/>
                    <a:pt x="2021" y="16"/>
                    <a:pt x="2023" y="16"/>
                  </a:cubicBezTo>
                  <a:cubicBezTo>
                    <a:pt x="2024" y="17"/>
                    <a:pt x="2027" y="17"/>
                    <a:pt x="2029" y="17"/>
                  </a:cubicBezTo>
                  <a:cubicBezTo>
                    <a:pt x="2030" y="17"/>
                    <a:pt x="2031" y="17"/>
                    <a:pt x="2031" y="17"/>
                  </a:cubicBezTo>
                  <a:cubicBezTo>
                    <a:pt x="2034" y="17"/>
                    <a:pt x="2034" y="16"/>
                    <a:pt x="2032" y="15"/>
                  </a:cubicBezTo>
                  <a:cubicBezTo>
                    <a:pt x="2031" y="15"/>
                    <a:pt x="2028" y="14"/>
                    <a:pt x="2026" y="14"/>
                  </a:cubicBezTo>
                  <a:moveTo>
                    <a:pt x="2351" y="12"/>
                  </a:moveTo>
                  <a:cubicBezTo>
                    <a:pt x="2351" y="12"/>
                    <a:pt x="2351" y="13"/>
                    <a:pt x="2353" y="13"/>
                  </a:cubicBezTo>
                  <a:cubicBezTo>
                    <a:pt x="2355" y="14"/>
                    <a:pt x="2358" y="15"/>
                    <a:pt x="2360" y="15"/>
                  </a:cubicBezTo>
                  <a:cubicBezTo>
                    <a:pt x="2360" y="15"/>
                    <a:pt x="2361" y="15"/>
                    <a:pt x="2361" y="15"/>
                  </a:cubicBezTo>
                  <a:cubicBezTo>
                    <a:pt x="2361" y="15"/>
                    <a:pt x="2361" y="15"/>
                    <a:pt x="2359" y="14"/>
                  </a:cubicBezTo>
                  <a:cubicBezTo>
                    <a:pt x="2357" y="13"/>
                    <a:pt x="2354" y="13"/>
                    <a:pt x="2352" y="12"/>
                  </a:cubicBezTo>
                  <a:cubicBezTo>
                    <a:pt x="2352" y="12"/>
                    <a:pt x="2352" y="12"/>
                    <a:pt x="2351" y="12"/>
                  </a:cubicBezTo>
                  <a:moveTo>
                    <a:pt x="2101" y="5"/>
                  </a:moveTo>
                  <a:cubicBezTo>
                    <a:pt x="2100" y="5"/>
                    <a:pt x="2100" y="5"/>
                    <a:pt x="2099" y="5"/>
                  </a:cubicBezTo>
                  <a:cubicBezTo>
                    <a:pt x="2097" y="6"/>
                    <a:pt x="2097" y="6"/>
                    <a:pt x="2099" y="7"/>
                  </a:cubicBezTo>
                  <a:cubicBezTo>
                    <a:pt x="2101" y="8"/>
                    <a:pt x="2103" y="8"/>
                    <a:pt x="2106" y="8"/>
                  </a:cubicBezTo>
                  <a:cubicBezTo>
                    <a:pt x="2106" y="8"/>
                    <a:pt x="2107" y="8"/>
                    <a:pt x="2107" y="8"/>
                  </a:cubicBezTo>
                  <a:cubicBezTo>
                    <a:pt x="2110" y="8"/>
                    <a:pt x="2110" y="7"/>
                    <a:pt x="2108" y="6"/>
                  </a:cubicBezTo>
                  <a:cubicBezTo>
                    <a:pt x="2106" y="6"/>
                    <a:pt x="2103" y="5"/>
                    <a:pt x="2101" y="5"/>
                  </a:cubicBezTo>
                  <a:moveTo>
                    <a:pt x="2295" y="4"/>
                  </a:moveTo>
                  <a:cubicBezTo>
                    <a:pt x="2294" y="4"/>
                    <a:pt x="2294" y="5"/>
                    <a:pt x="2296" y="5"/>
                  </a:cubicBezTo>
                  <a:cubicBezTo>
                    <a:pt x="2298" y="6"/>
                    <a:pt x="2302" y="7"/>
                    <a:pt x="2304" y="7"/>
                  </a:cubicBezTo>
                  <a:cubicBezTo>
                    <a:pt x="2304" y="7"/>
                    <a:pt x="2304" y="7"/>
                    <a:pt x="2304" y="7"/>
                  </a:cubicBezTo>
                  <a:cubicBezTo>
                    <a:pt x="2305" y="7"/>
                    <a:pt x="2305" y="7"/>
                    <a:pt x="2303" y="6"/>
                  </a:cubicBezTo>
                  <a:cubicBezTo>
                    <a:pt x="2301" y="5"/>
                    <a:pt x="2297" y="4"/>
                    <a:pt x="2296" y="4"/>
                  </a:cubicBezTo>
                  <a:cubicBezTo>
                    <a:pt x="2295" y="4"/>
                    <a:pt x="2295" y="4"/>
                    <a:pt x="2295" y="4"/>
                  </a:cubicBezTo>
                  <a:moveTo>
                    <a:pt x="2171" y="0"/>
                  </a:moveTo>
                  <a:cubicBezTo>
                    <a:pt x="2171" y="0"/>
                    <a:pt x="2171" y="0"/>
                    <a:pt x="2171" y="0"/>
                  </a:cubicBezTo>
                  <a:cubicBezTo>
                    <a:pt x="2168" y="0"/>
                    <a:pt x="2168" y="1"/>
                    <a:pt x="2171" y="1"/>
                  </a:cubicBezTo>
                  <a:cubicBezTo>
                    <a:pt x="2173" y="2"/>
                    <a:pt x="2176" y="2"/>
                    <a:pt x="2178" y="2"/>
                  </a:cubicBezTo>
                  <a:cubicBezTo>
                    <a:pt x="2178" y="2"/>
                    <a:pt x="2178" y="2"/>
                    <a:pt x="2179" y="2"/>
                  </a:cubicBezTo>
                  <a:cubicBezTo>
                    <a:pt x="2181" y="2"/>
                    <a:pt x="2181" y="2"/>
                    <a:pt x="2179" y="1"/>
                  </a:cubicBezTo>
                  <a:cubicBezTo>
                    <a:pt x="2177" y="0"/>
                    <a:pt x="2174" y="0"/>
                    <a:pt x="2171" y="0"/>
                  </a:cubicBezTo>
                  <a:moveTo>
                    <a:pt x="2235" y="0"/>
                  </a:moveTo>
                  <a:cubicBezTo>
                    <a:pt x="2234" y="0"/>
                    <a:pt x="2234" y="0"/>
                    <a:pt x="2236" y="1"/>
                  </a:cubicBezTo>
                  <a:cubicBezTo>
                    <a:pt x="2238" y="1"/>
                    <a:pt x="2242" y="2"/>
                    <a:pt x="2244" y="2"/>
                  </a:cubicBezTo>
                  <a:cubicBezTo>
                    <a:pt x="2244" y="2"/>
                    <a:pt x="2244" y="2"/>
                    <a:pt x="2244" y="2"/>
                  </a:cubicBezTo>
                  <a:cubicBezTo>
                    <a:pt x="2246" y="2"/>
                    <a:pt x="2245" y="2"/>
                    <a:pt x="2243" y="1"/>
                  </a:cubicBezTo>
                  <a:cubicBezTo>
                    <a:pt x="2241" y="0"/>
                    <a:pt x="2238" y="0"/>
                    <a:pt x="2236" y="0"/>
                  </a:cubicBezTo>
                  <a:cubicBezTo>
                    <a:pt x="2236" y="0"/>
                    <a:pt x="2235" y="0"/>
                    <a:pt x="22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Freeform 19"/>
            <p:cNvSpPr/>
            <p:nvPr/>
          </p:nvSpPr>
          <p:spPr bwMode="auto">
            <a:xfrm>
              <a:off x="12912725" y="8437563"/>
              <a:ext cx="20638" cy="15875"/>
            </a:xfrm>
            <a:custGeom>
              <a:avLst/>
              <a:gdLst>
                <a:gd name="T0" fmla="*/ 3 w 8"/>
                <a:gd name="T1" fmla="*/ 0 h 6"/>
                <a:gd name="T2" fmla="*/ 1 w 8"/>
                <a:gd name="T3" fmla="*/ 1 h 6"/>
                <a:gd name="T4" fmla="*/ 1 w 8"/>
                <a:gd name="T5" fmla="*/ 3 h 6"/>
                <a:gd name="T6" fmla="*/ 1 w 8"/>
                <a:gd name="T7" fmla="*/ 4 h 6"/>
                <a:gd name="T8" fmla="*/ 2 w 8"/>
                <a:gd name="T9" fmla="*/ 5 h 6"/>
                <a:gd name="T10" fmla="*/ 5 w 8"/>
                <a:gd name="T11" fmla="*/ 6 h 6"/>
                <a:gd name="T12" fmla="*/ 5 w 8"/>
                <a:gd name="T13" fmla="*/ 6 h 6"/>
                <a:gd name="T14" fmla="*/ 8 w 8"/>
                <a:gd name="T15" fmla="*/ 5 h 6"/>
                <a:gd name="T16" fmla="*/ 8 w 8"/>
                <a:gd name="T17" fmla="*/ 4 h 6"/>
                <a:gd name="T18" fmla="*/ 8 w 8"/>
                <a:gd name="T19" fmla="*/ 3 h 6"/>
                <a:gd name="T20" fmla="*/ 6 w 8"/>
                <a:gd name="T21" fmla="*/ 1 h 6"/>
                <a:gd name="T22" fmla="*/ 3 w 8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6"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6"/>
                    <a:pt x="8" y="5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4"/>
                    <a:pt x="8" y="3"/>
                    <a:pt x="8" y="3"/>
                  </a:cubicBezTo>
                  <a:cubicBezTo>
                    <a:pt x="8" y="2"/>
                    <a:pt x="7" y="1"/>
                    <a:pt x="6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20"/>
            <p:cNvSpPr/>
            <p:nvPr/>
          </p:nvSpPr>
          <p:spPr bwMode="auto">
            <a:xfrm>
              <a:off x="-927100" y="8720138"/>
              <a:ext cx="20638" cy="23813"/>
            </a:xfrm>
            <a:custGeom>
              <a:avLst/>
              <a:gdLst>
                <a:gd name="T0" fmla="*/ 4 w 8"/>
                <a:gd name="T1" fmla="*/ 0 h 9"/>
                <a:gd name="T2" fmla="*/ 2 w 8"/>
                <a:gd name="T3" fmla="*/ 1 h 9"/>
                <a:gd name="T4" fmla="*/ 1 w 8"/>
                <a:gd name="T5" fmla="*/ 2 h 9"/>
                <a:gd name="T6" fmla="*/ 0 w 8"/>
                <a:gd name="T7" fmla="*/ 5 h 9"/>
                <a:gd name="T8" fmla="*/ 0 w 8"/>
                <a:gd name="T9" fmla="*/ 6 h 9"/>
                <a:gd name="T10" fmla="*/ 1 w 8"/>
                <a:gd name="T11" fmla="*/ 7 h 9"/>
                <a:gd name="T12" fmla="*/ 4 w 8"/>
                <a:gd name="T13" fmla="*/ 9 h 9"/>
                <a:gd name="T14" fmla="*/ 4 w 8"/>
                <a:gd name="T15" fmla="*/ 9 h 9"/>
                <a:gd name="T16" fmla="*/ 7 w 8"/>
                <a:gd name="T17" fmla="*/ 7 h 9"/>
                <a:gd name="T18" fmla="*/ 8 w 8"/>
                <a:gd name="T19" fmla="*/ 6 h 9"/>
                <a:gd name="T20" fmla="*/ 8 w 8"/>
                <a:gd name="T21" fmla="*/ 5 h 9"/>
                <a:gd name="T22" fmla="*/ 7 w 8"/>
                <a:gd name="T23" fmla="*/ 2 h 9"/>
                <a:gd name="T24" fmla="*/ 4 w 8"/>
                <a:gd name="T2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cubicBezTo>
                    <a:pt x="3" y="0"/>
                    <a:pt x="3" y="1"/>
                    <a:pt x="2" y="1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6" y="8"/>
                    <a:pt x="7" y="7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8" y="4"/>
                    <a:pt x="8" y="2"/>
                    <a:pt x="7" y="2"/>
                  </a:cubicBezTo>
                  <a:cubicBezTo>
                    <a:pt x="6" y="1"/>
                    <a:pt x="5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21"/>
            <p:cNvSpPr>
              <a:spLocks noEditPoints="1"/>
            </p:cNvSpPr>
            <p:nvPr/>
          </p:nvSpPr>
          <p:spPr bwMode="auto">
            <a:xfrm>
              <a:off x="-755650" y="8205788"/>
              <a:ext cx="13574713" cy="708025"/>
            </a:xfrm>
            <a:custGeom>
              <a:avLst/>
              <a:gdLst>
                <a:gd name="T0" fmla="*/ 949 w 5042"/>
                <a:gd name="T1" fmla="*/ 254 h 263"/>
                <a:gd name="T2" fmla="*/ 820 w 5042"/>
                <a:gd name="T3" fmla="*/ 262 h 263"/>
                <a:gd name="T4" fmla="*/ 757 w 5042"/>
                <a:gd name="T5" fmla="*/ 249 h 263"/>
                <a:gd name="T6" fmla="*/ 694 w 5042"/>
                <a:gd name="T7" fmla="*/ 245 h 263"/>
                <a:gd name="T8" fmla="*/ 631 w 5042"/>
                <a:gd name="T9" fmla="*/ 250 h 263"/>
                <a:gd name="T10" fmla="*/ 3105 w 5042"/>
                <a:gd name="T11" fmla="*/ 248 h 263"/>
                <a:gd name="T12" fmla="*/ 3039 w 5042"/>
                <a:gd name="T13" fmla="*/ 238 h 263"/>
                <a:gd name="T14" fmla="*/ 1099 w 5042"/>
                <a:gd name="T15" fmla="*/ 237 h 263"/>
                <a:gd name="T16" fmla="*/ 3248 w 5042"/>
                <a:gd name="T17" fmla="*/ 245 h 263"/>
                <a:gd name="T18" fmla="*/ 569 w 5042"/>
                <a:gd name="T19" fmla="*/ 236 h 263"/>
                <a:gd name="T20" fmla="*/ 2980 w 5042"/>
                <a:gd name="T21" fmla="*/ 232 h 263"/>
                <a:gd name="T22" fmla="*/ 506 w 5042"/>
                <a:gd name="T23" fmla="*/ 239 h 263"/>
                <a:gd name="T24" fmla="*/ 3402 w 5042"/>
                <a:gd name="T25" fmla="*/ 239 h 263"/>
                <a:gd name="T26" fmla="*/ 3480 w 5042"/>
                <a:gd name="T27" fmla="*/ 226 h 263"/>
                <a:gd name="T28" fmla="*/ 1181 w 5042"/>
                <a:gd name="T29" fmla="*/ 223 h 263"/>
                <a:gd name="T30" fmla="*/ 3563 w 5042"/>
                <a:gd name="T31" fmla="*/ 231 h 263"/>
                <a:gd name="T32" fmla="*/ 2926 w 5042"/>
                <a:gd name="T33" fmla="*/ 222 h 263"/>
                <a:gd name="T34" fmla="*/ 3642 w 5042"/>
                <a:gd name="T35" fmla="*/ 218 h 263"/>
                <a:gd name="T36" fmla="*/ 3720 w 5042"/>
                <a:gd name="T37" fmla="*/ 218 h 263"/>
                <a:gd name="T38" fmla="*/ 323 w 5042"/>
                <a:gd name="T39" fmla="*/ 218 h 263"/>
                <a:gd name="T40" fmla="*/ 3805 w 5042"/>
                <a:gd name="T41" fmla="*/ 210 h 263"/>
                <a:gd name="T42" fmla="*/ 2873 w 5042"/>
                <a:gd name="T43" fmla="*/ 211 h 263"/>
                <a:gd name="T44" fmla="*/ 3889 w 5042"/>
                <a:gd name="T45" fmla="*/ 214 h 263"/>
                <a:gd name="T46" fmla="*/ 1274 w 5042"/>
                <a:gd name="T47" fmla="*/ 209 h 263"/>
                <a:gd name="T48" fmla="*/ 3965 w 5042"/>
                <a:gd name="T49" fmla="*/ 202 h 263"/>
                <a:gd name="T50" fmla="*/ 4040 w 5042"/>
                <a:gd name="T51" fmla="*/ 203 h 263"/>
                <a:gd name="T52" fmla="*/ 134 w 5042"/>
                <a:gd name="T53" fmla="*/ 203 h 263"/>
                <a:gd name="T54" fmla="*/ 4117 w 5042"/>
                <a:gd name="T55" fmla="*/ 197 h 263"/>
                <a:gd name="T56" fmla="*/ 4189 w 5042"/>
                <a:gd name="T57" fmla="*/ 195 h 263"/>
                <a:gd name="T58" fmla="*/ 4263 w 5042"/>
                <a:gd name="T59" fmla="*/ 202 h 263"/>
                <a:gd name="T60" fmla="*/ 4327 w 5042"/>
                <a:gd name="T61" fmla="*/ 197 h 263"/>
                <a:gd name="T62" fmla="*/ 4380 w 5042"/>
                <a:gd name="T63" fmla="*/ 192 h 263"/>
                <a:gd name="T64" fmla="*/ 2829 w 5042"/>
                <a:gd name="T65" fmla="*/ 199 h 263"/>
                <a:gd name="T66" fmla="*/ 4440 w 5042"/>
                <a:gd name="T67" fmla="*/ 197 h 263"/>
                <a:gd name="T68" fmla="*/ 4488 w 5042"/>
                <a:gd name="T69" fmla="*/ 186 h 263"/>
                <a:gd name="T70" fmla="*/ 4538 w 5042"/>
                <a:gd name="T71" fmla="*/ 183 h 263"/>
                <a:gd name="T72" fmla="*/ 4591 w 5042"/>
                <a:gd name="T73" fmla="*/ 187 h 263"/>
                <a:gd name="T74" fmla="*/ 4640 w 5042"/>
                <a:gd name="T75" fmla="*/ 178 h 263"/>
                <a:gd name="T76" fmla="*/ 4682 w 5042"/>
                <a:gd name="T77" fmla="*/ 170 h 263"/>
                <a:gd name="T78" fmla="*/ 4728 w 5042"/>
                <a:gd name="T79" fmla="*/ 169 h 263"/>
                <a:gd name="T80" fmla="*/ 1451 w 5042"/>
                <a:gd name="T81" fmla="*/ 172 h 263"/>
                <a:gd name="T82" fmla="*/ 4777 w 5042"/>
                <a:gd name="T83" fmla="*/ 161 h 263"/>
                <a:gd name="T84" fmla="*/ 4874 w 5042"/>
                <a:gd name="T85" fmla="*/ 153 h 263"/>
                <a:gd name="T86" fmla="*/ 2740 w 5042"/>
                <a:gd name="T87" fmla="*/ 159 h 263"/>
                <a:gd name="T88" fmla="*/ 4930 w 5042"/>
                <a:gd name="T89" fmla="*/ 153 h 263"/>
                <a:gd name="T90" fmla="*/ 5037 w 5042"/>
                <a:gd name="T91" fmla="*/ 145 h 263"/>
                <a:gd name="T92" fmla="*/ 1538 w 5042"/>
                <a:gd name="T93" fmla="*/ 146 h 263"/>
                <a:gd name="T94" fmla="*/ 2696 w 5042"/>
                <a:gd name="T95" fmla="*/ 135 h 263"/>
                <a:gd name="T96" fmla="*/ 1639 w 5042"/>
                <a:gd name="T97" fmla="*/ 118 h 263"/>
                <a:gd name="T98" fmla="*/ 1730 w 5042"/>
                <a:gd name="T99" fmla="*/ 95 h 263"/>
                <a:gd name="T100" fmla="*/ 2610 w 5042"/>
                <a:gd name="T101" fmla="*/ 93 h 263"/>
                <a:gd name="T102" fmla="*/ 1830 w 5042"/>
                <a:gd name="T103" fmla="*/ 74 h 263"/>
                <a:gd name="T104" fmla="*/ 1915 w 5042"/>
                <a:gd name="T105" fmla="*/ 52 h 263"/>
                <a:gd name="T106" fmla="*/ 2519 w 5042"/>
                <a:gd name="T107" fmla="*/ 52 h 263"/>
                <a:gd name="T108" fmla="*/ 2005 w 5042"/>
                <a:gd name="T109" fmla="*/ 39 h 263"/>
                <a:gd name="T110" fmla="*/ 2464 w 5042"/>
                <a:gd name="T111" fmla="*/ 30 h 263"/>
                <a:gd name="T112" fmla="*/ 2414 w 5042"/>
                <a:gd name="T113" fmla="*/ 18 h 263"/>
                <a:gd name="T114" fmla="*/ 2167 w 5042"/>
                <a:gd name="T115" fmla="*/ 12 h 263"/>
                <a:gd name="T116" fmla="*/ 2359 w 5042"/>
                <a:gd name="T117" fmla="*/ 6 h 263"/>
                <a:gd name="T118" fmla="*/ 2301 w 5042"/>
                <a:gd name="T119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42" h="263">
                  <a:moveTo>
                    <a:pt x="884" y="254"/>
                  </a:moveTo>
                  <a:cubicBezTo>
                    <a:pt x="882" y="254"/>
                    <a:pt x="880" y="256"/>
                    <a:pt x="880" y="259"/>
                  </a:cubicBezTo>
                  <a:cubicBezTo>
                    <a:pt x="880" y="261"/>
                    <a:pt x="882" y="263"/>
                    <a:pt x="884" y="263"/>
                  </a:cubicBezTo>
                  <a:cubicBezTo>
                    <a:pt x="884" y="263"/>
                    <a:pt x="884" y="263"/>
                    <a:pt x="884" y="263"/>
                  </a:cubicBezTo>
                  <a:cubicBezTo>
                    <a:pt x="886" y="263"/>
                    <a:pt x="888" y="261"/>
                    <a:pt x="888" y="259"/>
                  </a:cubicBezTo>
                  <a:cubicBezTo>
                    <a:pt x="888" y="256"/>
                    <a:pt x="886" y="254"/>
                    <a:pt x="884" y="254"/>
                  </a:cubicBezTo>
                  <a:cubicBezTo>
                    <a:pt x="884" y="254"/>
                    <a:pt x="884" y="254"/>
                    <a:pt x="884" y="254"/>
                  </a:cubicBezTo>
                  <a:moveTo>
                    <a:pt x="950" y="254"/>
                  </a:moveTo>
                  <a:cubicBezTo>
                    <a:pt x="950" y="254"/>
                    <a:pt x="949" y="254"/>
                    <a:pt x="949" y="254"/>
                  </a:cubicBezTo>
                  <a:cubicBezTo>
                    <a:pt x="947" y="254"/>
                    <a:pt x="945" y="256"/>
                    <a:pt x="945" y="259"/>
                  </a:cubicBezTo>
                  <a:cubicBezTo>
                    <a:pt x="945" y="261"/>
                    <a:pt x="946" y="263"/>
                    <a:pt x="949" y="263"/>
                  </a:cubicBezTo>
                  <a:cubicBezTo>
                    <a:pt x="949" y="263"/>
                    <a:pt x="949" y="263"/>
                    <a:pt x="949" y="263"/>
                  </a:cubicBezTo>
                  <a:cubicBezTo>
                    <a:pt x="951" y="263"/>
                    <a:pt x="953" y="261"/>
                    <a:pt x="954" y="258"/>
                  </a:cubicBezTo>
                  <a:cubicBezTo>
                    <a:pt x="954" y="256"/>
                    <a:pt x="952" y="254"/>
                    <a:pt x="950" y="254"/>
                  </a:cubicBezTo>
                  <a:moveTo>
                    <a:pt x="820" y="252"/>
                  </a:moveTo>
                  <a:cubicBezTo>
                    <a:pt x="818" y="252"/>
                    <a:pt x="816" y="254"/>
                    <a:pt x="816" y="257"/>
                  </a:cubicBezTo>
                  <a:cubicBezTo>
                    <a:pt x="816" y="259"/>
                    <a:pt x="818" y="261"/>
                    <a:pt x="820" y="262"/>
                  </a:cubicBezTo>
                  <a:cubicBezTo>
                    <a:pt x="820" y="262"/>
                    <a:pt x="820" y="262"/>
                    <a:pt x="820" y="262"/>
                  </a:cubicBezTo>
                  <a:cubicBezTo>
                    <a:pt x="823" y="262"/>
                    <a:pt x="824" y="259"/>
                    <a:pt x="824" y="257"/>
                  </a:cubicBezTo>
                  <a:cubicBezTo>
                    <a:pt x="825" y="254"/>
                    <a:pt x="823" y="252"/>
                    <a:pt x="821" y="252"/>
                  </a:cubicBezTo>
                  <a:cubicBezTo>
                    <a:pt x="821" y="252"/>
                    <a:pt x="820" y="252"/>
                    <a:pt x="820" y="252"/>
                  </a:cubicBezTo>
                  <a:moveTo>
                    <a:pt x="757" y="249"/>
                  </a:moveTo>
                  <a:cubicBezTo>
                    <a:pt x="755" y="249"/>
                    <a:pt x="753" y="251"/>
                    <a:pt x="753" y="254"/>
                  </a:cubicBezTo>
                  <a:cubicBezTo>
                    <a:pt x="753" y="256"/>
                    <a:pt x="755" y="258"/>
                    <a:pt x="757" y="259"/>
                  </a:cubicBezTo>
                  <a:cubicBezTo>
                    <a:pt x="757" y="259"/>
                    <a:pt x="757" y="259"/>
                    <a:pt x="757" y="259"/>
                  </a:cubicBezTo>
                  <a:cubicBezTo>
                    <a:pt x="759" y="259"/>
                    <a:pt x="761" y="257"/>
                    <a:pt x="761" y="254"/>
                  </a:cubicBezTo>
                  <a:cubicBezTo>
                    <a:pt x="761" y="251"/>
                    <a:pt x="759" y="249"/>
                    <a:pt x="757" y="249"/>
                  </a:cubicBezTo>
                  <a:cubicBezTo>
                    <a:pt x="757" y="249"/>
                    <a:pt x="757" y="249"/>
                    <a:pt x="757" y="249"/>
                  </a:cubicBezTo>
                  <a:moveTo>
                    <a:pt x="1022" y="248"/>
                  </a:moveTo>
                  <a:cubicBezTo>
                    <a:pt x="1022" y="248"/>
                    <a:pt x="1021" y="248"/>
                    <a:pt x="1021" y="248"/>
                  </a:cubicBezTo>
                  <a:cubicBezTo>
                    <a:pt x="1019" y="248"/>
                    <a:pt x="1016" y="250"/>
                    <a:pt x="1016" y="253"/>
                  </a:cubicBezTo>
                  <a:cubicBezTo>
                    <a:pt x="1016" y="255"/>
                    <a:pt x="1018" y="257"/>
                    <a:pt x="1020" y="257"/>
                  </a:cubicBezTo>
                  <a:cubicBezTo>
                    <a:pt x="1021" y="257"/>
                    <a:pt x="1021" y="257"/>
                    <a:pt x="1021" y="257"/>
                  </a:cubicBezTo>
                  <a:cubicBezTo>
                    <a:pt x="1024" y="257"/>
                    <a:pt x="1026" y="255"/>
                    <a:pt x="1026" y="252"/>
                  </a:cubicBezTo>
                  <a:cubicBezTo>
                    <a:pt x="1026" y="250"/>
                    <a:pt x="1024" y="248"/>
                    <a:pt x="1022" y="248"/>
                  </a:cubicBezTo>
                  <a:moveTo>
                    <a:pt x="694" y="245"/>
                  </a:moveTo>
                  <a:cubicBezTo>
                    <a:pt x="692" y="245"/>
                    <a:pt x="690" y="247"/>
                    <a:pt x="690" y="250"/>
                  </a:cubicBezTo>
                  <a:cubicBezTo>
                    <a:pt x="690" y="252"/>
                    <a:pt x="692" y="254"/>
                    <a:pt x="694" y="255"/>
                  </a:cubicBezTo>
                  <a:cubicBezTo>
                    <a:pt x="694" y="255"/>
                    <a:pt x="694" y="255"/>
                    <a:pt x="694" y="255"/>
                  </a:cubicBezTo>
                  <a:cubicBezTo>
                    <a:pt x="696" y="255"/>
                    <a:pt x="698" y="253"/>
                    <a:pt x="698" y="250"/>
                  </a:cubicBezTo>
                  <a:cubicBezTo>
                    <a:pt x="698" y="248"/>
                    <a:pt x="696" y="245"/>
                    <a:pt x="694" y="245"/>
                  </a:cubicBezTo>
                  <a:cubicBezTo>
                    <a:pt x="694" y="245"/>
                    <a:pt x="694" y="245"/>
                    <a:pt x="694" y="245"/>
                  </a:cubicBezTo>
                  <a:moveTo>
                    <a:pt x="631" y="241"/>
                  </a:moveTo>
                  <a:cubicBezTo>
                    <a:pt x="629" y="241"/>
                    <a:pt x="627" y="243"/>
                    <a:pt x="627" y="245"/>
                  </a:cubicBezTo>
                  <a:cubicBezTo>
                    <a:pt x="627" y="248"/>
                    <a:pt x="629" y="250"/>
                    <a:pt x="631" y="250"/>
                  </a:cubicBezTo>
                  <a:cubicBezTo>
                    <a:pt x="631" y="250"/>
                    <a:pt x="631" y="250"/>
                    <a:pt x="631" y="250"/>
                  </a:cubicBezTo>
                  <a:cubicBezTo>
                    <a:pt x="633" y="250"/>
                    <a:pt x="635" y="248"/>
                    <a:pt x="635" y="246"/>
                  </a:cubicBezTo>
                  <a:cubicBezTo>
                    <a:pt x="635" y="243"/>
                    <a:pt x="634" y="241"/>
                    <a:pt x="631" y="241"/>
                  </a:cubicBezTo>
                  <a:cubicBezTo>
                    <a:pt x="631" y="241"/>
                    <a:pt x="631" y="241"/>
                    <a:pt x="631" y="241"/>
                  </a:cubicBezTo>
                  <a:moveTo>
                    <a:pt x="3104" y="239"/>
                  </a:moveTo>
                  <a:cubicBezTo>
                    <a:pt x="3104" y="239"/>
                    <a:pt x="3104" y="239"/>
                    <a:pt x="3104" y="239"/>
                  </a:cubicBezTo>
                  <a:cubicBezTo>
                    <a:pt x="3101" y="239"/>
                    <a:pt x="3100" y="241"/>
                    <a:pt x="3100" y="244"/>
                  </a:cubicBezTo>
                  <a:cubicBezTo>
                    <a:pt x="3101" y="246"/>
                    <a:pt x="3103" y="248"/>
                    <a:pt x="3105" y="248"/>
                  </a:cubicBezTo>
                  <a:cubicBezTo>
                    <a:pt x="3105" y="248"/>
                    <a:pt x="3105" y="248"/>
                    <a:pt x="3105" y="248"/>
                  </a:cubicBezTo>
                  <a:cubicBezTo>
                    <a:pt x="3108" y="248"/>
                    <a:pt x="3109" y="246"/>
                    <a:pt x="3109" y="243"/>
                  </a:cubicBezTo>
                  <a:cubicBezTo>
                    <a:pt x="3108" y="241"/>
                    <a:pt x="3106" y="239"/>
                    <a:pt x="3104" y="239"/>
                  </a:cubicBezTo>
                  <a:moveTo>
                    <a:pt x="3039" y="238"/>
                  </a:moveTo>
                  <a:cubicBezTo>
                    <a:pt x="3037" y="238"/>
                    <a:pt x="3036" y="240"/>
                    <a:pt x="3036" y="242"/>
                  </a:cubicBezTo>
                  <a:cubicBezTo>
                    <a:pt x="3037" y="245"/>
                    <a:pt x="3039" y="247"/>
                    <a:pt x="3041" y="247"/>
                  </a:cubicBezTo>
                  <a:cubicBezTo>
                    <a:pt x="3041" y="247"/>
                    <a:pt x="3041" y="247"/>
                    <a:pt x="3041" y="247"/>
                  </a:cubicBezTo>
                  <a:cubicBezTo>
                    <a:pt x="3043" y="247"/>
                    <a:pt x="3044" y="245"/>
                    <a:pt x="3044" y="243"/>
                  </a:cubicBezTo>
                  <a:cubicBezTo>
                    <a:pt x="3044" y="240"/>
                    <a:pt x="3041" y="238"/>
                    <a:pt x="3039" y="238"/>
                  </a:cubicBezTo>
                  <a:cubicBezTo>
                    <a:pt x="3039" y="238"/>
                    <a:pt x="3039" y="238"/>
                    <a:pt x="3039" y="238"/>
                  </a:cubicBezTo>
                  <a:moveTo>
                    <a:pt x="3173" y="238"/>
                  </a:moveTo>
                  <a:cubicBezTo>
                    <a:pt x="3173" y="238"/>
                    <a:pt x="3173" y="238"/>
                    <a:pt x="3173" y="238"/>
                  </a:cubicBezTo>
                  <a:cubicBezTo>
                    <a:pt x="3171" y="238"/>
                    <a:pt x="3169" y="240"/>
                    <a:pt x="3170" y="242"/>
                  </a:cubicBezTo>
                  <a:cubicBezTo>
                    <a:pt x="3170" y="245"/>
                    <a:pt x="3172" y="247"/>
                    <a:pt x="3175" y="247"/>
                  </a:cubicBezTo>
                  <a:cubicBezTo>
                    <a:pt x="3175" y="247"/>
                    <a:pt x="3175" y="247"/>
                    <a:pt x="3175" y="247"/>
                  </a:cubicBezTo>
                  <a:cubicBezTo>
                    <a:pt x="3177" y="247"/>
                    <a:pt x="3179" y="245"/>
                    <a:pt x="3179" y="242"/>
                  </a:cubicBezTo>
                  <a:cubicBezTo>
                    <a:pt x="3178" y="240"/>
                    <a:pt x="3176" y="238"/>
                    <a:pt x="3173" y="238"/>
                  </a:cubicBezTo>
                  <a:moveTo>
                    <a:pt x="1100" y="237"/>
                  </a:moveTo>
                  <a:cubicBezTo>
                    <a:pt x="1099" y="237"/>
                    <a:pt x="1099" y="237"/>
                    <a:pt x="1099" y="237"/>
                  </a:cubicBezTo>
                  <a:cubicBezTo>
                    <a:pt x="1096" y="238"/>
                    <a:pt x="1094" y="240"/>
                    <a:pt x="1094" y="243"/>
                  </a:cubicBezTo>
                  <a:cubicBezTo>
                    <a:pt x="1094" y="245"/>
                    <a:pt x="1095" y="247"/>
                    <a:pt x="1098" y="247"/>
                  </a:cubicBezTo>
                  <a:cubicBezTo>
                    <a:pt x="1098" y="247"/>
                    <a:pt x="1098" y="247"/>
                    <a:pt x="1099" y="247"/>
                  </a:cubicBezTo>
                  <a:cubicBezTo>
                    <a:pt x="1102" y="246"/>
                    <a:pt x="1104" y="244"/>
                    <a:pt x="1104" y="241"/>
                  </a:cubicBezTo>
                  <a:cubicBezTo>
                    <a:pt x="1104" y="239"/>
                    <a:pt x="1102" y="237"/>
                    <a:pt x="1100" y="237"/>
                  </a:cubicBezTo>
                  <a:moveTo>
                    <a:pt x="3246" y="236"/>
                  </a:moveTo>
                  <a:cubicBezTo>
                    <a:pt x="3246" y="236"/>
                    <a:pt x="3246" y="236"/>
                    <a:pt x="3246" y="236"/>
                  </a:cubicBezTo>
                  <a:cubicBezTo>
                    <a:pt x="3244" y="236"/>
                    <a:pt x="3242" y="238"/>
                    <a:pt x="3242" y="240"/>
                  </a:cubicBezTo>
                  <a:cubicBezTo>
                    <a:pt x="3243" y="243"/>
                    <a:pt x="3245" y="245"/>
                    <a:pt x="3248" y="245"/>
                  </a:cubicBezTo>
                  <a:cubicBezTo>
                    <a:pt x="3248" y="245"/>
                    <a:pt x="3248" y="245"/>
                    <a:pt x="3248" y="245"/>
                  </a:cubicBezTo>
                  <a:cubicBezTo>
                    <a:pt x="3251" y="245"/>
                    <a:pt x="3252" y="243"/>
                    <a:pt x="3252" y="240"/>
                  </a:cubicBezTo>
                  <a:cubicBezTo>
                    <a:pt x="3251" y="238"/>
                    <a:pt x="3249" y="236"/>
                    <a:pt x="3246" y="236"/>
                  </a:cubicBezTo>
                  <a:moveTo>
                    <a:pt x="568" y="236"/>
                  </a:moveTo>
                  <a:cubicBezTo>
                    <a:pt x="566" y="236"/>
                    <a:pt x="565" y="237"/>
                    <a:pt x="565" y="240"/>
                  </a:cubicBezTo>
                  <a:cubicBezTo>
                    <a:pt x="565" y="242"/>
                    <a:pt x="566" y="245"/>
                    <a:pt x="568" y="245"/>
                  </a:cubicBezTo>
                  <a:cubicBezTo>
                    <a:pt x="568" y="245"/>
                    <a:pt x="569" y="245"/>
                    <a:pt x="569" y="245"/>
                  </a:cubicBezTo>
                  <a:cubicBezTo>
                    <a:pt x="571" y="245"/>
                    <a:pt x="572" y="243"/>
                    <a:pt x="573" y="241"/>
                  </a:cubicBezTo>
                  <a:cubicBezTo>
                    <a:pt x="573" y="238"/>
                    <a:pt x="571" y="236"/>
                    <a:pt x="569" y="236"/>
                  </a:cubicBezTo>
                  <a:cubicBezTo>
                    <a:pt x="569" y="236"/>
                    <a:pt x="568" y="236"/>
                    <a:pt x="568" y="236"/>
                  </a:cubicBezTo>
                  <a:moveTo>
                    <a:pt x="3322" y="233"/>
                  </a:moveTo>
                  <a:cubicBezTo>
                    <a:pt x="3322" y="233"/>
                    <a:pt x="3322" y="233"/>
                    <a:pt x="3322" y="233"/>
                  </a:cubicBezTo>
                  <a:cubicBezTo>
                    <a:pt x="3319" y="233"/>
                    <a:pt x="3317" y="235"/>
                    <a:pt x="3318" y="238"/>
                  </a:cubicBezTo>
                  <a:cubicBezTo>
                    <a:pt x="3318" y="240"/>
                    <a:pt x="3321" y="242"/>
                    <a:pt x="3324" y="242"/>
                  </a:cubicBezTo>
                  <a:cubicBezTo>
                    <a:pt x="3324" y="242"/>
                    <a:pt x="3324" y="242"/>
                    <a:pt x="3324" y="242"/>
                  </a:cubicBezTo>
                  <a:cubicBezTo>
                    <a:pt x="3327" y="242"/>
                    <a:pt x="3328" y="240"/>
                    <a:pt x="3328" y="237"/>
                  </a:cubicBezTo>
                  <a:cubicBezTo>
                    <a:pt x="3327" y="235"/>
                    <a:pt x="3325" y="233"/>
                    <a:pt x="3322" y="233"/>
                  </a:cubicBezTo>
                  <a:moveTo>
                    <a:pt x="2980" y="232"/>
                  </a:moveTo>
                  <a:cubicBezTo>
                    <a:pt x="2979" y="232"/>
                    <a:pt x="2978" y="234"/>
                    <a:pt x="2978" y="236"/>
                  </a:cubicBezTo>
                  <a:cubicBezTo>
                    <a:pt x="2979" y="238"/>
                    <a:pt x="2980" y="241"/>
                    <a:pt x="2982" y="241"/>
                  </a:cubicBezTo>
                  <a:cubicBezTo>
                    <a:pt x="2983" y="241"/>
                    <a:pt x="2983" y="241"/>
                    <a:pt x="2983" y="241"/>
                  </a:cubicBezTo>
                  <a:cubicBezTo>
                    <a:pt x="2985" y="241"/>
                    <a:pt x="2986" y="239"/>
                    <a:pt x="2985" y="237"/>
                  </a:cubicBezTo>
                  <a:cubicBezTo>
                    <a:pt x="2985" y="235"/>
                    <a:pt x="2983" y="232"/>
                    <a:pt x="2981" y="232"/>
                  </a:cubicBezTo>
                  <a:cubicBezTo>
                    <a:pt x="2981" y="232"/>
                    <a:pt x="2981" y="232"/>
                    <a:pt x="2980" y="232"/>
                  </a:cubicBezTo>
                  <a:moveTo>
                    <a:pt x="506" y="230"/>
                  </a:moveTo>
                  <a:cubicBezTo>
                    <a:pt x="504" y="230"/>
                    <a:pt x="502" y="232"/>
                    <a:pt x="502" y="234"/>
                  </a:cubicBezTo>
                  <a:cubicBezTo>
                    <a:pt x="502" y="237"/>
                    <a:pt x="504" y="239"/>
                    <a:pt x="506" y="239"/>
                  </a:cubicBezTo>
                  <a:cubicBezTo>
                    <a:pt x="506" y="239"/>
                    <a:pt x="506" y="239"/>
                    <a:pt x="506" y="239"/>
                  </a:cubicBezTo>
                  <a:cubicBezTo>
                    <a:pt x="508" y="239"/>
                    <a:pt x="510" y="237"/>
                    <a:pt x="510" y="235"/>
                  </a:cubicBezTo>
                  <a:cubicBezTo>
                    <a:pt x="510" y="233"/>
                    <a:pt x="508" y="230"/>
                    <a:pt x="506" y="230"/>
                  </a:cubicBezTo>
                  <a:cubicBezTo>
                    <a:pt x="506" y="230"/>
                    <a:pt x="506" y="230"/>
                    <a:pt x="506" y="230"/>
                  </a:cubicBezTo>
                  <a:moveTo>
                    <a:pt x="3400" y="230"/>
                  </a:moveTo>
                  <a:cubicBezTo>
                    <a:pt x="3400" y="230"/>
                    <a:pt x="3400" y="230"/>
                    <a:pt x="3400" y="230"/>
                  </a:cubicBezTo>
                  <a:cubicBezTo>
                    <a:pt x="3397" y="230"/>
                    <a:pt x="3395" y="232"/>
                    <a:pt x="3396" y="234"/>
                  </a:cubicBezTo>
                  <a:cubicBezTo>
                    <a:pt x="3396" y="237"/>
                    <a:pt x="3399" y="239"/>
                    <a:pt x="3402" y="239"/>
                  </a:cubicBezTo>
                  <a:cubicBezTo>
                    <a:pt x="3402" y="239"/>
                    <a:pt x="3402" y="239"/>
                    <a:pt x="3402" y="239"/>
                  </a:cubicBezTo>
                  <a:cubicBezTo>
                    <a:pt x="3405" y="239"/>
                    <a:pt x="3407" y="236"/>
                    <a:pt x="3406" y="234"/>
                  </a:cubicBezTo>
                  <a:cubicBezTo>
                    <a:pt x="3405" y="232"/>
                    <a:pt x="3403" y="230"/>
                    <a:pt x="3400" y="230"/>
                  </a:cubicBezTo>
                  <a:moveTo>
                    <a:pt x="3480" y="226"/>
                  </a:moveTo>
                  <a:cubicBezTo>
                    <a:pt x="3479" y="226"/>
                    <a:pt x="3479" y="226"/>
                    <a:pt x="3479" y="226"/>
                  </a:cubicBezTo>
                  <a:cubicBezTo>
                    <a:pt x="3476" y="226"/>
                    <a:pt x="3475" y="228"/>
                    <a:pt x="3475" y="231"/>
                  </a:cubicBezTo>
                  <a:cubicBezTo>
                    <a:pt x="3476" y="233"/>
                    <a:pt x="3479" y="235"/>
                    <a:pt x="3482" y="235"/>
                  </a:cubicBezTo>
                  <a:cubicBezTo>
                    <a:pt x="3482" y="235"/>
                    <a:pt x="3482" y="235"/>
                    <a:pt x="3482" y="235"/>
                  </a:cubicBezTo>
                  <a:cubicBezTo>
                    <a:pt x="3485" y="235"/>
                    <a:pt x="3486" y="233"/>
                    <a:pt x="3486" y="230"/>
                  </a:cubicBezTo>
                  <a:cubicBezTo>
                    <a:pt x="3485" y="228"/>
                    <a:pt x="3482" y="226"/>
                    <a:pt x="3480" y="226"/>
                  </a:cubicBezTo>
                  <a:moveTo>
                    <a:pt x="443" y="224"/>
                  </a:moveTo>
                  <a:cubicBezTo>
                    <a:pt x="441" y="224"/>
                    <a:pt x="440" y="226"/>
                    <a:pt x="440" y="229"/>
                  </a:cubicBezTo>
                  <a:cubicBezTo>
                    <a:pt x="440" y="231"/>
                    <a:pt x="441" y="233"/>
                    <a:pt x="443" y="233"/>
                  </a:cubicBezTo>
                  <a:cubicBezTo>
                    <a:pt x="444" y="233"/>
                    <a:pt x="444" y="233"/>
                    <a:pt x="444" y="233"/>
                  </a:cubicBezTo>
                  <a:cubicBezTo>
                    <a:pt x="446" y="233"/>
                    <a:pt x="448" y="232"/>
                    <a:pt x="448" y="229"/>
                  </a:cubicBezTo>
                  <a:cubicBezTo>
                    <a:pt x="448" y="227"/>
                    <a:pt x="446" y="225"/>
                    <a:pt x="444" y="224"/>
                  </a:cubicBezTo>
                  <a:cubicBezTo>
                    <a:pt x="444" y="224"/>
                    <a:pt x="443" y="224"/>
                    <a:pt x="443" y="224"/>
                  </a:cubicBezTo>
                  <a:moveTo>
                    <a:pt x="1182" y="223"/>
                  </a:moveTo>
                  <a:cubicBezTo>
                    <a:pt x="1182" y="223"/>
                    <a:pt x="1182" y="223"/>
                    <a:pt x="1181" y="223"/>
                  </a:cubicBezTo>
                  <a:cubicBezTo>
                    <a:pt x="1178" y="224"/>
                    <a:pt x="1176" y="226"/>
                    <a:pt x="1176" y="229"/>
                  </a:cubicBezTo>
                  <a:cubicBezTo>
                    <a:pt x="1176" y="231"/>
                    <a:pt x="1178" y="232"/>
                    <a:pt x="1180" y="232"/>
                  </a:cubicBezTo>
                  <a:cubicBezTo>
                    <a:pt x="1181" y="232"/>
                    <a:pt x="1181" y="232"/>
                    <a:pt x="1182" y="232"/>
                  </a:cubicBezTo>
                  <a:cubicBezTo>
                    <a:pt x="1185" y="231"/>
                    <a:pt x="1187" y="229"/>
                    <a:pt x="1187" y="226"/>
                  </a:cubicBezTo>
                  <a:cubicBezTo>
                    <a:pt x="1187" y="224"/>
                    <a:pt x="1185" y="223"/>
                    <a:pt x="1182" y="223"/>
                  </a:cubicBezTo>
                  <a:moveTo>
                    <a:pt x="3560" y="222"/>
                  </a:moveTo>
                  <a:cubicBezTo>
                    <a:pt x="3560" y="222"/>
                    <a:pt x="3560" y="222"/>
                    <a:pt x="3560" y="222"/>
                  </a:cubicBezTo>
                  <a:cubicBezTo>
                    <a:pt x="3557" y="222"/>
                    <a:pt x="3556" y="224"/>
                    <a:pt x="3556" y="227"/>
                  </a:cubicBezTo>
                  <a:cubicBezTo>
                    <a:pt x="3557" y="229"/>
                    <a:pt x="3560" y="231"/>
                    <a:pt x="3563" y="231"/>
                  </a:cubicBezTo>
                  <a:cubicBezTo>
                    <a:pt x="3563" y="231"/>
                    <a:pt x="3563" y="231"/>
                    <a:pt x="3563" y="231"/>
                  </a:cubicBezTo>
                  <a:cubicBezTo>
                    <a:pt x="3566" y="231"/>
                    <a:pt x="3568" y="229"/>
                    <a:pt x="3567" y="226"/>
                  </a:cubicBezTo>
                  <a:cubicBezTo>
                    <a:pt x="3566" y="224"/>
                    <a:pt x="3563" y="222"/>
                    <a:pt x="3560" y="222"/>
                  </a:cubicBezTo>
                  <a:moveTo>
                    <a:pt x="2926" y="222"/>
                  </a:moveTo>
                  <a:cubicBezTo>
                    <a:pt x="2924" y="222"/>
                    <a:pt x="2923" y="223"/>
                    <a:pt x="2924" y="225"/>
                  </a:cubicBezTo>
                  <a:cubicBezTo>
                    <a:pt x="2924" y="228"/>
                    <a:pt x="2926" y="230"/>
                    <a:pt x="2928" y="231"/>
                  </a:cubicBezTo>
                  <a:cubicBezTo>
                    <a:pt x="2928" y="231"/>
                    <a:pt x="2928" y="231"/>
                    <a:pt x="2929" y="231"/>
                  </a:cubicBezTo>
                  <a:cubicBezTo>
                    <a:pt x="2930" y="231"/>
                    <a:pt x="2931" y="229"/>
                    <a:pt x="2931" y="227"/>
                  </a:cubicBezTo>
                  <a:cubicBezTo>
                    <a:pt x="2930" y="224"/>
                    <a:pt x="2928" y="222"/>
                    <a:pt x="2926" y="222"/>
                  </a:cubicBezTo>
                  <a:cubicBezTo>
                    <a:pt x="2926" y="222"/>
                    <a:pt x="2926" y="222"/>
                    <a:pt x="2926" y="222"/>
                  </a:cubicBezTo>
                  <a:moveTo>
                    <a:pt x="381" y="219"/>
                  </a:moveTo>
                  <a:cubicBezTo>
                    <a:pt x="379" y="219"/>
                    <a:pt x="377" y="220"/>
                    <a:pt x="377" y="223"/>
                  </a:cubicBezTo>
                  <a:cubicBezTo>
                    <a:pt x="377" y="225"/>
                    <a:pt x="379" y="227"/>
                    <a:pt x="381" y="227"/>
                  </a:cubicBezTo>
                  <a:cubicBezTo>
                    <a:pt x="381" y="227"/>
                    <a:pt x="381" y="227"/>
                    <a:pt x="381" y="227"/>
                  </a:cubicBezTo>
                  <a:cubicBezTo>
                    <a:pt x="383" y="227"/>
                    <a:pt x="385" y="226"/>
                    <a:pt x="385" y="223"/>
                  </a:cubicBezTo>
                  <a:cubicBezTo>
                    <a:pt x="385" y="221"/>
                    <a:pt x="383" y="219"/>
                    <a:pt x="381" y="219"/>
                  </a:cubicBezTo>
                  <a:cubicBezTo>
                    <a:pt x="381" y="219"/>
                    <a:pt x="381" y="219"/>
                    <a:pt x="381" y="219"/>
                  </a:cubicBezTo>
                  <a:moveTo>
                    <a:pt x="3642" y="218"/>
                  </a:moveTo>
                  <a:cubicBezTo>
                    <a:pt x="3642" y="218"/>
                    <a:pt x="3642" y="218"/>
                    <a:pt x="3642" y="218"/>
                  </a:cubicBezTo>
                  <a:cubicBezTo>
                    <a:pt x="3639" y="218"/>
                    <a:pt x="3637" y="220"/>
                    <a:pt x="3638" y="223"/>
                  </a:cubicBezTo>
                  <a:cubicBezTo>
                    <a:pt x="3639" y="225"/>
                    <a:pt x="3642" y="227"/>
                    <a:pt x="3645" y="227"/>
                  </a:cubicBezTo>
                  <a:cubicBezTo>
                    <a:pt x="3645" y="227"/>
                    <a:pt x="3645" y="227"/>
                    <a:pt x="3645" y="227"/>
                  </a:cubicBezTo>
                  <a:cubicBezTo>
                    <a:pt x="3648" y="227"/>
                    <a:pt x="3649" y="224"/>
                    <a:pt x="3649" y="222"/>
                  </a:cubicBezTo>
                  <a:cubicBezTo>
                    <a:pt x="3648" y="220"/>
                    <a:pt x="3645" y="218"/>
                    <a:pt x="3642" y="218"/>
                  </a:cubicBezTo>
                  <a:moveTo>
                    <a:pt x="3724" y="214"/>
                  </a:moveTo>
                  <a:cubicBezTo>
                    <a:pt x="3724" y="214"/>
                    <a:pt x="3723" y="214"/>
                    <a:pt x="3723" y="214"/>
                  </a:cubicBezTo>
                  <a:cubicBezTo>
                    <a:pt x="3720" y="214"/>
                    <a:pt x="3719" y="216"/>
                    <a:pt x="3720" y="218"/>
                  </a:cubicBezTo>
                  <a:cubicBezTo>
                    <a:pt x="3721" y="221"/>
                    <a:pt x="3724" y="222"/>
                    <a:pt x="3727" y="222"/>
                  </a:cubicBezTo>
                  <a:cubicBezTo>
                    <a:pt x="3727" y="222"/>
                    <a:pt x="3727" y="222"/>
                    <a:pt x="3727" y="222"/>
                  </a:cubicBezTo>
                  <a:cubicBezTo>
                    <a:pt x="3730" y="222"/>
                    <a:pt x="3731" y="220"/>
                    <a:pt x="3730" y="218"/>
                  </a:cubicBezTo>
                  <a:cubicBezTo>
                    <a:pt x="3729" y="216"/>
                    <a:pt x="3726" y="214"/>
                    <a:pt x="3724" y="214"/>
                  </a:cubicBezTo>
                  <a:moveTo>
                    <a:pt x="318" y="213"/>
                  </a:moveTo>
                  <a:cubicBezTo>
                    <a:pt x="316" y="213"/>
                    <a:pt x="315" y="215"/>
                    <a:pt x="315" y="217"/>
                  </a:cubicBezTo>
                  <a:cubicBezTo>
                    <a:pt x="315" y="219"/>
                    <a:pt x="316" y="222"/>
                    <a:pt x="319" y="222"/>
                  </a:cubicBezTo>
                  <a:cubicBezTo>
                    <a:pt x="319" y="222"/>
                    <a:pt x="319" y="222"/>
                    <a:pt x="319" y="222"/>
                  </a:cubicBezTo>
                  <a:cubicBezTo>
                    <a:pt x="321" y="222"/>
                    <a:pt x="323" y="220"/>
                    <a:pt x="323" y="218"/>
                  </a:cubicBezTo>
                  <a:cubicBezTo>
                    <a:pt x="323" y="215"/>
                    <a:pt x="321" y="213"/>
                    <a:pt x="319" y="213"/>
                  </a:cubicBezTo>
                  <a:cubicBezTo>
                    <a:pt x="319" y="213"/>
                    <a:pt x="319" y="213"/>
                    <a:pt x="318" y="213"/>
                  </a:cubicBezTo>
                  <a:moveTo>
                    <a:pt x="3805" y="210"/>
                  </a:moveTo>
                  <a:cubicBezTo>
                    <a:pt x="3805" y="210"/>
                    <a:pt x="3805" y="210"/>
                    <a:pt x="3805" y="210"/>
                  </a:cubicBezTo>
                  <a:cubicBezTo>
                    <a:pt x="3802" y="210"/>
                    <a:pt x="3801" y="212"/>
                    <a:pt x="3802" y="214"/>
                  </a:cubicBezTo>
                  <a:cubicBezTo>
                    <a:pt x="3803" y="217"/>
                    <a:pt x="3806" y="218"/>
                    <a:pt x="3808" y="218"/>
                  </a:cubicBezTo>
                  <a:cubicBezTo>
                    <a:pt x="3809" y="218"/>
                    <a:pt x="3809" y="218"/>
                    <a:pt x="3809" y="218"/>
                  </a:cubicBezTo>
                  <a:cubicBezTo>
                    <a:pt x="3812" y="218"/>
                    <a:pt x="3813" y="216"/>
                    <a:pt x="3812" y="214"/>
                  </a:cubicBezTo>
                  <a:cubicBezTo>
                    <a:pt x="3811" y="211"/>
                    <a:pt x="3808" y="210"/>
                    <a:pt x="3805" y="210"/>
                  </a:cubicBezTo>
                  <a:moveTo>
                    <a:pt x="256" y="208"/>
                  </a:moveTo>
                  <a:cubicBezTo>
                    <a:pt x="254" y="208"/>
                    <a:pt x="252" y="209"/>
                    <a:pt x="252" y="212"/>
                  </a:cubicBezTo>
                  <a:cubicBezTo>
                    <a:pt x="252" y="214"/>
                    <a:pt x="254" y="216"/>
                    <a:pt x="256" y="216"/>
                  </a:cubicBezTo>
                  <a:cubicBezTo>
                    <a:pt x="256" y="216"/>
                    <a:pt x="256" y="216"/>
                    <a:pt x="256" y="216"/>
                  </a:cubicBezTo>
                  <a:cubicBezTo>
                    <a:pt x="258" y="216"/>
                    <a:pt x="260" y="215"/>
                    <a:pt x="260" y="212"/>
                  </a:cubicBezTo>
                  <a:cubicBezTo>
                    <a:pt x="260" y="210"/>
                    <a:pt x="258" y="208"/>
                    <a:pt x="256" y="208"/>
                  </a:cubicBezTo>
                  <a:cubicBezTo>
                    <a:pt x="256" y="208"/>
                    <a:pt x="256" y="208"/>
                    <a:pt x="256" y="208"/>
                  </a:cubicBezTo>
                  <a:moveTo>
                    <a:pt x="2874" y="208"/>
                  </a:moveTo>
                  <a:cubicBezTo>
                    <a:pt x="2873" y="208"/>
                    <a:pt x="2873" y="209"/>
                    <a:pt x="2873" y="211"/>
                  </a:cubicBezTo>
                  <a:cubicBezTo>
                    <a:pt x="2874" y="213"/>
                    <a:pt x="2875" y="216"/>
                    <a:pt x="2877" y="216"/>
                  </a:cubicBezTo>
                  <a:cubicBezTo>
                    <a:pt x="2877" y="217"/>
                    <a:pt x="2878" y="217"/>
                    <a:pt x="2878" y="217"/>
                  </a:cubicBezTo>
                  <a:cubicBezTo>
                    <a:pt x="2879" y="217"/>
                    <a:pt x="2880" y="215"/>
                    <a:pt x="2879" y="213"/>
                  </a:cubicBezTo>
                  <a:cubicBezTo>
                    <a:pt x="2879" y="211"/>
                    <a:pt x="2877" y="208"/>
                    <a:pt x="2875" y="208"/>
                  </a:cubicBezTo>
                  <a:cubicBezTo>
                    <a:pt x="2875" y="208"/>
                    <a:pt x="2875" y="208"/>
                    <a:pt x="2874" y="208"/>
                  </a:cubicBezTo>
                  <a:moveTo>
                    <a:pt x="3886" y="206"/>
                  </a:moveTo>
                  <a:cubicBezTo>
                    <a:pt x="3885" y="206"/>
                    <a:pt x="3885" y="206"/>
                    <a:pt x="3885" y="206"/>
                  </a:cubicBezTo>
                  <a:cubicBezTo>
                    <a:pt x="3882" y="206"/>
                    <a:pt x="3881" y="208"/>
                    <a:pt x="3882" y="210"/>
                  </a:cubicBezTo>
                  <a:cubicBezTo>
                    <a:pt x="3884" y="213"/>
                    <a:pt x="3887" y="214"/>
                    <a:pt x="3889" y="214"/>
                  </a:cubicBezTo>
                  <a:cubicBezTo>
                    <a:pt x="3889" y="214"/>
                    <a:pt x="3890" y="214"/>
                    <a:pt x="3890" y="214"/>
                  </a:cubicBezTo>
                  <a:cubicBezTo>
                    <a:pt x="3892" y="214"/>
                    <a:pt x="3894" y="212"/>
                    <a:pt x="3893" y="210"/>
                  </a:cubicBezTo>
                  <a:cubicBezTo>
                    <a:pt x="3891" y="208"/>
                    <a:pt x="3888" y="206"/>
                    <a:pt x="3886" y="206"/>
                  </a:cubicBezTo>
                  <a:moveTo>
                    <a:pt x="1269" y="205"/>
                  </a:moveTo>
                  <a:cubicBezTo>
                    <a:pt x="1269" y="205"/>
                    <a:pt x="1268" y="205"/>
                    <a:pt x="1268" y="206"/>
                  </a:cubicBezTo>
                  <a:cubicBezTo>
                    <a:pt x="1265" y="206"/>
                    <a:pt x="1262" y="209"/>
                    <a:pt x="1263" y="211"/>
                  </a:cubicBezTo>
                  <a:cubicBezTo>
                    <a:pt x="1263" y="213"/>
                    <a:pt x="1265" y="214"/>
                    <a:pt x="1267" y="214"/>
                  </a:cubicBezTo>
                  <a:cubicBezTo>
                    <a:pt x="1267" y="214"/>
                    <a:pt x="1268" y="214"/>
                    <a:pt x="1269" y="214"/>
                  </a:cubicBezTo>
                  <a:cubicBezTo>
                    <a:pt x="1272" y="213"/>
                    <a:pt x="1274" y="211"/>
                    <a:pt x="1274" y="209"/>
                  </a:cubicBezTo>
                  <a:cubicBezTo>
                    <a:pt x="1274" y="207"/>
                    <a:pt x="1272" y="205"/>
                    <a:pt x="1269" y="205"/>
                  </a:cubicBezTo>
                  <a:moveTo>
                    <a:pt x="193" y="203"/>
                  </a:moveTo>
                  <a:cubicBezTo>
                    <a:pt x="191" y="203"/>
                    <a:pt x="189" y="205"/>
                    <a:pt x="189" y="207"/>
                  </a:cubicBezTo>
                  <a:cubicBezTo>
                    <a:pt x="189" y="209"/>
                    <a:pt x="191" y="211"/>
                    <a:pt x="193" y="211"/>
                  </a:cubicBezTo>
                  <a:cubicBezTo>
                    <a:pt x="193" y="211"/>
                    <a:pt x="194" y="211"/>
                    <a:pt x="194" y="211"/>
                  </a:cubicBezTo>
                  <a:cubicBezTo>
                    <a:pt x="196" y="211"/>
                    <a:pt x="197" y="210"/>
                    <a:pt x="197" y="207"/>
                  </a:cubicBezTo>
                  <a:cubicBezTo>
                    <a:pt x="197" y="205"/>
                    <a:pt x="196" y="203"/>
                    <a:pt x="193" y="203"/>
                  </a:cubicBezTo>
                  <a:cubicBezTo>
                    <a:pt x="193" y="203"/>
                    <a:pt x="193" y="203"/>
                    <a:pt x="193" y="203"/>
                  </a:cubicBezTo>
                  <a:moveTo>
                    <a:pt x="3965" y="202"/>
                  </a:moveTo>
                  <a:cubicBezTo>
                    <a:pt x="3965" y="202"/>
                    <a:pt x="3965" y="202"/>
                    <a:pt x="3964" y="202"/>
                  </a:cubicBezTo>
                  <a:cubicBezTo>
                    <a:pt x="3962" y="202"/>
                    <a:pt x="3961" y="204"/>
                    <a:pt x="3962" y="207"/>
                  </a:cubicBezTo>
                  <a:cubicBezTo>
                    <a:pt x="3963" y="209"/>
                    <a:pt x="3966" y="211"/>
                    <a:pt x="3969" y="211"/>
                  </a:cubicBezTo>
                  <a:cubicBezTo>
                    <a:pt x="3969" y="211"/>
                    <a:pt x="3969" y="211"/>
                    <a:pt x="3969" y="211"/>
                  </a:cubicBezTo>
                  <a:cubicBezTo>
                    <a:pt x="3972" y="211"/>
                    <a:pt x="3973" y="209"/>
                    <a:pt x="3972" y="206"/>
                  </a:cubicBezTo>
                  <a:cubicBezTo>
                    <a:pt x="3971" y="204"/>
                    <a:pt x="3967" y="202"/>
                    <a:pt x="3965" y="202"/>
                  </a:cubicBezTo>
                  <a:moveTo>
                    <a:pt x="4042" y="199"/>
                  </a:moveTo>
                  <a:cubicBezTo>
                    <a:pt x="4042" y="199"/>
                    <a:pt x="4042" y="199"/>
                    <a:pt x="4042" y="199"/>
                  </a:cubicBezTo>
                  <a:cubicBezTo>
                    <a:pt x="4039" y="199"/>
                    <a:pt x="4038" y="201"/>
                    <a:pt x="4040" y="203"/>
                  </a:cubicBezTo>
                  <a:cubicBezTo>
                    <a:pt x="4041" y="206"/>
                    <a:pt x="4044" y="207"/>
                    <a:pt x="4047" y="207"/>
                  </a:cubicBezTo>
                  <a:cubicBezTo>
                    <a:pt x="4047" y="207"/>
                    <a:pt x="4047" y="207"/>
                    <a:pt x="4047" y="207"/>
                  </a:cubicBezTo>
                  <a:cubicBezTo>
                    <a:pt x="4050" y="207"/>
                    <a:pt x="4051" y="205"/>
                    <a:pt x="4049" y="203"/>
                  </a:cubicBezTo>
                  <a:cubicBezTo>
                    <a:pt x="4048" y="201"/>
                    <a:pt x="4045" y="199"/>
                    <a:pt x="4042" y="199"/>
                  </a:cubicBezTo>
                  <a:moveTo>
                    <a:pt x="130" y="199"/>
                  </a:moveTo>
                  <a:cubicBezTo>
                    <a:pt x="128" y="199"/>
                    <a:pt x="127" y="200"/>
                    <a:pt x="127" y="203"/>
                  </a:cubicBezTo>
                  <a:cubicBezTo>
                    <a:pt x="126" y="205"/>
                    <a:pt x="128" y="207"/>
                    <a:pt x="131" y="207"/>
                  </a:cubicBezTo>
                  <a:cubicBezTo>
                    <a:pt x="131" y="207"/>
                    <a:pt x="131" y="207"/>
                    <a:pt x="131" y="207"/>
                  </a:cubicBezTo>
                  <a:cubicBezTo>
                    <a:pt x="133" y="207"/>
                    <a:pt x="134" y="205"/>
                    <a:pt x="134" y="203"/>
                  </a:cubicBezTo>
                  <a:cubicBezTo>
                    <a:pt x="135" y="201"/>
                    <a:pt x="133" y="199"/>
                    <a:pt x="131" y="199"/>
                  </a:cubicBezTo>
                  <a:cubicBezTo>
                    <a:pt x="130" y="199"/>
                    <a:pt x="130" y="199"/>
                    <a:pt x="130" y="199"/>
                  </a:cubicBezTo>
                  <a:moveTo>
                    <a:pt x="4117" y="197"/>
                  </a:moveTo>
                  <a:cubicBezTo>
                    <a:pt x="4117" y="197"/>
                    <a:pt x="4117" y="197"/>
                    <a:pt x="4117" y="197"/>
                  </a:cubicBezTo>
                  <a:cubicBezTo>
                    <a:pt x="4114" y="197"/>
                    <a:pt x="4113" y="199"/>
                    <a:pt x="4115" y="201"/>
                  </a:cubicBezTo>
                  <a:cubicBezTo>
                    <a:pt x="4116" y="203"/>
                    <a:pt x="4119" y="205"/>
                    <a:pt x="4122" y="205"/>
                  </a:cubicBezTo>
                  <a:cubicBezTo>
                    <a:pt x="4122" y="205"/>
                    <a:pt x="4122" y="205"/>
                    <a:pt x="4122" y="205"/>
                  </a:cubicBezTo>
                  <a:cubicBezTo>
                    <a:pt x="4125" y="205"/>
                    <a:pt x="4126" y="203"/>
                    <a:pt x="4124" y="201"/>
                  </a:cubicBezTo>
                  <a:cubicBezTo>
                    <a:pt x="4123" y="198"/>
                    <a:pt x="4120" y="197"/>
                    <a:pt x="4117" y="197"/>
                  </a:cubicBezTo>
                  <a:moveTo>
                    <a:pt x="67" y="195"/>
                  </a:moveTo>
                  <a:cubicBezTo>
                    <a:pt x="65" y="195"/>
                    <a:pt x="63" y="197"/>
                    <a:pt x="63" y="199"/>
                  </a:cubicBezTo>
                  <a:cubicBezTo>
                    <a:pt x="63" y="201"/>
                    <a:pt x="65" y="203"/>
                    <a:pt x="67" y="203"/>
                  </a:cubicBezTo>
                  <a:cubicBezTo>
                    <a:pt x="67" y="203"/>
                    <a:pt x="67" y="204"/>
                    <a:pt x="68" y="204"/>
                  </a:cubicBezTo>
                  <a:cubicBezTo>
                    <a:pt x="70" y="204"/>
                    <a:pt x="71" y="202"/>
                    <a:pt x="71" y="200"/>
                  </a:cubicBezTo>
                  <a:cubicBezTo>
                    <a:pt x="71" y="197"/>
                    <a:pt x="70" y="195"/>
                    <a:pt x="67" y="195"/>
                  </a:cubicBezTo>
                  <a:cubicBezTo>
                    <a:pt x="67" y="195"/>
                    <a:pt x="67" y="195"/>
                    <a:pt x="67" y="195"/>
                  </a:cubicBezTo>
                  <a:moveTo>
                    <a:pt x="4189" y="195"/>
                  </a:moveTo>
                  <a:cubicBezTo>
                    <a:pt x="4189" y="195"/>
                    <a:pt x="4189" y="195"/>
                    <a:pt x="4189" y="195"/>
                  </a:cubicBezTo>
                  <a:cubicBezTo>
                    <a:pt x="4187" y="195"/>
                    <a:pt x="4186" y="197"/>
                    <a:pt x="4187" y="199"/>
                  </a:cubicBezTo>
                  <a:cubicBezTo>
                    <a:pt x="4189" y="201"/>
                    <a:pt x="4192" y="203"/>
                    <a:pt x="4194" y="203"/>
                  </a:cubicBezTo>
                  <a:cubicBezTo>
                    <a:pt x="4194" y="203"/>
                    <a:pt x="4194" y="203"/>
                    <a:pt x="4194" y="203"/>
                  </a:cubicBezTo>
                  <a:cubicBezTo>
                    <a:pt x="4197" y="203"/>
                    <a:pt x="4198" y="201"/>
                    <a:pt x="4196" y="199"/>
                  </a:cubicBezTo>
                  <a:cubicBezTo>
                    <a:pt x="4195" y="196"/>
                    <a:pt x="4192" y="195"/>
                    <a:pt x="4189" y="195"/>
                  </a:cubicBezTo>
                  <a:moveTo>
                    <a:pt x="4258" y="194"/>
                  </a:moveTo>
                  <a:cubicBezTo>
                    <a:pt x="4258" y="194"/>
                    <a:pt x="4258" y="194"/>
                    <a:pt x="4258" y="194"/>
                  </a:cubicBezTo>
                  <a:cubicBezTo>
                    <a:pt x="4255" y="194"/>
                    <a:pt x="4255" y="196"/>
                    <a:pt x="4256" y="198"/>
                  </a:cubicBezTo>
                  <a:cubicBezTo>
                    <a:pt x="4258" y="200"/>
                    <a:pt x="4261" y="202"/>
                    <a:pt x="4263" y="202"/>
                  </a:cubicBezTo>
                  <a:cubicBezTo>
                    <a:pt x="4263" y="202"/>
                    <a:pt x="4263" y="202"/>
                    <a:pt x="4263" y="202"/>
                  </a:cubicBezTo>
                  <a:cubicBezTo>
                    <a:pt x="4265" y="202"/>
                    <a:pt x="4266" y="200"/>
                    <a:pt x="4265" y="198"/>
                  </a:cubicBezTo>
                  <a:cubicBezTo>
                    <a:pt x="4263" y="195"/>
                    <a:pt x="4260" y="194"/>
                    <a:pt x="4258" y="194"/>
                  </a:cubicBezTo>
                  <a:moveTo>
                    <a:pt x="4321" y="193"/>
                  </a:moveTo>
                  <a:cubicBezTo>
                    <a:pt x="4321" y="193"/>
                    <a:pt x="4321" y="193"/>
                    <a:pt x="4321" y="193"/>
                  </a:cubicBezTo>
                  <a:cubicBezTo>
                    <a:pt x="4319" y="193"/>
                    <a:pt x="4318" y="195"/>
                    <a:pt x="4320" y="197"/>
                  </a:cubicBezTo>
                  <a:cubicBezTo>
                    <a:pt x="4321" y="199"/>
                    <a:pt x="4324" y="201"/>
                    <a:pt x="4326" y="201"/>
                  </a:cubicBezTo>
                  <a:cubicBezTo>
                    <a:pt x="4326" y="201"/>
                    <a:pt x="4326" y="201"/>
                    <a:pt x="4326" y="201"/>
                  </a:cubicBezTo>
                  <a:cubicBezTo>
                    <a:pt x="4328" y="201"/>
                    <a:pt x="4329" y="199"/>
                    <a:pt x="4327" y="197"/>
                  </a:cubicBezTo>
                  <a:cubicBezTo>
                    <a:pt x="4326" y="195"/>
                    <a:pt x="4323" y="193"/>
                    <a:pt x="4321" y="193"/>
                  </a:cubicBezTo>
                  <a:moveTo>
                    <a:pt x="4" y="193"/>
                  </a:moveTo>
                  <a:cubicBezTo>
                    <a:pt x="2" y="193"/>
                    <a:pt x="0" y="195"/>
                    <a:pt x="0" y="197"/>
                  </a:cubicBezTo>
                  <a:cubicBezTo>
                    <a:pt x="0" y="199"/>
                    <a:pt x="2" y="201"/>
                    <a:pt x="4" y="201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6" y="201"/>
                    <a:pt x="8" y="199"/>
                    <a:pt x="8" y="197"/>
                  </a:cubicBezTo>
                  <a:cubicBezTo>
                    <a:pt x="8" y="195"/>
                    <a:pt x="6" y="193"/>
                    <a:pt x="4" y="193"/>
                  </a:cubicBezTo>
                  <a:cubicBezTo>
                    <a:pt x="4" y="193"/>
                    <a:pt x="4" y="193"/>
                    <a:pt x="4" y="193"/>
                  </a:cubicBezTo>
                  <a:moveTo>
                    <a:pt x="4380" y="192"/>
                  </a:moveTo>
                  <a:cubicBezTo>
                    <a:pt x="4379" y="192"/>
                    <a:pt x="4379" y="192"/>
                    <a:pt x="4379" y="192"/>
                  </a:cubicBezTo>
                  <a:cubicBezTo>
                    <a:pt x="4377" y="192"/>
                    <a:pt x="4377" y="194"/>
                    <a:pt x="4379" y="196"/>
                  </a:cubicBezTo>
                  <a:cubicBezTo>
                    <a:pt x="4380" y="198"/>
                    <a:pt x="4383" y="200"/>
                    <a:pt x="4385" y="200"/>
                  </a:cubicBezTo>
                  <a:cubicBezTo>
                    <a:pt x="4385" y="200"/>
                    <a:pt x="4385" y="200"/>
                    <a:pt x="4385" y="200"/>
                  </a:cubicBezTo>
                  <a:cubicBezTo>
                    <a:pt x="4387" y="200"/>
                    <a:pt x="4387" y="198"/>
                    <a:pt x="4386" y="196"/>
                  </a:cubicBezTo>
                  <a:cubicBezTo>
                    <a:pt x="4384" y="193"/>
                    <a:pt x="4382" y="192"/>
                    <a:pt x="4380" y="192"/>
                  </a:cubicBezTo>
                  <a:moveTo>
                    <a:pt x="2826" y="191"/>
                  </a:moveTo>
                  <a:cubicBezTo>
                    <a:pt x="2825" y="191"/>
                    <a:pt x="2824" y="192"/>
                    <a:pt x="2825" y="194"/>
                  </a:cubicBezTo>
                  <a:cubicBezTo>
                    <a:pt x="2826" y="196"/>
                    <a:pt x="2828" y="199"/>
                    <a:pt x="2829" y="199"/>
                  </a:cubicBezTo>
                  <a:cubicBezTo>
                    <a:pt x="2829" y="199"/>
                    <a:pt x="2830" y="200"/>
                    <a:pt x="2830" y="200"/>
                  </a:cubicBezTo>
                  <a:cubicBezTo>
                    <a:pt x="2831" y="200"/>
                    <a:pt x="2831" y="198"/>
                    <a:pt x="2831" y="196"/>
                  </a:cubicBezTo>
                  <a:cubicBezTo>
                    <a:pt x="2830" y="194"/>
                    <a:pt x="2828" y="192"/>
                    <a:pt x="2827" y="191"/>
                  </a:cubicBezTo>
                  <a:cubicBezTo>
                    <a:pt x="2826" y="191"/>
                    <a:pt x="2826" y="191"/>
                    <a:pt x="2826" y="191"/>
                  </a:cubicBezTo>
                  <a:moveTo>
                    <a:pt x="4435" y="189"/>
                  </a:moveTo>
                  <a:cubicBezTo>
                    <a:pt x="4435" y="189"/>
                    <a:pt x="4435" y="189"/>
                    <a:pt x="4435" y="189"/>
                  </a:cubicBezTo>
                  <a:cubicBezTo>
                    <a:pt x="4433" y="189"/>
                    <a:pt x="4433" y="191"/>
                    <a:pt x="4434" y="193"/>
                  </a:cubicBezTo>
                  <a:cubicBezTo>
                    <a:pt x="4435" y="196"/>
                    <a:pt x="4438" y="197"/>
                    <a:pt x="4440" y="197"/>
                  </a:cubicBezTo>
                  <a:cubicBezTo>
                    <a:pt x="4440" y="197"/>
                    <a:pt x="4440" y="197"/>
                    <a:pt x="4440" y="197"/>
                  </a:cubicBezTo>
                  <a:cubicBezTo>
                    <a:pt x="4442" y="197"/>
                    <a:pt x="4442" y="195"/>
                    <a:pt x="4441" y="193"/>
                  </a:cubicBezTo>
                  <a:cubicBezTo>
                    <a:pt x="4440" y="191"/>
                    <a:pt x="4437" y="189"/>
                    <a:pt x="4435" y="189"/>
                  </a:cubicBezTo>
                  <a:moveTo>
                    <a:pt x="4488" y="186"/>
                  </a:moveTo>
                  <a:cubicBezTo>
                    <a:pt x="4488" y="186"/>
                    <a:pt x="4488" y="186"/>
                    <a:pt x="4488" y="186"/>
                  </a:cubicBezTo>
                  <a:cubicBezTo>
                    <a:pt x="4486" y="186"/>
                    <a:pt x="4486" y="188"/>
                    <a:pt x="4487" y="190"/>
                  </a:cubicBezTo>
                  <a:cubicBezTo>
                    <a:pt x="4488" y="193"/>
                    <a:pt x="4491" y="194"/>
                    <a:pt x="4492" y="194"/>
                  </a:cubicBezTo>
                  <a:cubicBezTo>
                    <a:pt x="4492" y="194"/>
                    <a:pt x="4492" y="194"/>
                    <a:pt x="4493" y="194"/>
                  </a:cubicBezTo>
                  <a:cubicBezTo>
                    <a:pt x="4494" y="194"/>
                    <a:pt x="4495" y="192"/>
                    <a:pt x="4493" y="190"/>
                  </a:cubicBezTo>
                  <a:cubicBezTo>
                    <a:pt x="4492" y="188"/>
                    <a:pt x="4490" y="186"/>
                    <a:pt x="4488" y="186"/>
                  </a:cubicBezTo>
                  <a:moveTo>
                    <a:pt x="1359" y="185"/>
                  </a:moveTo>
                  <a:cubicBezTo>
                    <a:pt x="1359" y="185"/>
                    <a:pt x="1358" y="186"/>
                    <a:pt x="1357" y="186"/>
                  </a:cubicBezTo>
                  <a:cubicBezTo>
                    <a:pt x="1354" y="186"/>
                    <a:pt x="1352" y="189"/>
                    <a:pt x="1352" y="191"/>
                  </a:cubicBezTo>
                  <a:cubicBezTo>
                    <a:pt x="1353" y="193"/>
                    <a:pt x="1354" y="194"/>
                    <a:pt x="1357" y="194"/>
                  </a:cubicBezTo>
                  <a:cubicBezTo>
                    <a:pt x="1357" y="194"/>
                    <a:pt x="1358" y="194"/>
                    <a:pt x="1359" y="194"/>
                  </a:cubicBezTo>
                  <a:cubicBezTo>
                    <a:pt x="1362" y="193"/>
                    <a:pt x="1364" y="191"/>
                    <a:pt x="1364" y="188"/>
                  </a:cubicBezTo>
                  <a:cubicBezTo>
                    <a:pt x="1364" y="187"/>
                    <a:pt x="1362" y="185"/>
                    <a:pt x="1359" y="185"/>
                  </a:cubicBezTo>
                  <a:moveTo>
                    <a:pt x="4538" y="183"/>
                  </a:moveTo>
                  <a:cubicBezTo>
                    <a:pt x="4538" y="183"/>
                    <a:pt x="4538" y="183"/>
                    <a:pt x="4538" y="183"/>
                  </a:cubicBezTo>
                  <a:cubicBezTo>
                    <a:pt x="4536" y="183"/>
                    <a:pt x="4536" y="185"/>
                    <a:pt x="4537" y="187"/>
                  </a:cubicBezTo>
                  <a:cubicBezTo>
                    <a:pt x="4539" y="189"/>
                    <a:pt x="4541" y="191"/>
                    <a:pt x="4543" y="191"/>
                  </a:cubicBezTo>
                  <a:cubicBezTo>
                    <a:pt x="4543" y="191"/>
                    <a:pt x="4543" y="191"/>
                    <a:pt x="4543" y="191"/>
                  </a:cubicBezTo>
                  <a:cubicBezTo>
                    <a:pt x="4545" y="191"/>
                    <a:pt x="4545" y="189"/>
                    <a:pt x="4544" y="186"/>
                  </a:cubicBezTo>
                  <a:cubicBezTo>
                    <a:pt x="4542" y="184"/>
                    <a:pt x="4540" y="183"/>
                    <a:pt x="4538" y="183"/>
                  </a:cubicBezTo>
                  <a:moveTo>
                    <a:pt x="4587" y="179"/>
                  </a:moveTo>
                  <a:cubicBezTo>
                    <a:pt x="4587" y="179"/>
                    <a:pt x="4587" y="179"/>
                    <a:pt x="4587" y="179"/>
                  </a:cubicBezTo>
                  <a:cubicBezTo>
                    <a:pt x="4585" y="179"/>
                    <a:pt x="4585" y="181"/>
                    <a:pt x="4586" y="183"/>
                  </a:cubicBezTo>
                  <a:cubicBezTo>
                    <a:pt x="4587" y="185"/>
                    <a:pt x="4590" y="187"/>
                    <a:pt x="4591" y="187"/>
                  </a:cubicBezTo>
                  <a:cubicBezTo>
                    <a:pt x="4591" y="187"/>
                    <a:pt x="4591" y="187"/>
                    <a:pt x="4591" y="187"/>
                  </a:cubicBezTo>
                  <a:cubicBezTo>
                    <a:pt x="4593" y="186"/>
                    <a:pt x="4594" y="185"/>
                    <a:pt x="4592" y="182"/>
                  </a:cubicBezTo>
                  <a:cubicBezTo>
                    <a:pt x="4591" y="180"/>
                    <a:pt x="4589" y="179"/>
                    <a:pt x="4587" y="179"/>
                  </a:cubicBezTo>
                  <a:moveTo>
                    <a:pt x="4635" y="174"/>
                  </a:moveTo>
                  <a:cubicBezTo>
                    <a:pt x="4635" y="174"/>
                    <a:pt x="4635" y="174"/>
                    <a:pt x="4635" y="174"/>
                  </a:cubicBezTo>
                  <a:cubicBezTo>
                    <a:pt x="4633" y="174"/>
                    <a:pt x="4633" y="176"/>
                    <a:pt x="4634" y="179"/>
                  </a:cubicBezTo>
                  <a:cubicBezTo>
                    <a:pt x="4635" y="181"/>
                    <a:pt x="4637" y="182"/>
                    <a:pt x="4639" y="182"/>
                  </a:cubicBezTo>
                  <a:cubicBezTo>
                    <a:pt x="4639" y="182"/>
                    <a:pt x="4639" y="182"/>
                    <a:pt x="4639" y="182"/>
                  </a:cubicBezTo>
                  <a:cubicBezTo>
                    <a:pt x="4640" y="182"/>
                    <a:pt x="4641" y="180"/>
                    <a:pt x="4640" y="178"/>
                  </a:cubicBezTo>
                  <a:cubicBezTo>
                    <a:pt x="4639" y="176"/>
                    <a:pt x="4637" y="174"/>
                    <a:pt x="4635" y="174"/>
                  </a:cubicBezTo>
                  <a:moveTo>
                    <a:pt x="2780" y="172"/>
                  </a:moveTo>
                  <a:cubicBezTo>
                    <a:pt x="2779" y="172"/>
                    <a:pt x="2778" y="173"/>
                    <a:pt x="2779" y="175"/>
                  </a:cubicBezTo>
                  <a:cubicBezTo>
                    <a:pt x="2780" y="177"/>
                    <a:pt x="2782" y="179"/>
                    <a:pt x="2783" y="180"/>
                  </a:cubicBezTo>
                  <a:cubicBezTo>
                    <a:pt x="2784" y="180"/>
                    <a:pt x="2784" y="180"/>
                    <a:pt x="2784" y="180"/>
                  </a:cubicBezTo>
                  <a:cubicBezTo>
                    <a:pt x="2785" y="180"/>
                    <a:pt x="2785" y="179"/>
                    <a:pt x="2785" y="177"/>
                  </a:cubicBezTo>
                  <a:cubicBezTo>
                    <a:pt x="2784" y="175"/>
                    <a:pt x="2782" y="173"/>
                    <a:pt x="2780" y="172"/>
                  </a:cubicBezTo>
                  <a:cubicBezTo>
                    <a:pt x="2780" y="172"/>
                    <a:pt x="2780" y="172"/>
                    <a:pt x="2780" y="172"/>
                  </a:cubicBezTo>
                  <a:moveTo>
                    <a:pt x="4682" y="170"/>
                  </a:moveTo>
                  <a:cubicBezTo>
                    <a:pt x="4682" y="170"/>
                    <a:pt x="4682" y="170"/>
                    <a:pt x="4682" y="170"/>
                  </a:cubicBezTo>
                  <a:cubicBezTo>
                    <a:pt x="4680" y="170"/>
                    <a:pt x="4680" y="172"/>
                    <a:pt x="4681" y="174"/>
                  </a:cubicBezTo>
                  <a:cubicBezTo>
                    <a:pt x="4682" y="176"/>
                    <a:pt x="4684" y="178"/>
                    <a:pt x="4685" y="178"/>
                  </a:cubicBezTo>
                  <a:cubicBezTo>
                    <a:pt x="4686" y="178"/>
                    <a:pt x="4686" y="178"/>
                    <a:pt x="4686" y="178"/>
                  </a:cubicBezTo>
                  <a:cubicBezTo>
                    <a:pt x="4687" y="177"/>
                    <a:pt x="4688" y="176"/>
                    <a:pt x="4687" y="173"/>
                  </a:cubicBezTo>
                  <a:cubicBezTo>
                    <a:pt x="4686" y="171"/>
                    <a:pt x="4684" y="170"/>
                    <a:pt x="4682" y="170"/>
                  </a:cubicBezTo>
                  <a:moveTo>
                    <a:pt x="4729" y="165"/>
                  </a:moveTo>
                  <a:cubicBezTo>
                    <a:pt x="4729" y="165"/>
                    <a:pt x="4729" y="165"/>
                    <a:pt x="4729" y="165"/>
                  </a:cubicBezTo>
                  <a:cubicBezTo>
                    <a:pt x="4727" y="165"/>
                    <a:pt x="4727" y="167"/>
                    <a:pt x="4728" y="169"/>
                  </a:cubicBezTo>
                  <a:cubicBezTo>
                    <a:pt x="4729" y="171"/>
                    <a:pt x="4730" y="173"/>
                    <a:pt x="4732" y="173"/>
                  </a:cubicBezTo>
                  <a:cubicBezTo>
                    <a:pt x="4732" y="173"/>
                    <a:pt x="4732" y="173"/>
                    <a:pt x="4732" y="173"/>
                  </a:cubicBezTo>
                  <a:cubicBezTo>
                    <a:pt x="4734" y="173"/>
                    <a:pt x="4735" y="171"/>
                    <a:pt x="4734" y="169"/>
                  </a:cubicBezTo>
                  <a:cubicBezTo>
                    <a:pt x="4733" y="167"/>
                    <a:pt x="4731" y="165"/>
                    <a:pt x="4729" y="165"/>
                  </a:cubicBezTo>
                  <a:moveTo>
                    <a:pt x="1451" y="164"/>
                  </a:moveTo>
                  <a:cubicBezTo>
                    <a:pt x="1451" y="164"/>
                    <a:pt x="1450" y="164"/>
                    <a:pt x="1449" y="164"/>
                  </a:cubicBezTo>
                  <a:cubicBezTo>
                    <a:pt x="1446" y="165"/>
                    <a:pt x="1444" y="167"/>
                    <a:pt x="1444" y="169"/>
                  </a:cubicBezTo>
                  <a:cubicBezTo>
                    <a:pt x="1445" y="171"/>
                    <a:pt x="1447" y="172"/>
                    <a:pt x="1449" y="172"/>
                  </a:cubicBezTo>
                  <a:cubicBezTo>
                    <a:pt x="1450" y="172"/>
                    <a:pt x="1450" y="172"/>
                    <a:pt x="1451" y="172"/>
                  </a:cubicBezTo>
                  <a:cubicBezTo>
                    <a:pt x="1454" y="171"/>
                    <a:pt x="1457" y="168"/>
                    <a:pt x="1456" y="166"/>
                  </a:cubicBezTo>
                  <a:cubicBezTo>
                    <a:pt x="1456" y="165"/>
                    <a:pt x="1454" y="164"/>
                    <a:pt x="1451" y="164"/>
                  </a:cubicBezTo>
                  <a:moveTo>
                    <a:pt x="4777" y="161"/>
                  </a:moveTo>
                  <a:cubicBezTo>
                    <a:pt x="4777" y="161"/>
                    <a:pt x="4777" y="161"/>
                    <a:pt x="4776" y="161"/>
                  </a:cubicBezTo>
                  <a:cubicBezTo>
                    <a:pt x="4775" y="161"/>
                    <a:pt x="4774" y="163"/>
                    <a:pt x="4775" y="165"/>
                  </a:cubicBezTo>
                  <a:cubicBezTo>
                    <a:pt x="4776" y="167"/>
                    <a:pt x="4777" y="169"/>
                    <a:pt x="4779" y="169"/>
                  </a:cubicBezTo>
                  <a:cubicBezTo>
                    <a:pt x="4779" y="169"/>
                    <a:pt x="4779" y="169"/>
                    <a:pt x="4779" y="169"/>
                  </a:cubicBezTo>
                  <a:cubicBezTo>
                    <a:pt x="4781" y="168"/>
                    <a:pt x="4782" y="167"/>
                    <a:pt x="4781" y="164"/>
                  </a:cubicBezTo>
                  <a:cubicBezTo>
                    <a:pt x="4780" y="162"/>
                    <a:pt x="4778" y="161"/>
                    <a:pt x="4777" y="161"/>
                  </a:cubicBezTo>
                  <a:moveTo>
                    <a:pt x="4825" y="157"/>
                  </a:moveTo>
                  <a:cubicBezTo>
                    <a:pt x="4825" y="157"/>
                    <a:pt x="4825" y="157"/>
                    <a:pt x="4825" y="157"/>
                  </a:cubicBezTo>
                  <a:cubicBezTo>
                    <a:pt x="4823" y="157"/>
                    <a:pt x="4822" y="159"/>
                    <a:pt x="4823" y="161"/>
                  </a:cubicBezTo>
                  <a:cubicBezTo>
                    <a:pt x="4824" y="163"/>
                    <a:pt x="4825" y="164"/>
                    <a:pt x="4827" y="164"/>
                  </a:cubicBezTo>
                  <a:cubicBezTo>
                    <a:pt x="4827" y="164"/>
                    <a:pt x="4827" y="164"/>
                    <a:pt x="4827" y="164"/>
                  </a:cubicBezTo>
                  <a:cubicBezTo>
                    <a:pt x="4829" y="164"/>
                    <a:pt x="4830" y="162"/>
                    <a:pt x="4829" y="160"/>
                  </a:cubicBezTo>
                  <a:cubicBezTo>
                    <a:pt x="4828" y="158"/>
                    <a:pt x="4827" y="157"/>
                    <a:pt x="4825" y="157"/>
                  </a:cubicBezTo>
                  <a:moveTo>
                    <a:pt x="4875" y="153"/>
                  </a:moveTo>
                  <a:cubicBezTo>
                    <a:pt x="4875" y="153"/>
                    <a:pt x="4874" y="153"/>
                    <a:pt x="4874" y="153"/>
                  </a:cubicBezTo>
                  <a:cubicBezTo>
                    <a:pt x="4873" y="153"/>
                    <a:pt x="4872" y="155"/>
                    <a:pt x="4872" y="157"/>
                  </a:cubicBezTo>
                  <a:cubicBezTo>
                    <a:pt x="4873" y="159"/>
                    <a:pt x="4875" y="160"/>
                    <a:pt x="4876" y="160"/>
                  </a:cubicBezTo>
                  <a:cubicBezTo>
                    <a:pt x="4876" y="160"/>
                    <a:pt x="4877" y="160"/>
                    <a:pt x="4877" y="160"/>
                  </a:cubicBezTo>
                  <a:cubicBezTo>
                    <a:pt x="4878" y="160"/>
                    <a:pt x="4879" y="158"/>
                    <a:pt x="4879" y="156"/>
                  </a:cubicBezTo>
                  <a:cubicBezTo>
                    <a:pt x="4878" y="154"/>
                    <a:pt x="4876" y="153"/>
                    <a:pt x="4875" y="153"/>
                  </a:cubicBezTo>
                  <a:moveTo>
                    <a:pt x="2735" y="151"/>
                  </a:moveTo>
                  <a:cubicBezTo>
                    <a:pt x="2734" y="151"/>
                    <a:pt x="2734" y="152"/>
                    <a:pt x="2735" y="154"/>
                  </a:cubicBezTo>
                  <a:cubicBezTo>
                    <a:pt x="2735" y="156"/>
                    <a:pt x="2737" y="158"/>
                    <a:pt x="2739" y="159"/>
                  </a:cubicBezTo>
                  <a:cubicBezTo>
                    <a:pt x="2739" y="159"/>
                    <a:pt x="2740" y="159"/>
                    <a:pt x="2740" y="159"/>
                  </a:cubicBezTo>
                  <a:cubicBezTo>
                    <a:pt x="2741" y="159"/>
                    <a:pt x="2741" y="158"/>
                    <a:pt x="2740" y="157"/>
                  </a:cubicBezTo>
                  <a:cubicBezTo>
                    <a:pt x="2739" y="155"/>
                    <a:pt x="2737" y="152"/>
                    <a:pt x="2736" y="152"/>
                  </a:cubicBezTo>
                  <a:cubicBezTo>
                    <a:pt x="2735" y="151"/>
                    <a:pt x="2735" y="151"/>
                    <a:pt x="2735" y="151"/>
                  </a:cubicBezTo>
                  <a:moveTo>
                    <a:pt x="4926" y="150"/>
                  </a:moveTo>
                  <a:cubicBezTo>
                    <a:pt x="4926" y="150"/>
                    <a:pt x="4926" y="150"/>
                    <a:pt x="4926" y="150"/>
                  </a:cubicBezTo>
                  <a:cubicBezTo>
                    <a:pt x="4924" y="150"/>
                    <a:pt x="4923" y="151"/>
                    <a:pt x="4924" y="153"/>
                  </a:cubicBezTo>
                  <a:cubicBezTo>
                    <a:pt x="4924" y="155"/>
                    <a:pt x="4926" y="157"/>
                    <a:pt x="4928" y="157"/>
                  </a:cubicBezTo>
                  <a:cubicBezTo>
                    <a:pt x="4928" y="157"/>
                    <a:pt x="4928" y="157"/>
                    <a:pt x="4928" y="157"/>
                  </a:cubicBezTo>
                  <a:cubicBezTo>
                    <a:pt x="4930" y="157"/>
                    <a:pt x="4931" y="155"/>
                    <a:pt x="4930" y="153"/>
                  </a:cubicBezTo>
                  <a:cubicBezTo>
                    <a:pt x="4930" y="151"/>
                    <a:pt x="4928" y="150"/>
                    <a:pt x="4926" y="150"/>
                  </a:cubicBezTo>
                  <a:moveTo>
                    <a:pt x="4980" y="147"/>
                  </a:moveTo>
                  <a:cubicBezTo>
                    <a:pt x="4980" y="147"/>
                    <a:pt x="4980" y="147"/>
                    <a:pt x="4980" y="147"/>
                  </a:cubicBezTo>
                  <a:cubicBezTo>
                    <a:pt x="4978" y="147"/>
                    <a:pt x="4977" y="149"/>
                    <a:pt x="4977" y="151"/>
                  </a:cubicBezTo>
                  <a:cubicBezTo>
                    <a:pt x="4978" y="153"/>
                    <a:pt x="4980" y="154"/>
                    <a:pt x="4982" y="154"/>
                  </a:cubicBezTo>
                  <a:cubicBezTo>
                    <a:pt x="4982" y="154"/>
                    <a:pt x="4982" y="154"/>
                    <a:pt x="4982" y="154"/>
                  </a:cubicBezTo>
                  <a:cubicBezTo>
                    <a:pt x="4984" y="154"/>
                    <a:pt x="4985" y="152"/>
                    <a:pt x="4984" y="150"/>
                  </a:cubicBezTo>
                  <a:cubicBezTo>
                    <a:pt x="4984" y="148"/>
                    <a:pt x="4982" y="147"/>
                    <a:pt x="4980" y="147"/>
                  </a:cubicBezTo>
                  <a:moveTo>
                    <a:pt x="5037" y="145"/>
                  </a:moveTo>
                  <a:cubicBezTo>
                    <a:pt x="5037" y="145"/>
                    <a:pt x="5037" y="145"/>
                    <a:pt x="5037" y="145"/>
                  </a:cubicBezTo>
                  <a:cubicBezTo>
                    <a:pt x="5035" y="145"/>
                    <a:pt x="5034" y="147"/>
                    <a:pt x="5034" y="149"/>
                  </a:cubicBezTo>
                  <a:cubicBezTo>
                    <a:pt x="5034" y="151"/>
                    <a:pt x="5036" y="152"/>
                    <a:pt x="5038" y="152"/>
                  </a:cubicBezTo>
                  <a:cubicBezTo>
                    <a:pt x="5038" y="152"/>
                    <a:pt x="5038" y="152"/>
                    <a:pt x="5038" y="152"/>
                  </a:cubicBezTo>
                  <a:cubicBezTo>
                    <a:pt x="5041" y="152"/>
                    <a:pt x="5042" y="150"/>
                    <a:pt x="5041" y="149"/>
                  </a:cubicBezTo>
                  <a:cubicBezTo>
                    <a:pt x="5041" y="147"/>
                    <a:pt x="5039" y="145"/>
                    <a:pt x="5037" y="145"/>
                  </a:cubicBezTo>
                  <a:moveTo>
                    <a:pt x="1545" y="141"/>
                  </a:moveTo>
                  <a:cubicBezTo>
                    <a:pt x="1544" y="141"/>
                    <a:pt x="1543" y="141"/>
                    <a:pt x="1543" y="141"/>
                  </a:cubicBezTo>
                  <a:cubicBezTo>
                    <a:pt x="1539" y="142"/>
                    <a:pt x="1537" y="144"/>
                    <a:pt x="1538" y="146"/>
                  </a:cubicBezTo>
                  <a:cubicBezTo>
                    <a:pt x="1538" y="148"/>
                    <a:pt x="1540" y="149"/>
                    <a:pt x="1543" y="149"/>
                  </a:cubicBezTo>
                  <a:cubicBezTo>
                    <a:pt x="1543" y="149"/>
                    <a:pt x="1544" y="149"/>
                    <a:pt x="1545" y="148"/>
                  </a:cubicBezTo>
                  <a:cubicBezTo>
                    <a:pt x="1548" y="147"/>
                    <a:pt x="1551" y="145"/>
                    <a:pt x="1550" y="143"/>
                  </a:cubicBezTo>
                  <a:cubicBezTo>
                    <a:pt x="1549" y="142"/>
                    <a:pt x="1547" y="141"/>
                    <a:pt x="1545" y="141"/>
                  </a:cubicBezTo>
                  <a:moveTo>
                    <a:pt x="2691" y="130"/>
                  </a:moveTo>
                  <a:cubicBezTo>
                    <a:pt x="2690" y="130"/>
                    <a:pt x="2690" y="131"/>
                    <a:pt x="2691" y="132"/>
                  </a:cubicBezTo>
                  <a:cubicBezTo>
                    <a:pt x="2692" y="134"/>
                    <a:pt x="2694" y="136"/>
                    <a:pt x="2695" y="137"/>
                  </a:cubicBezTo>
                  <a:cubicBezTo>
                    <a:pt x="2696" y="137"/>
                    <a:pt x="2696" y="137"/>
                    <a:pt x="2696" y="137"/>
                  </a:cubicBezTo>
                  <a:cubicBezTo>
                    <a:pt x="2697" y="137"/>
                    <a:pt x="2697" y="136"/>
                    <a:pt x="2696" y="135"/>
                  </a:cubicBezTo>
                  <a:cubicBezTo>
                    <a:pt x="2696" y="133"/>
                    <a:pt x="2693" y="131"/>
                    <a:pt x="2692" y="130"/>
                  </a:cubicBezTo>
                  <a:cubicBezTo>
                    <a:pt x="2692" y="130"/>
                    <a:pt x="2691" y="130"/>
                    <a:pt x="2691" y="130"/>
                  </a:cubicBezTo>
                  <a:moveTo>
                    <a:pt x="1639" y="118"/>
                  </a:moveTo>
                  <a:cubicBezTo>
                    <a:pt x="1638" y="118"/>
                    <a:pt x="1637" y="118"/>
                    <a:pt x="1637" y="118"/>
                  </a:cubicBezTo>
                  <a:cubicBezTo>
                    <a:pt x="1633" y="119"/>
                    <a:pt x="1631" y="121"/>
                    <a:pt x="1632" y="123"/>
                  </a:cubicBezTo>
                  <a:cubicBezTo>
                    <a:pt x="1633" y="124"/>
                    <a:pt x="1635" y="125"/>
                    <a:pt x="1637" y="125"/>
                  </a:cubicBezTo>
                  <a:cubicBezTo>
                    <a:pt x="1638" y="125"/>
                    <a:pt x="1639" y="125"/>
                    <a:pt x="1640" y="125"/>
                  </a:cubicBezTo>
                  <a:cubicBezTo>
                    <a:pt x="1643" y="124"/>
                    <a:pt x="1645" y="122"/>
                    <a:pt x="1644" y="120"/>
                  </a:cubicBezTo>
                  <a:cubicBezTo>
                    <a:pt x="1643" y="118"/>
                    <a:pt x="1641" y="118"/>
                    <a:pt x="1639" y="118"/>
                  </a:cubicBezTo>
                  <a:moveTo>
                    <a:pt x="2647" y="108"/>
                  </a:moveTo>
                  <a:cubicBezTo>
                    <a:pt x="2647" y="108"/>
                    <a:pt x="2647" y="109"/>
                    <a:pt x="2648" y="110"/>
                  </a:cubicBezTo>
                  <a:cubicBezTo>
                    <a:pt x="2649" y="112"/>
                    <a:pt x="2651" y="114"/>
                    <a:pt x="2652" y="115"/>
                  </a:cubicBezTo>
                  <a:cubicBezTo>
                    <a:pt x="2653" y="115"/>
                    <a:pt x="2653" y="115"/>
                    <a:pt x="2653" y="115"/>
                  </a:cubicBezTo>
                  <a:cubicBezTo>
                    <a:pt x="2654" y="115"/>
                    <a:pt x="2654" y="114"/>
                    <a:pt x="2653" y="113"/>
                  </a:cubicBezTo>
                  <a:cubicBezTo>
                    <a:pt x="2652" y="111"/>
                    <a:pt x="2650" y="109"/>
                    <a:pt x="2648" y="108"/>
                  </a:cubicBezTo>
                  <a:cubicBezTo>
                    <a:pt x="2648" y="108"/>
                    <a:pt x="2648" y="108"/>
                    <a:pt x="2647" y="108"/>
                  </a:cubicBezTo>
                  <a:moveTo>
                    <a:pt x="1733" y="95"/>
                  </a:moveTo>
                  <a:cubicBezTo>
                    <a:pt x="1732" y="95"/>
                    <a:pt x="1731" y="95"/>
                    <a:pt x="1730" y="95"/>
                  </a:cubicBezTo>
                  <a:cubicBezTo>
                    <a:pt x="1727" y="96"/>
                    <a:pt x="1725" y="98"/>
                    <a:pt x="1726" y="99"/>
                  </a:cubicBezTo>
                  <a:cubicBezTo>
                    <a:pt x="1727" y="101"/>
                    <a:pt x="1729" y="101"/>
                    <a:pt x="1731" y="101"/>
                  </a:cubicBezTo>
                  <a:cubicBezTo>
                    <a:pt x="1732" y="101"/>
                    <a:pt x="1733" y="101"/>
                    <a:pt x="1734" y="101"/>
                  </a:cubicBezTo>
                  <a:cubicBezTo>
                    <a:pt x="1737" y="100"/>
                    <a:pt x="1739" y="98"/>
                    <a:pt x="1738" y="96"/>
                  </a:cubicBezTo>
                  <a:cubicBezTo>
                    <a:pt x="1737" y="95"/>
                    <a:pt x="1735" y="95"/>
                    <a:pt x="1733" y="95"/>
                  </a:cubicBezTo>
                  <a:moveTo>
                    <a:pt x="2604" y="86"/>
                  </a:moveTo>
                  <a:cubicBezTo>
                    <a:pt x="2603" y="86"/>
                    <a:pt x="2603" y="87"/>
                    <a:pt x="2604" y="88"/>
                  </a:cubicBezTo>
                  <a:cubicBezTo>
                    <a:pt x="2605" y="90"/>
                    <a:pt x="2607" y="92"/>
                    <a:pt x="2609" y="93"/>
                  </a:cubicBezTo>
                  <a:cubicBezTo>
                    <a:pt x="2609" y="93"/>
                    <a:pt x="2610" y="93"/>
                    <a:pt x="2610" y="93"/>
                  </a:cubicBezTo>
                  <a:cubicBezTo>
                    <a:pt x="2611" y="93"/>
                    <a:pt x="2611" y="92"/>
                    <a:pt x="2610" y="91"/>
                  </a:cubicBezTo>
                  <a:cubicBezTo>
                    <a:pt x="2608" y="89"/>
                    <a:pt x="2606" y="87"/>
                    <a:pt x="2605" y="87"/>
                  </a:cubicBezTo>
                  <a:cubicBezTo>
                    <a:pt x="2604" y="86"/>
                    <a:pt x="2604" y="86"/>
                    <a:pt x="2604" y="86"/>
                  </a:cubicBezTo>
                  <a:moveTo>
                    <a:pt x="1825" y="72"/>
                  </a:moveTo>
                  <a:cubicBezTo>
                    <a:pt x="1824" y="72"/>
                    <a:pt x="1823" y="73"/>
                    <a:pt x="1822" y="73"/>
                  </a:cubicBezTo>
                  <a:cubicBezTo>
                    <a:pt x="1819" y="74"/>
                    <a:pt x="1818" y="75"/>
                    <a:pt x="1819" y="77"/>
                  </a:cubicBezTo>
                  <a:cubicBezTo>
                    <a:pt x="1820" y="78"/>
                    <a:pt x="1822" y="79"/>
                    <a:pt x="1824" y="79"/>
                  </a:cubicBezTo>
                  <a:cubicBezTo>
                    <a:pt x="1825" y="79"/>
                    <a:pt x="1826" y="79"/>
                    <a:pt x="1827" y="79"/>
                  </a:cubicBezTo>
                  <a:cubicBezTo>
                    <a:pt x="1830" y="78"/>
                    <a:pt x="1832" y="76"/>
                    <a:pt x="1830" y="74"/>
                  </a:cubicBezTo>
                  <a:cubicBezTo>
                    <a:pt x="1830" y="73"/>
                    <a:pt x="1827" y="72"/>
                    <a:pt x="1825" y="72"/>
                  </a:cubicBezTo>
                  <a:moveTo>
                    <a:pt x="2559" y="66"/>
                  </a:moveTo>
                  <a:cubicBezTo>
                    <a:pt x="2558" y="66"/>
                    <a:pt x="2558" y="66"/>
                    <a:pt x="2559" y="67"/>
                  </a:cubicBezTo>
                  <a:cubicBezTo>
                    <a:pt x="2561" y="69"/>
                    <a:pt x="2563" y="71"/>
                    <a:pt x="2565" y="72"/>
                  </a:cubicBezTo>
                  <a:cubicBezTo>
                    <a:pt x="2565" y="72"/>
                    <a:pt x="2565" y="72"/>
                    <a:pt x="2566" y="72"/>
                  </a:cubicBezTo>
                  <a:cubicBezTo>
                    <a:pt x="2566" y="72"/>
                    <a:pt x="2566" y="71"/>
                    <a:pt x="2565" y="70"/>
                  </a:cubicBezTo>
                  <a:cubicBezTo>
                    <a:pt x="2564" y="68"/>
                    <a:pt x="2561" y="67"/>
                    <a:pt x="2560" y="66"/>
                  </a:cubicBezTo>
                  <a:cubicBezTo>
                    <a:pt x="2559" y="66"/>
                    <a:pt x="2559" y="66"/>
                    <a:pt x="2559" y="66"/>
                  </a:cubicBezTo>
                  <a:moveTo>
                    <a:pt x="1915" y="52"/>
                  </a:moveTo>
                  <a:cubicBezTo>
                    <a:pt x="1914" y="52"/>
                    <a:pt x="1913" y="52"/>
                    <a:pt x="1913" y="52"/>
                  </a:cubicBezTo>
                  <a:cubicBezTo>
                    <a:pt x="1909" y="53"/>
                    <a:pt x="1908" y="55"/>
                    <a:pt x="1909" y="56"/>
                  </a:cubicBezTo>
                  <a:cubicBezTo>
                    <a:pt x="1910" y="57"/>
                    <a:pt x="1913" y="58"/>
                    <a:pt x="1915" y="58"/>
                  </a:cubicBezTo>
                  <a:cubicBezTo>
                    <a:pt x="1916" y="58"/>
                    <a:pt x="1917" y="58"/>
                    <a:pt x="1917" y="58"/>
                  </a:cubicBezTo>
                  <a:cubicBezTo>
                    <a:pt x="1921" y="57"/>
                    <a:pt x="1922" y="55"/>
                    <a:pt x="1921" y="54"/>
                  </a:cubicBezTo>
                  <a:cubicBezTo>
                    <a:pt x="1920" y="53"/>
                    <a:pt x="1918" y="52"/>
                    <a:pt x="1915" y="52"/>
                  </a:cubicBezTo>
                  <a:moveTo>
                    <a:pt x="2513" y="47"/>
                  </a:moveTo>
                  <a:cubicBezTo>
                    <a:pt x="2512" y="47"/>
                    <a:pt x="2512" y="47"/>
                    <a:pt x="2513" y="48"/>
                  </a:cubicBezTo>
                  <a:cubicBezTo>
                    <a:pt x="2515" y="50"/>
                    <a:pt x="2517" y="52"/>
                    <a:pt x="2519" y="52"/>
                  </a:cubicBezTo>
                  <a:cubicBezTo>
                    <a:pt x="2519" y="52"/>
                    <a:pt x="2520" y="52"/>
                    <a:pt x="2520" y="52"/>
                  </a:cubicBezTo>
                  <a:cubicBezTo>
                    <a:pt x="2520" y="52"/>
                    <a:pt x="2520" y="52"/>
                    <a:pt x="2519" y="51"/>
                  </a:cubicBezTo>
                  <a:cubicBezTo>
                    <a:pt x="2518" y="49"/>
                    <a:pt x="2515" y="48"/>
                    <a:pt x="2514" y="47"/>
                  </a:cubicBezTo>
                  <a:cubicBezTo>
                    <a:pt x="2513" y="47"/>
                    <a:pt x="2513" y="47"/>
                    <a:pt x="2513" y="47"/>
                  </a:cubicBezTo>
                  <a:moveTo>
                    <a:pt x="2002" y="34"/>
                  </a:moveTo>
                  <a:cubicBezTo>
                    <a:pt x="2002" y="34"/>
                    <a:pt x="2001" y="34"/>
                    <a:pt x="2000" y="34"/>
                  </a:cubicBezTo>
                  <a:cubicBezTo>
                    <a:pt x="1997" y="35"/>
                    <a:pt x="1996" y="36"/>
                    <a:pt x="1997" y="38"/>
                  </a:cubicBezTo>
                  <a:cubicBezTo>
                    <a:pt x="1998" y="39"/>
                    <a:pt x="2001" y="39"/>
                    <a:pt x="2003" y="39"/>
                  </a:cubicBezTo>
                  <a:cubicBezTo>
                    <a:pt x="2004" y="39"/>
                    <a:pt x="2004" y="39"/>
                    <a:pt x="2005" y="39"/>
                  </a:cubicBezTo>
                  <a:cubicBezTo>
                    <a:pt x="2008" y="39"/>
                    <a:pt x="2010" y="37"/>
                    <a:pt x="2008" y="36"/>
                  </a:cubicBezTo>
                  <a:cubicBezTo>
                    <a:pt x="2007" y="35"/>
                    <a:pt x="2005" y="34"/>
                    <a:pt x="2002" y="34"/>
                  </a:cubicBezTo>
                  <a:moveTo>
                    <a:pt x="2464" y="30"/>
                  </a:moveTo>
                  <a:cubicBezTo>
                    <a:pt x="2463" y="30"/>
                    <a:pt x="2464" y="31"/>
                    <a:pt x="2465" y="32"/>
                  </a:cubicBezTo>
                  <a:cubicBezTo>
                    <a:pt x="2466" y="33"/>
                    <a:pt x="2469" y="35"/>
                    <a:pt x="2471" y="35"/>
                  </a:cubicBezTo>
                  <a:cubicBezTo>
                    <a:pt x="2471" y="35"/>
                    <a:pt x="2471" y="35"/>
                    <a:pt x="2472" y="35"/>
                  </a:cubicBezTo>
                  <a:cubicBezTo>
                    <a:pt x="2472" y="35"/>
                    <a:pt x="2472" y="35"/>
                    <a:pt x="2471" y="34"/>
                  </a:cubicBezTo>
                  <a:cubicBezTo>
                    <a:pt x="2470" y="32"/>
                    <a:pt x="2467" y="31"/>
                    <a:pt x="2465" y="30"/>
                  </a:cubicBezTo>
                  <a:cubicBezTo>
                    <a:pt x="2465" y="30"/>
                    <a:pt x="2464" y="30"/>
                    <a:pt x="2464" y="30"/>
                  </a:cubicBezTo>
                  <a:moveTo>
                    <a:pt x="2085" y="19"/>
                  </a:moveTo>
                  <a:cubicBezTo>
                    <a:pt x="2085" y="19"/>
                    <a:pt x="2084" y="19"/>
                    <a:pt x="2083" y="19"/>
                  </a:cubicBezTo>
                  <a:cubicBezTo>
                    <a:pt x="2081" y="20"/>
                    <a:pt x="2080" y="21"/>
                    <a:pt x="2081" y="22"/>
                  </a:cubicBezTo>
                  <a:cubicBezTo>
                    <a:pt x="2082" y="23"/>
                    <a:pt x="2085" y="24"/>
                    <a:pt x="2087" y="24"/>
                  </a:cubicBezTo>
                  <a:cubicBezTo>
                    <a:pt x="2088" y="24"/>
                    <a:pt x="2088" y="24"/>
                    <a:pt x="2089" y="24"/>
                  </a:cubicBezTo>
                  <a:cubicBezTo>
                    <a:pt x="2092" y="23"/>
                    <a:pt x="2093" y="22"/>
                    <a:pt x="2091" y="21"/>
                  </a:cubicBezTo>
                  <a:cubicBezTo>
                    <a:pt x="2090" y="20"/>
                    <a:pt x="2088" y="19"/>
                    <a:pt x="2085" y="19"/>
                  </a:cubicBezTo>
                  <a:moveTo>
                    <a:pt x="2413" y="16"/>
                  </a:moveTo>
                  <a:cubicBezTo>
                    <a:pt x="2412" y="16"/>
                    <a:pt x="2412" y="17"/>
                    <a:pt x="2414" y="18"/>
                  </a:cubicBezTo>
                  <a:cubicBezTo>
                    <a:pt x="2415" y="19"/>
                    <a:pt x="2418" y="21"/>
                    <a:pt x="2420" y="21"/>
                  </a:cubicBezTo>
                  <a:cubicBezTo>
                    <a:pt x="2420" y="21"/>
                    <a:pt x="2420" y="21"/>
                    <a:pt x="2421" y="21"/>
                  </a:cubicBezTo>
                  <a:cubicBezTo>
                    <a:pt x="2422" y="21"/>
                    <a:pt x="2422" y="21"/>
                    <a:pt x="2420" y="20"/>
                  </a:cubicBezTo>
                  <a:cubicBezTo>
                    <a:pt x="2419" y="18"/>
                    <a:pt x="2416" y="17"/>
                    <a:pt x="2414" y="16"/>
                  </a:cubicBezTo>
                  <a:cubicBezTo>
                    <a:pt x="2414" y="16"/>
                    <a:pt x="2413" y="16"/>
                    <a:pt x="2413" y="16"/>
                  </a:cubicBezTo>
                  <a:moveTo>
                    <a:pt x="2164" y="8"/>
                  </a:moveTo>
                  <a:cubicBezTo>
                    <a:pt x="2163" y="8"/>
                    <a:pt x="2163" y="8"/>
                    <a:pt x="2162" y="8"/>
                  </a:cubicBezTo>
                  <a:cubicBezTo>
                    <a:pt x="2160" y="8"/>
                    <a:pt x="2159" y="9"/>
                    <a:pt x="2160" y="10"/>
                  </a:cubicBezTo>
                  <a:cubicBezTo>
                    <a:pt x="2162" y="12"/>
                    <a:pt x="2164" y="12"/>
                    <a:pt x="2167" y="12"/>
                  </a:cubicBezTo>
                  <a:cubicBezTo>
                    <a:pt x="2167" y="12"/>
                    <a:pt x="2168" y="12"/>
                    <a:pt x="2168" y="12"/>
                  </a:cubicBezTo>
                  <a:cubicBezTo>
                    <a:pt x="2171" y="12"/>
                    <a:pt x="2172" y="11"/>
                    <a:pt x="2170" y="9"/>
                  </a:cubicBezTo>
                  <a:cubicBezTo>
                    <a:pt x="2169" y="8"/>
                    <a:pt x="2166" y="8"/>
                    <a:pt x="2164" y="8"/>
                  </a:cubicBezTo>
                  <a:moveTo>
                    <a:pt x="2359" y="6"/>
                  </a:moveTo>
                  <a:cubicBezTo>
                    <a:pt x="2357" y="6"/>
                    <a:pt x="2358" y="7"/>
                    <a:pt x="2359" y="8"/>
                  </a:cubicBezTo>
                  <a:cubicBezTo>
                    <a:pt x="2361" y="9"/>
                    <a:pt x="2364" y="10"/>
                    <a:pt x="2366" y="11"/>
                  </a:cubicBezTo>
                  <a:cubicBezTo>
                    <a:pt x="2366" y="11"/>
                    <a:pt x="2366" y="11"/>
                    <a:pt x="2366" y="11"/>
                  </a:cubicBezTo>
                  <a:cubicBezTo>
                    <a:pt x="2368" y="11"/>
                    <a:pt x="2368" y="10"/>
                    <a:pt x="2366" y="9"/>
                  </a:cubicBezTo>
                  <a:cubicBezTo>
                    <a:pt x="2364" y="8"/>
                    <a:pt x="2361" y="6"/>
                    <a:pt x="2359" y="6"/>
                  </a:cubicBezTo>
                  <a:cubicBezTo>
                    <a:pt x="2359" y="6"/>
                    <a:pt x="2359" y="6"/>
                    <a:pt x="2359" y="6"/>
                  </a:cubicBezTo>
                  <a:moveTo>
                    <a:pt x="2236" y="1"/>
                  </a:moveTo>
                  <a:cubicBezTo>
                    <a:pt x="2236" y="1"/>
                    <a:pt x="2236" y="1"/>
                    <a:pt x="2236" y="1"/>
                  </a:cubicBezTo>
                  <a:cubicBezTo>
                    <a:pt x="2233" y="1"/>
                    <a:pt x="2233" y="2"/>
                    <a:pt x="2234" y="3"/>
                  </a:cubicBezTo>
                  <a:cubicBezTo>
                    <a:pt x="2236" y="4"/>
                    <a:pt x="2239" y="5"/>
                    <a:pt x="2241" y="5"/>
                  </a:cubicBezTo>
                  <a:cubicBezTo>
                    <a:pt x="2241" y="5"/>
                    <a:pt x="2241" y="5"/>
                    <a:pt x="2242" y="5"/>
                  </a:cubicBezTo>
                  <a:cubicBezTo>
                    <a:pt x="2244" y="5"/>
                    <a:pt x="2245" y="4"/>
                    <a:pt x="2243" y="2"/>
                  </a:cubicBezTo>
                  <a:cubicBezTo>
                    <a:pt x="2242" y="1"/>
                    <a:pt x="2239" y="1"/>
                    <a:pt x="2236" y="1"/>
                  </a:cubicBezTo>
                  <a:moveTo>
                    <a:pt x="2301" y="0"/>
                  </a:moveTo>
                  <a:cubicBezTo>
                    <a:pt x="2299" y="0"/>
                    <a:pt x="2299" y="1"/>
                    <a:pt x="2300" y="2"/>
                  </a:cubicBezTo>
                  <a:cubicBezTo>
                    <a:pt x="2302" y="3"/>
                    <a:pt x="2305" y="4"/>
                    <a:pt x="2307" y="4"/>
                  </a:cubicBezTo>
                  <a:cubicBezTo>
                    <a:pt x="2307" y="4"/>
                    <a:pt x="2307" y="4"/>
                    <a:pt x="2308" y="4"/>
                  </a:cubicBezTo>
                  <a:cubicBezTo>
                    <a:pt x="2309" y="4"/>
                    <a:pt x="2310" y="4"/>
                    <a:pt x="2308" y="2"/>
                  </a:cubicBezTo>
                  <a:cubicBezTo>
                    <a:pt x="2306" y="1"/>
                    <a:pt x="2303" y="0"/>
                    <a:pt x="2301" y="0"/>
                  </a:cubicBezTo>
                  <a:cubicBezTo>
                    <a:pt x="2301" y="0"/>
                    <a:pt x="2301" y="0"/>
                    <a:pt x="230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Freeform 22"/>
            <p:cNvSpPr/>
            <p:nvPr/>
          </p:nvSpPr>
          <p:spPr bwMode="auto">
            <a:xfrm>
              <a:off x="12958763" y="8593138"/>
              <a:ext cx="20638" cy="19050"/>
            </a:xfrm>
            <a:custGeom>
              <a:avLst/>
              <a:gdLst>
                <a:gd name="T0" fmla="*/ 3 w 8"/>
                <a:gd name="T1" fmla="*/ 0 h 7"/>
                <a:gd name="T2" fmla="*/ 1 w 8"/>
                <a:gd name="T3" fmla="*/ 1 h 7"/>
                <a:gd name="T4" fmla="*/ 0 w 8"/>
                <a:gd name="T5" fmla="*/ 4 h 7"/>
                <a:gd name="T6" fmla="*/ 1 w 8"/>
                <a:gd name="T7" fmla="*/ 5 h 7"/>
                <a:gd name="T8" fmla="*/ 2 w 8"/>
                <a:gd name="T9" fmla="*/ 6 h 7"/>
                <a:gd name="T10" fmla="*/ 3 w 8"/>
                <a:gd name="T11" fmla="*/ 7 h 7"/>
                <a:gd name="T12" fmla="*/ 5 w 8"/>
                <a:gd name="T13" fmla="*/ 7 h 7"/>
                <a:gd name="T14" fmla="*/ 5 w 8"/>
                <a:gd name="T15" fmla="*/ 7 h 7"/>
                <a:gd name="T16" fmla="*/ 6 w 8"/>
                <a:gd name="T17" fmla="*/ 7 h 7"/>
                <a:gd name="T18" fmla="*/ 7 w 8"/>
                <a:gd name="T19" fmla="*/ 6 h 7"/>
                <a:gd name="T20" fmla="*/ 8 w 8"/>
                <a:gd name="T21" fmla="*/ 5 h 7"/>
                <a:gd name="T22" fmla="*/ 8 w 8"/>
                <a:gd name="T23" fmla="*/ 4 h 7"/>
                <a:gd name="T24" fmla="*/ 7 w 8"/>
                <a:gd name="T25" fmla="*/ 2 h 7"/>
                <a:gd name="T26" fmla="*/ 6 w 8"/>
                <a:gd name="T27" fmla="*/ 1 h 7"/>
                <a:gd name="T28" fmla="*/ 5 w 8"/>
                <a:gd name="T29" fmla="*/ 0 h 7"/>
                <a:gd name="T30" fmla="*/ 3 w 8"/>
                <a:gd name="T3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7"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6"/>
                    <a:pt x="2" y="6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Freeform 23"/>
            <p:cNvSpPr/>
            <p:nvPr/>
          </p:nvSpPr>
          <p:spPr bwMode="auto">
            <a:xfrm>
              <a:off x="-927100" y="8905875"/>
              <a:ext cx="20638" cy="23813"/>
            </a:xfrm>
            <a:custGeom>
              <a:avLst/>
              <a:gdLst>
                <a:gd name="T0" fmla="*/ 4 w 8"/>
                <a:gd name="T1" fmla="*/ 0 h 9"/>
                <a:gd name="T2" fmla="*/ 2 w 8"/>
                <a:gd name="T3" fmla="*/ 0 h 9"/>
                <a:gd name="T4" fmla="*/ 1 w 8"/>
                <a:gd name="T5" fmla="*/ 1 h 9"/>
                <a:gd name="T6" fmla="*/ 0 w 8"/>
                <a:gd name="T7" fmla="*/ 3 h 9"/>
                <a:gd name="T8" fmla="*/ 0 w 8"/>
                <a:gd name="T9" fmla="*/ 4 h 9"/>
                <a:gd name="T10" fmla="*/ 1 w 8"/>
                <a:gd name="T11" fmla="*/ 7 h 9"/>
                <a:gd name="T12" fmla="*/ 2 w 8"/>
                <a:gd name="T13" fmla="*/ 8 h 9"/>
                <a:gd name="T14" fmla="*/ 4 w 8"/>
                <a:gd name="T15" fmla="*/ 9 h 9"/>
                <a:gd name="T16" fmla="*/ 4 w 8"/>
                <a:gd name="T17" fmla="*/ 9 h 9"/>
                <a:gd name="T18" fmla="*/ 6 w 8"/>
                <a:gd name="T19" fmla="*/ 8 h 9"/>
                <a:gd name="T20" fmla="*/ 7 w 8"/>
                <a:gd name="T21" fmla="*/ 7 h 9"/>
                <a:gd name="T22" fmla="*/ 8 w 8"/>
                <a:gd name="T23" fmla="*/ 4 h 9"/>
                <a:gd name="T24" fmla="*/ 8 w 8"/>
                <a:gd name="T25" fmla="*/ 3 h 9"/>
                <a:gd name="T26" fmla="*/ 7 w 8"/>
                <a:gd name="T27" fmla="*/ 1 h 9"/>
                <a:gd name="T28" fmla="*/ 6 w 8"/>
                <a:gd name="T29" fmla="*/ 0 h 9"/>
                <a:gd name="T30" fmla="*/ 4 w 8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5" y="9"/>
                    <a:pt x="6" y="8"/>
                  </a:cubicBezTo>
                  <a:cubicBezTo>
                    <a:pt x="6" y="8"/>
                    <a:pt x="7" y="8"/>
                    <a:pt x="7" y="7"/>
                  </a:cubicBezTo>
                  <a:cubicBezTo>
                    <a:pt x="8" y="7"/>
                    <a:pt x="8" y="5"/>
                    <a:pt x="8" y="4"/>
                  </a:cubicBezTo>
                  <a:cubicBezTo>
                    <a:pt x="8" y="4"/>
                    <a:pt x="8" y="3"/>
                    <a:pt x="8" y="3"/>
                  </a:cubicBezTo>
                  <a:cubicBezTo>
                    <a:pt x="8" y="2"/>
                    <a:pt x="8" y="2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Freeform 24"/>
            <p:cNvSpPr>
              <a:spLocks noEditPoints="1"/>
            </p:cNvSpPr>
            <p:nvPr/>
          </p:nvSpPr>
          <p:spPr bwMode="auto">
            <a:xfrm>
              <a:off x="-755650" y="8329613"/>
              <a:ext cx="13595351" cy="788988"/>
            </a:xfrm>
            <a:custGeom>
              <a:avLst/>
              <a:gdLst>
                <a:gd name="T0" fmla="*/ 947 w 5050"/>
                <a:gd name="T1" fmla="*/ 284 h 293"/>
                <a:gd name="T2" fmla="*/ 818 w 5050"/>
                <a:gd name="T3" fmla="*/ 291 h 293"/>
                <a:gd name="T4" fmla="*/ 755 w 5050"/>
                <a:gd name="T5" fmla="*/ 279 h 293"/>
                <a:gd name="T6" fmla="*/ 692 w 5050"/>
                <a:gd name="T7" fmla="*/ 274 h 293"/>
                <a:gd name="T8" fmla="*/ 629 w 5050"/>
                <a:gd name="T9" fmla="*/ 278 h 293"/>
                <a:gd name="T10" fmla="*/ 3112 w 5050"/>
                <a:gd name="T11" fmla="*/ 276 h 293"/>
                <a:gd name="T12" fmla="*/ 1098 w 5050"/>
                <a:gd name="T13" fmla="*/ 267 h 293"/>
                <a:gd name="T14" fmla="*/ 3182 w 5050"/>
                <a:gd name="T15" fmla="*/ 266 h 293"/>
                <a:gd name="T16" fmla="*/ 3255 w 5050"/>
                <a:gd name="T17" fmla="*/ 273 h 293"/>
                <a:gd name="T18" fmla="*/ 567 w 5050"/>
                <a:gd name="T19" fmla="*/ 263 h 293"/>
                <a:gd name="T20" fmla="*/ 2989 w 5050"/>
                <a:gd name="T21" fmla="*/ 260 h 293"/>
                <a:gd name="T22" fmla="*/ 505 w 5050"/>
                <a:gd name="T23" fmla="*/ 266 h 293"/>
                <a:gd name="T24" fmla="*/ 3412 w 5050"/>
                <a:gd name="T25" fmla="*/ 266 h 293"/>
                <a:gd name="T26" fmla="*/ 3494 w 5050"/>
                <a:gd name="T27" fmla="*/ 253 h 293"/>
                <a:gd name="T28" fmla="*/ 438 w 5050"/>
                <a:gd name="T29" fmla="*/ 255 h 293"/>
                <a:gd name="T30" fmla="*/ 2936 w 5050"/>
                <a:gd name="T31" fmla="*/ 259 h 293"/>
                <a:gd name="T32" fmla="*/ 3582 w 5050"/>
                <a:gd name="T33" fmla="*/ 252 h 293"/>
                <a:gd name="T34" fmla="*/ 3661 w 5050"/>
                <a:gd name="T35" fmla="*/ 243 h 293"/>
                <a:gd name="T36" fmla="*/ 3739 w 5050"/>
                <a:gd name="T37" fmla="*/ 244 h 293"/>
                <a:gd name="T38" fmla="*/ 322 w 5050"/>
                <a:gd name="T39" fmla="*/ 243 h 293"/>
                <a:gd name="T40" fmla="*/ 3829 w 5050"/>
                <a:gd name="T41" fmla="*/ 234 h 293"/>
                <a:gd name="T42" fmla="*/ 251 w 5050"/>
                <a:gd name="T43" fmla="*/ 236 h 293"/>
                <a:gd name="T44" fmla="*/ 1268 w 5050"/>
                <a:gd name="T45" fmla="*/ 241 h 293"/>
                <a:gd name="T46" fmla="*/ 3917 w 5050"/>
                <a:gd name="T47" fmla="*/ 234 h 293"/>
                <a:gd name="T48" fmla="*/ 3992 w 5050"/>
                <a:gd name="T49" fmla="*/ 226 h 293"/>
                <a:gd name="T50" fmla="*/ 4067 w 5050"/>
                <a:gd name="T51" fmla="*/ 227 h 293"/>
                <a:gd name="T52" fmla="*/ 135 w 5050"/>
                <a:gd name="T53" fmla="*/ 226 h 293"/>
                <a:gd name="T54" fmla="*/ 4147 w 5050"/>
                <a:gd name="T55" fmla="*/ 219 h 293"/>
                <a:gd name="T56" fmla="*/ 4220 w 5050"/>
                <a:gd name="T57" fmla="*/ 217 h 293"/>
                <a:gd name="T58" fmla="*/ 4290 w 5050"/>
                <a:gd name="T59" fmla="*/ 225 h 293"/>
                <a:gd name="T60" fmla="*/ 4357 w 5050"/>
                <a:gd name="T61" fmla="*/ 220 h 293"/>
                <a:gd name="T62" fmla="*/ 2838 w 5050"/>
                <a:gd name="T63" fmla="*/ 215 h 293"/>
                <a:gd name="T64" fmla="*/ 4407 w 5050"/>
                <a:gd name="T65" fmla="*/ 219 h 293"/>
                <a:gd name="T66" fmla="*/ 4466 w 5050"/>
                <a:gd name="T67" fmla="*/ 221 h 293"/>
                <a:gd name="T68" fmla="*/ 1365 w 5050"/>
                <a:gd name="T69" fmla="*/ 209 h 293"/>
                <a:gd name="T70" fmla="*/ 4565 w 5050"/>
                <a:gd name="T71" fmla="*/ 204 h 293"/>
                <a:gd name="T72" fmla="*/ 4613 w 5050"/>
                <a:gd name="T73" fmla="*/ 209 h 293"/>
                <a:gd name="T74" fmla="*/ 4661 w 5050"/>
                <a:gd name="T75" fmla="*/ 199 h 293"/>
                <a:gd name="T76" fmla="*/ 4703 w 5050"/>
                <a:gd name="T77" fmla="*/ 190 h 293"/>
                <a:gd name="T78" fmla="*/ 4744 w 5050"/>
                <a:gd name="T79" fmla="*/ 189 h 293"/>
                <a:gd name="T80" fmla="*/ 1459 w 5050"/>
                <a:gd name="T81" fmla="*/ 193 h 293"/>
                <a:gd name="T82" fmla="*/ 4792 w 5050"/>
                <a:gd name="T83" fmla="*/ 180 h 293"/>
                <a:gd name="T84" fmla="*/ 4886 w 5050"/>
                <a:gd name="T85" fmla="*/ 171 h 293"/>
                <a:gd name="T86" fmla="*/ 2755 w 5050"/>
                <a:gd name="T87" fmla="*/ 180 h 293"/>
                <a:gd name="T88" fmla="*/ 4940 w 5050"/>
                <a:gd name="T89" fmla="*/ 171 h 293"/>
                <a:gd name="T90" fmla="*/ 5045 w 5050"/>
                <a:gd name="T91" fmla="*/ 162 h 293"/>
                <a:gd name="T92" fmla="*/ 1550 w 5050"/>
                <a:gd name="T93" fmla="*/ 164 h 293"/>
                <a:gd name="T94" fmla="*/ 2715 w 5050"/>
                <a:gd name="T95" fmla="*/ 152 h 293"/>
                <a:gd name="T96" fmla="*/ 1657 w 5050"/>
                <a:gd name="T97" fmla="*/ 131 h 293"/>
                <a:gd name="T98" fmla="*/ 1752 w 5050"/>
                <a:gd name="T99" fmla="*/ 106 h 293"/>
                <a:gd name="T100" fmla="*/ 2633 w 5050"/>
                <a:gd name="T101" fmla="*/ 105 h 293"/>
                <a:gd name="T102" fmla="*/ 1855 w 5050"/>
                <a:gd name="T103" fmla="*/ 83 h 293"/>
                <a:gd name="T104" fmla="*/ 1944 w 5050"/>
                <a:gd name="T105" fmla="*/ 57 h 293"/>
                <a:gd name="T106" fmla="*/ 2546 w 5050"/>
                <a:gd name="T107" fmla="*/ 59 h 293"/>
                <a:gd name="T108" fmla="*/ 2034 w 5050"/>
                <a:gd name="T109" fmla="*/ 45 h 293"/>
                <a:gd name="T110" fmla="*/ 2497 w 5050"/>
                <a:gd name="T111" fmla="*/ 32 h 293"/>
                <a:gd name="T112" fmla="*/ 2446 w 5050"/>
                <a:gd name="T113" fmla="*/ 20 h 293"/>
                <a:gd name="T114" fmla="*/ 2198 w 5050"/>
                <a:gd name="T115" fmla="*/ 16 h 293"/>
                <a:gd name="T116" fmla="*/ 2395 w 5050"/>
                <a:gd name="T117" fmla="*/ 6 h 293"/>
                <a:gd name="T118" fmla="*/ 2336 w 5050"/>
                <a:gd name="T11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50" h="293">
                  <a:moveTo>
                    <a:pt x="882" y="284"/>
                  </a:moveTo>
                  <a:cubicBezTo>
                    <a:pt x="879" y="284"/>
                    <a:pt x="877" y="286"/>
                    <a:pt x="877" y="288"/>
                  </a:cubicBezTo>
                  <a:cubicBezTo>
                    <a:pt x="877" y="291"/>
                    <a:pt x="879" y="293"/>
                    <a:pt x="882" y="293"/>
                  </a:cubicBezTo>
                  <a:cubicBezTo>
                    <a:pt x="882" y="293"/>
                    <a:pt x="882" y="293"/>
                    <a:pt x="882" y="293"/>
                  </a:cubicBezTo>
                  <a:cubicBezTo>
                    <a:pt x="884" y="293"/>
                    <a:pt x="886" y="291"/>
                    <a:pt x="886" y="288"/>
                  </a:cubicBezTo>
                  <a:cubicBezTo>
                    <a:pt x="886" y="286"/>
                    <a:pt x="884" y="284"/>
                    <a:pt x="882" y="284"/>
                  </a:cubicBezTo>
                  <a:cubicBezTo>
                    <a:pt x="882" y="284"/>
                    <a:pt x="882" y="284"/>
                    <a:pt x="882" y="284"/>
                  </a:cubicBezTo>
                  <a:moveTo>
                    <a:pt x="947" y="284"/>
                  </a:moveTo>
                  <a:cubicBezTo>
                    <a:pt x="947" y="284"/>
                    <a:pt x="947" y="284"/>
                    <a:pt x="947" y="284"/>
                  </a:cubicBezTo>
                  <a:cubicBezTo>
                    <a:pt x="944" y="284"/>
                    <a:pt x="942" y="286"/>
                    <a:pt x="942" y="288"/>
                  </a:cubicBezTo>
                  <a:cubicBezTo>
                    <a:pt x="942" y="291"/>
                    <a:pt x="944" y="293"/>
                    <a:pt x="946" y="293"/>
                  </a:cubicBezTo>
                  <a:cubicBezTo>
                    <a:pt x="946" y="293"/>
                    <a:pt x="947" y="293"/>
                    <a:pt x="947" y="293"/>
                  </a:cubicBezTo>
                  <a:cubicBezTo>
                    <a:pt x="949" y="293"/>
                    <a:pt x="951" y="291"/>
                    <a:pt x="951" y="288"/>
                  </a:cubicBezTo>
                  <a:cubicBezTo>
                    <a:pt x="951" y="286"/>
                    <a:pt x="949" y="284"/>
                    <a:pt x="947" y="284"/>
                  </a:cubicBezTo>
                  <a:moveTo>
                    <a:pt x="818" y="282"/>
                  </a:moveTo>
                  <a:cubicBezTo>
                    <a:pt x="816" y="282"/>
                    <a:pt x="814" y="284"/>
                    <a:pt x="814" y="286"/>
                  </a:cubicBezTo>
                  <a:cubicBezTo>
                    <a:pt x="814" y="289"/>
                    <a:pt x="816" y="291"/>
                    <a:pt x="818" y="291"/>
                  </a:cubicBezTo>
                  <a:cubicBezTo>
                    <a:pt x="818" y="291"/>
                    <a:pt x="818" y="291"/>
                    <a:pt x="818" y="291"/>
                  </a:cubicBezTo>
                  <a:cubicBezTo>
                    <a:pt x="821" y="291"/>
                    <a:pt x="822" y="289"/>
                    <a:pt x="823" y="287"/>
                  </a:cubicBezTo>
                  <a:cubicBezTo>
                    <a:pt x="823" y="284"/>
                    <a:pt x="821" y="282"/>
                    <a:pt x="818" y="282"/>
                  </a:cubicBezTo>
                  <a:cubicBezTo>
                    <a:pt x="818" y="282"/>
                    <a:pt x="818" y="282"/>
                    <a:pt x="818" y="282"/>
                  </a:cubicBezTo>
                  <a:moveTo>
                    <a:pt x="755" y="279"/>
                  </a:moveTo>
                  <a:cubicBezTo>
                    <a:pt x="752" y="279"/>
                    <a:pt x="751" y="281"/>
                    <a:pt x="751" y="283"/>
                  </a:cubicBezTo>
                  <a:cubicBezTo>
                    <a:pt x="751" y="286"/>
                    <a:pt x="752" y="288"/>
                    <a:pt x="755" y="288"/>
                  </a:cubicBezTo>
                  <a:cubicBezTo>
                    <a:pt x="755" y="288"/>
                    <a:pt x="755" y="288"/>
                    <a:pt x="755" y="288"/>
                  </a:cubicBezTo>
                  <a:cubicBezTo>
                    <a:pt x="757" y="288"/>
                    <a:pt x="759" y="286"/>
                    <a:pt x="759" y="284"/>
                  </a:cubicBezTo>
                  <a:cubicBezTo>
                    <a:pt x="759" y="281"/>
                    <a:pt x="757" y="279"/>
                    <a:pt x="755" y="279"/>
                  </a:cubicBezTo>
                  <a:cubicBezTo>
                    <a:pt x="755" y="279"/>
                    <a:pt x="755" y="279"/>
                    <a:pt x="755" y="279"/>
                  </a:cubicBezTo>
                  <a:moveTo>
                    <a:pt x="1019" y="278"/>
                  </a:moveTo>
                  <a:cubicBezTo>
                    <a:pt x="1019" y="278"/>
                    <a:pt x="1019" y="278"/>
                    <a:pt x="1018" y="278"/>
                  </a:cubicBezTo>
                  <a:cubicBezTo>
                    <a:pt x="1015" y="278"/>
                    <a:pt x="1013" y="281"/>
                    <a:pt x="1013" y="283"/>
                  </a:cubicBezTo>
                  <a:cubicBezTo>
                    <a:pt x="1013" y="286"/>
                    <a:pt x="1015" y="287"/>
                    <a:pt x="1017" y="287"/>
                  </a:cubicBezTo>
                  <a:cubicBezTo>
                    <a:pt x="1017" y="287"/>
                    <a:pt x="1018" y="287"/>
                    <a:pt x="1018" y="287"/>
                  </a:cubicBezTo>
                  <a:cubicBezTo>
                    <a:pt x="1021" y="287"/>
                    <a:pt x="1023" y="285"/>
                    <a:pt x="1023" y="282"/>
                  </a:cubicBezTo>
                  <a:cubicBezTo>
                    <a:pt x="1023" y="280"/>
                    <a:pt x="1021" y="278"/>
                    <a:pt x="1019" y="278"/>
                  </a:cubicBezTo>
                  <a:moveTo>
                    <a:pt x="692" y="274"/>
                  </a:moveTo>
                  <a:cubicBezTo>
                    <a:pt x="689" y="274"/>
                    <a:pt x="688" y="276"/>
                    <a:pt x="688" y="279"/>
                  </a:cubicBezTo>
                  <a:cubicBezTo>
                    <a:pt x="688" y="281"/>
                    <a:pt x="690" y="283"/>
                    <a:pt x="692" y="284"/>
                  </a:cubicBezTo>
                  <a:cubicBezTo>
                    <a:pt x="692" y="284"/>
                    <a:pt x="692" y="284"/>
                    <a:pt x="692" y="284"/>
                  </a:cubicBezTo>
                  <a:cubicBezTo>
                    <a:pt x="694" y="284"/>
                    <a:pt x="696" y="282"/>
                    <a:pt x="696" y="279"/>
                  </a:cubicBezTo>
                  <a:cubicBezTo>
                    <a:pt x="696" y="277"/>
                    <a:pt x="694" y="275"/>
                    <a:pt x="692" y="274"/>
                  </a:cubicBezTo>
                  <a:cubicBezTo>
                    <a:pt x="692" y="274"/>
                    <a:pt x="692" y="274"/>
                    <a:pt x="692" y="274"/>
                  </a:cubicBezTo>
                  <a:moveTo>
                    <a:pt x="629" y="269"/>
                  </a:moveTo>
                  <a:cubicBezTo>
                    <a:pt x="627" y="269"/>
                    <a:pt x="625" y="271"/>
                    <a:pt x="625" y="273"/>
                  </a:cubicBezTo>
                  <a:cubicBezTo>
                    <a:pt x="625" y="276"/>
                    <a:pt x="627" y="278"/>
                    <a:pt x="629" y="278"/>
                  </a:cubicBezTo>
                  <a:cubicBezTo>
                    <a:pt x="629" y="278"/>
                    <a:pt x="630" y="278"/>
                    <a:pt x="630" y="278"/>
                  </a:cubicBezTo>
                  <a:cubicBezTo>
                    <a:pt x="632" y="278"/>
                    <a:pt x="634" y="277"/>
                    <a:pt x="634" y="274"/>
                  </a:cubicBezTo>
                  <a:cubicBezTo>
                    <a:pt x="634" y="272"/>
                    <a:pt x="632" y="269"/>
                    <a:pt x="629" y="269"/>
                  </a:cubicBezTo>
                  <a:cubicBezTo>
                    <a:pt x="629" y="269"/>
                    <a:pt x="629" y="269"/>
                    <a:pt x="629" y="269"/>
                  </a:cubicBezTo>
                  <a:moveTo>
                    <a:pt x="3112" y="267"/>
                  </a:moveTo>
                  <a:cubicBezTo>
                    <a:pt x="3112" y="267"/>
                    <a:pt x="3112" y="267"/>
                    <a:pt x="3112" y="267"/>
                  </a:cubicBezTo>
                  <a:cubicBezTo>
                    <a:pt x="3110" y="267"/>
                    <a:pt x="3108" y="269"/>
                    <a:pt x="3108" y="272"/>
                  </a:cubicBezTo>
                  <a:cubicBezTo>
                    <a:pt x="3108" y="274"/>
                    <a:pt x="3110" y="276"/>
                    <a:pt x="3112" y="276"/>
                  </a:cubicBezTo>
                  <a:cubicBezTo>
                    <a:pt x="3112" y="276"/>
                    <a:pt x="3112" y="276"/>
                    <a:pt x="3112" y="276"/>
                  </a:cubicBezTo>
                  <a:cubicBezTo>
                    <a:pt x="3115" y="276"/>
                    <a:pt x="3117" y="274"/>
                    <a:pt x="3117" y="271"/>
                  </a:cubicBezTo>
                  <a:cubicBezTo>
                    <a:pt x="3117" y="269"/>
                    <a:pt x="3115" y="267"/>
                    <a:pt x="3112" y="267"/>
                  </a:cubicBezTo>
                  <a:moveTo>
                    <a:pt x="1098" y="267"/>
                  </a:moveTo>
                  <a:cubicBezTo>
                    <a:pt x="1098" y="267"/>
                    <a:pt x="1097" y="267"/>
                    <a:pt x="1097" y="267"/>
                  </a:cubicBezTo>
                  <a:cubicBezTo>
                    <a:pt x="1094" y="267"/>
                    <a:pt x="1091" y="270"/>
                    <a:pt x="1091" y="272"/>
                  </a:cubicBezTo>
                  <a:cubicBezTo>
                    <a:pt x="1091" y="275"/>
                    <a:pt x="1093" y="276"/>
                    <a:pt x="1095" y="276"/>
                  </a:cubicBezTo>
                  <a:cubicBezTo>
                    <a:pt x="1096" y="276"/>
                    <a:pt x="1096" y="276"/>
                    <a:pt x="1096" y="276"/>
                  </a:cubicBezTo>
                  <a:cubicBezTo>
                    <a:pt x="1099" y="276"/>
                    <a:pt x="1102" y="273"/>
                    <a:pt x="1102" y="271"/>
                  </a:cubicBezTo>
                  <a:cubicBezTo>
                    <a:pt x="1102" y="268"/>
                    <a:pt x="1100" y="267"/>
                    <a:pt x="1098" y="267"/>
                  </a:cubicBezTo>
                  <a:moveTo>
                    <a:pt x="3047" y="266"/>
                  </a:moveTo>
                  <a:cubicBezTo>
                    <a:pt x="3045" y="266"/>
                    <a:pt x="3044" y="268"/>
                    <a:pt x="3044" y="271"/>
                  </a:cubicBezTo>
                  <a:cubicBezTo>
                    <a:pt x="3044" y="273"/>
                    <a:pt x="3046" y="275"/>
                    <a:pt x="3048" y="276"/>
                  </a:cubicBezTo>
                  <a:cubicBezTo>
                    <a:pt x="3048" y="276"/>
                    <a:pt x="3048" y="276"/>
                    <a:pt x="3048" y="276"/>
                  </a:cubicBezTo>
                  <a:cubicBezTo>
                    <a:pt x="3050" y="276"/>
                    <a:pt x="3052" y="274"/>
                    <a:pt x="3052" y="271"/>
                  </a:cubicBezTo>
                  <a:cubicBezTo>
                    <a:pt x="3052" y="269"/>
                    <a:pt x="3050" y="266"/>
                    <a:pt x="3048" y="266"/>
                  </a:cubicBezTo>
                  <a:cubicBezTo>
                    <a:pt x="3048" y="266"/>
                    <a:pt x="3048" y="266"/>
                    <a:pt x="3047" y="266"/>
                  </a:cubicBezTo>
                  <a:moveTo>
                    <a:pt x="3182" y="266"/>
                  </a:moveTo>
                  <a:cubicBezTo>
                    <a:pt x="3182" y="266"/>
                    <a:pt x="3182" y="266"/>
                    <a:pt x="3182" y="266"/>
                  </a:cubicBezTo>
                  <a:cubicBezTo>
                    <a:pt x="3179" y="266"/>
                    <a:pt x="3177" y="268"/>
                    <a:pt x="3177" y="270"/>
                  </a:cubicBezTo>
                  <a:cubicBezTo>
                    <a:pt x="3177" y="273"/>
                    <a:pt x="3179" y="275"/>
                    <a:pt x="3182" y="275"/>
                  </a:cubicBezTo>
                  <a:cubicBezTo>
                    <a:pt x="3182" y="275"/>
                    <a:pt x="3182" y="275"/>
                    <a:pt x="3182" y="275"/>
                  </a:cubicBezTo>
                  <a:cubicBezTo>
                    <a:pt x="3185" y="275"/>
                    <a:pt x="3187" y="273"/>
                    <a:pt x="3187" y="270"/>
                  </a:cubicBezTo>
                  <a:cubicBezTo>
                    <a:pt x="3187" y="268"/>
                    <a:pt x="3185" y="266"/>
                    <a:pt x="3182" y="266"/>
                  </a:cubicBezTo>
                  <a:moveTo>
                    <a:pt x="3256" y="263"/>
                  </a:moveTo>
                  <a:cubicBezTo>
                    <a:pt x="3255" y="263"/>
                    <a:pt x="3255" y="263"/>
                    <a:pt x="3255" y="263"/>
                  </a:cubicBezTo>
                  <a:cubicBezTo>
                    <a:pt x="3252" y="264"/>
                    <a:pt x="3250" y="266"/>
                    <a:pt x="3250" y="268"/>
                  </a:cubicBezTo>
                  <a:cubicBezTo>
                    <a:pt x="3250" y="271"/>
                    <a:pt x="3252" y="273"/>
                    <a:pt x="3255" y="273"/>
                  </a:cubicBezTo>
                  <a:cubicBezTo>
                    <a:pt x="3255" y="273"/>
                    <a:pt x="3255" y="273"/>
                    <a:pt x="3255" y="273"/>
                  </a:cubicBezTo>
                  <a:cubicBezTo>
                    <a:pt x="3258" y="273"/>
                    <a:pt x="3261" y="270"/>
                    <a:pt x="3261" y="268"/>
                  </a:cubicBezTo>
                  <a:cubicBezTo>
                    <a:pt x="3261" y="265"/>
                    <a:pt x="3258" y="263"/>
                    <a:pt x="3256" y="263"/>
                  </a:cubicBezTo>
                  <a:moveTo>
                    <a:pt x="567" y="263"/>
                  </a:moveTo>
                  <a:cubicBezTo>
                    <a:pt x="564" y="263"/>
                    <a:pt x="563" y="265"/>
                    <a:pt x="563" y="268"/>
                  </a:cubicBezTo>
                  <a:cubicBezTo>
                    <a:pt x="563" y="270"/>
                    <a:pt x="565" y="272"/>
                    <a:pt x="567" y="273"/>
                  </a:cubicBezTo>
                  <a:cubicBezTo>
                    <a:pt x="567" y="273"/>
                    <a:pt x="567" y="273"/>
                    <a:pt x="567" y="273"/>
                  </a:cubicBezTo>
                  <a:cubicBezTo>
                    <a:pt x="569" y="273"/>
                    <a:pt x="571" y="271"/>
                    <a:pt x="571" y="268"/>
                  </a:cubicBezTo>
                  <a:cubicBezTo>
                    <a:pt x="571" y="266"/>
                    <a:pt x="569" y="264"/>
                    <a:pt x="567" y="263"/>
                  </a:cubicBezTo>
                  <a:cubicBezTo>
                    <a:pt x="567" y="263"/>
                    <a:pt x="567" y="263"/>
                    <a:pt x="567" y="263"/>
                  </a:cubicBezTo>
                  <a:moveTo>
                    <a:pt x="3332" y="260"/>
                  </a:moveTo>
                  <a:cubicBezTo>
                    <a:pt x="3332" y="260"/>
                    <a:pt x="3332" y="260"/>
                    <a:pt x="3332" y="260"/>
                  </a:cubicBezTo>
                  <a:cubicBezTo>
                    <a:pt x="3329" y="261"/>
                    <a:pt x="3327" y="263"/>
                    <a:pt x="3327" y="265"/>
                  </a:cubicBezTo>
                  <a:cubicBezTo>
                    <a:pt x="3327" y="268"/>
                    <a:pt x="3329" y="270"/>
                    <a:pt x="3332" y="270"/>
                  </a:cubicBezTo>
                  <a:cubicBezTo>
                    <a:pt x="3332" y="270"/>
                    <a:pt x="3332" y="270"/>
                    <a:pt x="3332" y="270"/>
                  </a:cubicBezTo>
                  <a:cubicBezTo>
                    <a:pt x="3335" y="269"/>
                    <a:pt x="3338" y="267"/>
                    <a:pt x="3338" y="265"/>
                  </a:cubicBezTo>
                  <a:cubicBezTo>
                    <a:pt x="3338" y="262"/>
                    <a:pt x="3335" y="260"/>
                    <a:pt x="3332" y="260"/>
                  </a:cubicBezTo>
                  <a:moveTo>
                    <a:pt x="2989" y="260"/>
                  </a:moveTo>
                  <a:cubicBezTo>
                    <a:pt x="2987" y="260"/>
                    <a:pt x="2985" y="262"/>
                    <a:pt x="2985" y="264"/>
                  </a:cubicBezTo>
                  <a:cubicBezTo>
                    <a:pt x="2985" y="267"/>
                    <a:pt x="2987" y="269"/>
                    <a:pt x="2989" y="270"/>
                  </a:cubicBezTo>
                  <a:cubicBezTo>
                    <a:pt x="2989" y="270"/>
                    <a:pt x="2990" y="270"/>
                    <a:pt x="2990" y="270"/>
                  </a:cubicBezTo>
                  <a:cubicBezTo>
                    <a:pt x="2992" y="270"/>
                    <a:pt x="2993" y="268"/>
                    <a:pt x="2993" y="266"/>
                  </a:cubicBezTo>
                  <a:cubicBezTo>
                    <a:pt x="2993" y="263"/>
                    <a:pt x="2991" y="261"/>
                    <a:pt x="2989" y="260"/>
                  </a:cubicBezTo>
                  <a:cubicBezTo>
                    <a:pt x="2989" y="260"/>
                    <a:pt x="2989" y="260"/>
                    <a:pt x="2989" y="260"/>
                  </a:cubicBezTo>
                  <a:moveTo>
                    <a:pt x="504" y="257"/>
                  </a:moveTo>
                  <a:cubicBezTo>
                    <a:pt x="502" y="257"/>
                    <a:pt x="500" y="259"/>
                    <a:pt x="500" y="261"/>
                  </a:cubicBezTo>
                  <a:cubicBezTo>
                    <a:pt x="500" y="264"/>
                    <a:pt x="502" y="266"/>
                    <a:pt x="505" y="266"/>
                  </a:cubicBezTo>
                  <a:cubicBezTo>
                    <a:pt x="505" y="266"/>
                    <a:pt x="505" y="266"/>
                    <a:pt x="505" y="266"/>
                  </a:cubicBezTo>
                  <a:cubicBezTo>
                    <a:pt x="507" y="266"/>
                    <a:pt x="509" y="265"/>
                    <a:pt x="509" y="262"/>
                  </a:cubicBezTo>
                  <a:cubicBezTo>
                    <a:pt x="509" y="260"/>
                    <a:pt x="507" y="257"/>
                    <a:pt x="505" y="257"/>
                  </a:cubicBezTo>
                  <a:cubicBezTo>
                    <a:pt x="505" y="257"/>
                    <a:pt x="504" y="257"/>
                    <a:pt x="504" y="257"/>
                  </a:cubicBezTo>
                  <a:moveTo>
                    <a:pt x="3412" y="257"/>
                  </a:moveTo>
                  <a:cubicBezTo>
                    <a:pt x="3412" y="257"/>
                    <a:pt x="3412" y="257"/>
                    <a:pt x="3412" y="257"/>
                  </a:cubicBezTo>
                  <a:cubicBezTo>
                    <a:pt x="3409" y="257"/>
                    <a:pt x="3406" y="259"/>
                    <a:pt x="3406" y="262"/>
                  </a:cubicBezTo>
                  <a:cubicBezTo>
                    <a:pt x="3406" y="264"/>
                    <a:pt x="3409" y="266"/>
                    <a:pt x="3412" y="266"/>
                  </a:cubicBezTo>
                  <a:cubicBezTo>
                    <a:pt x="3412" y="266"/>
                    <a:pt x="3412" y="266"/>
                    <a:pt x="3412" y="266"/>
                  </a:cubicBezTo>
                  <a:cubicBezTo>
                    <a:pt x="3415" y="266"/>
                    <a:pt x="3418" y="264"/>
                    <a:pt x="3417" y="261"/>
                  </a:cubicBezTo>
                  <a:cubicBezTo>
                    <a:pt x="3417" y="259"/>
                    <a:pt x="3415" y="257"/>
                    <a:pt x="3412" y="257"/>
                  </a:cubicBezTo>
                  <a:moveTo>
                    <a:pt x="3494" y="253"/>
                  </a:moveTo>
                  <a:cubicBezTo>
                    <a:pt x="3494" y="253"/>
                    <a:pt x="3493" y="253"/>
                    <a:pt x="3493" y="253"/>
                  </a:cubicBezTo>
                  <a:cubicBezTo>
                    <a:pt x="3490" y="253"/>
                    <a:pt x="3488" y="255"/>
                    <a:pt x="3488" y="258"/>
                  </a:cubicBezTo>
                  <a:cubicBezTo>
                    <a:pt x="3488" y="260"/>
                    <a:pt x="3490" y="262"/>
                    <a:pt x="3493" y="262"/>
                  </a:cubicBezTo>
                  <a:cubicBezTo>
                    <a:pt x="3493" y="262"/>
                    <a:pt x="3494" y="262"/>
                    <a:pt x="3494" y="262"/>
                  </a:cubicBezTo>
                  <a:cubicBezTo>
                    <a:pt x="3497" y="262"/>
                    <a:pt x="3499" y="259"/>
                    <a:pt x="3499" y="257"/>
                  </a:cubicBezTo>
                  <a:cubicBezTo>
                    <a:pt x="3499" y="255"/>
                    <a:pt x="3497" y="253"/>
                    <a:pt x="3494" y="253"/>
                  </a:cubicBezTo>
                  <a:moveTo>
                    <a:pt x="1183" y="251"/>
                  </a:moveTo>
                  <a:cubicBezTo>
                    <a:pt x="1182" y="251"/>
                    <a:pt x="1182" y="251"/>
                    <a:pt x="1181" y="251"/>
                  </a:cubicBezTo>
                  <a:cubicBezTo>
                    <a:pt x="1178" y="252"/>
                    <a:pt x="1175" y="254"/>
                    <a:pt x="1175" y="257"/>
                  </a:cubicBezTo>
                  <a:cubicBezTo>
                    <a:pt x="1175" y="259"/>
                    <a:pt x="1177" y="261"/>
                    <a:pt x="1179" y="261"/>
                  </a:cubicBezTo>
                  <a:cubicBezTo>
                    <a:pt x="1180" y="261"/>
                    <a:pt x="1180" y="261"/>
                    <a:pt x="1181" y="260"/>
                  </a:cubicBezTo>
                  <a:cubicBezTo>
                    <a:pt x="1184" y="260"/>
                    <a:pt x="1187" y="257"/>
                    <a:pt x="1187" y="255"/>
                  </a:cubicBezTo>
                  <a:cubicBezTo>
                    <a:pt x="1187" y="252"/>
                    <a:pt x="1185" y="251"/>
                    <a:pt x="1183" y="251"/>
                  </a:cubicBezTo>
                  <a:moveTo>
                    <a:pt x="442" y="251"/>
                  </a:moveTo>
                  <a:cubicBezTo>
                    <a:pt x="440" y="251"/>
                    <a:pt x="438" y="252"/>
                    <a:pt x="438" y="255"/>
                  </a:cubicBezTo>
                  <a:cubicBezTo>
                    <a:pt x="438" y="257"/>
                    <a:pt x="440" y="259"/>
                    <a:pt x="442" y="260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5" y="260"/>
                    <a:pt x="447" y="258"/>
                    <a:pt x="447" y="256"/>
                  </a:cubicBezTo>
                  <a:cubicBezTo>
                    <a:pt x="447" y="253"/>
                    <a:pt x="445" y="251"/>
                    <a:pt x="442" y="251"/>
                  </a:cubicBezTo>
                  <a:cubicBezTo>
                    <a:pt x="442" y="251"/>
                    <a:pt x="442" y="251"/>
                    <a:pt x="442" y="251"/>
                  </a:cubicBezTo>
                  <a:moveTo>
                    <a:pt x="2935" y="249"/>
                  </a:moveTo>
                  <a:cubicBezTo>
                    <a:pt x="2933" y="249"/>
                    <a:pt x="2932" y="251"/>
                    <a:pt x="2932" y="253"/>
                  </a:cubicBezTo>
                  <a:cubicBezTo>
                    <a:pt x="2932" y="256"/>
                    <a:pt x="2933" y="258"/>
                    <a:pt x="2935" y="259"/>
                  </a:cubicBezTo>
                  <a:cubicBezTo>
                    <a:pt x="2936" y="259"/>
                    <a:pt x="2936" y="259"/>
                    <a:pt x="2936" y="259"/>
                  </a:cubicBezTo>
                  <a:cubicBezTo>
                    <a:pt x="2938" y="259"/>
                    <a:pt x="2939" y="257"/>
                    <a:pt x="2939" y="255"/>
                  </a:cubicBezTo>
                  <a:cubicBezTo>
                    <a:pt x="2939" y="252"/>
                    <a:pt x="2937" y="250"/>
                    <a:pt x="2935" y="249"/>
                  </a:cubicBezTo>
                  <a:cubicBezTo>
                    <a:pt x="2935" y="249"/>
                    <a:pt x="2935" y="249"/>
                    <a:pt x="2935" y="249"/>
                  </a:cubicBezTo>
                  <a:moveTo>
                    <a:pt x="3577" y="248"/>
                  </a:moveTo>
                  <a:cubicBezTo>
                    <a:pt x="3577" y="248"/>
                    <a:pt x="3577" y="248"/>
                    <a:pt x="3576" y="248"/>
                  </a:cubicBezTo>
                  <a:cubicBezTo>
                    <a:pt x="3573" y="248"/>
                    <a:pt x="3571" y="251"/>
                    <a:pt x="3571" y="253"/>
                  </a:cubicBezTo>
                  <a:cubicBezTo>
                    <a:pt x="3571" y="255"/>
                    <a:pt x="3574" y="257"/>
                    <a:pt x="3577" y="257"/>
                  </a:cubicBezTo>
                  <a:cubicBezTo>
                    <a:pt x="3577" y="257"/>
                    <a:pt x="3577" y="257"/>
                    <a:pt x="3577" y="257"/>
                  </a:cubicBezTo>
                  <a:cubicBezTo>
                    <a:pt x="3580" y="257"/>
                    <a:pt x="3583" y="255"/>
                    <a:pt x="3582" y="252"/>
                  </a:cubicBezTo>
                  <a:cubicBezTo>
                    <a:pt x="3582" y="250"/>
                    <a:pt x="3580" y="248"/>
                    <a:pt x="3577" y="248"/>
                  </a:cubicBezTo>
                  <a:moveTo>
                    <a:pt x="380" y="244"/>
                  </a:moveTo>
                  <a:cubicBezTo>
                    <a:pt x="378" y="244"/>
                    <a:pt x="376" y="246"/>
                    <a:pt x="376" y="248"/>
                  </a:cubicBezTo>
                  <a:cubicBezTo>
                    <a:pt x="376" y="251"/>
                    <a:pt x="378" y="253"/>
                    <a:pt x="380" y="253"/>
                  </a:cubicBezTo>
                  <a:cubicBezTo>
                    <a:pt x="380" y="253"/>
                    <a:pt x="381" y="253"/>
                    <a:pt x="381" y="253"/>
                  </a:cubicBezTo>
                  <a:cubicBezTo>
                    <a:pt x="383" y="253"/>
                    <a:pt x="385" y="251"/>
                    <a:pt x="385" y="249"/>
                  </a:cubicBezTo>
                  <a:cubicBezTo>
                    <a:pt x="385" y="247"/>
                    <a:pt x="383" y="244"/>
                    <a:pt x="380" y="244"/>
                  </a:cubicBezTo>
                  <a:cubicBezTo>
                    <a:pt x="380" y="244"/>
                    <a:pt x="380" y="244"/>
                    <a:pt x="380" y="244"/>
                  </a:cubicBezTo>
                  <a:moveTo>
                    <a:pt x="3661" y="243"/>
                  </a:moveTo>
                  <a:cubicBezTo>
                    <a:pt x="3661" y="243"/>
                    <a:pt x="3660" y="244"/>
                    <a:pt x="3660" y="244"/>
                  </a:cubicBezTo>
                  <a:cubicBezTo>
                    <a:pt x="3657" y="244"/>
                    <a:pt x="3655" y="246"/>
                    <a:pt x="3655" y="248"/>
                  </a:cubicBezTo>
                  <a:cubicBezTo>
                    <a:pt x="3655" y="251"/>
                    <a:pt x="3658" y="253"/>
                    <a:pt x="3661" y="253"/>
                  </a:cubicBezTo>
                  <a:cubicBezTo>
                    <a:pt x="3661" y="253"/>
                    <a:pt x="3661" y="252"/>
                    <a:pt x="3661" y="252"/>
                  </a:cubicBezTo>
                  <a:cubicBezTo>
                    <a:pt x="3664" y="252"/>
                    <a:pt x="3667" y="250"/>
                    <a:pt x="3666" y="248"/>
                  </a:cubicBezTo>
                  <a:cubicBezTo>
                    <a:pt x="3666" y="245"/>
                    <a:pt x="3664" y="243"/>
                    <a:pt x="3661" y="243"/>
                  </a:cubicBezTo>
                  <a:moveTo>
                    <a:pt x="3745" y="239"/>
                  </a:moveTo>
                  <a:cubicBezTo>
                    <a:pt x="3745" y="239"/>
                    <a:pt x="3745" y="239"/>
                    <a:pt x="3744" y="239"/>
                  </a:cubicBezTo>
                  <a:cubicBezTo>
                    <a:pt x="3741" y="239"/>
                    <a:pt x="3739" y="241"/>
                    <a:pt x="3739" y="244"/>
                  </a:cubicBezTo>
                  <a:cubicBezTo>
                    <a:pt x="3739" y="246"/>
                    <a:pt x="3742" y="248"/>
                    <a:pt x="3745" y="248"/>
                  </a:cubicBezTo>
                  <a:cubicBezTo>
                    <a:pt x="3745" y="248"/>
                    <a:pt x="3745" y="248"/>
                    <a:pt x="3745" y="248"/>
                  </a:cubicBezTo>
                  <a:cubicBezTo>
                    <a:pt x="3749" y="248"/>
                    <a:pt x="3751" y="245"/>
                    <a:pt x="3751" y="243"/>
                  </a:cubicBezTo>
                  <a:cubicBezTo>
                    <a:pt x="3751" y="241"/>
                    <a:pt x="3748" y="239"/>
                    <a:pt x="3745" y="239"/>
                  </a:cubicBezTo>
                  <a:moveTo>
                    <a:pt x="318" y="238"/>
                  </a:moveTo>
                  <a:cubicBezTo>
                    <a:pt x="315" y="238"/>
                    <a:pt x="314" y="239"/>
                    <a:pt x="314" y="242"/>
                  </a:cubicBezTo>
                  <a:cubicBezTo>
                    <a:pt x="314" y="244"/>
                    <a:pt x="316" y="246"/>
                    <a:pt x="318" y="247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21" y="247"/>
                    <a:pt x="322" y="245"/>
                    <a:pt x="322" y="243"/>
                  </a:cubicBezTo>
                  <a:cubicBezTo>
                    <a:pt x="322" y="240"/>
                    <a:pt x="320" y="238"/>
                    <a:pt x="318" y="238"/>
                  </a:cubicBezTo>
                  <a:cubicBezTo>
                    <a:pt x="318" y="238"/>
                    <a:pt x="318" y="238"/>
                    <a:pt x="318" y="238"/>
                  </a:cubicBezTo>
                  <a:moveTo>
                    <a:pt x="3829" y="234"/>
                  </a:moveTo>
                  <a:cubicBezTo>
                    <a:pt x="3828" y="234"/>
                    <a:pt x="3828" y="234"/>
                    <a:pt x="3828" y="234"/>
                  </a:cubicBezTo>
                  <a:cubicBezTo>
                    <a:pt x="3825" y="234"/>
                    <a:pt x="3823" y="236"/>
                    <a:pt x="3823" y="239"/>
                  </a:cubicBezTo>
                  <a:cubicBezTo>
                    <a:pt x="3823" y="241"/>
                    <a:pt x="3826" y="243"/>
                    <a:pt x="3829" y="243"/>
                  </a:cubicBezTo>
                  <a:cubicBezTo>
                    <a:pt x="3829" y="243"/>
                    <a:pt x="3829" y="243"/>
                    <a:pt x="3829" y="243"/>
                  </a:cubicBezTo>
                  <a:cubicBezTo>
                    <a:pt x="3832" y="243"/>
                    <a:pt x="3835" y="241"/>
                    <a:pt x="3835" y="238"/>
                  </a:cubicBezTo>
                  <a:cubicBezTo>
                    <a:pt x="3834" y="236"/>
                    <a:pt x="3832" y="234"/>
                    <a:pt x="3829" y="234"/>
                  </a:cubicBezTo>
                  <a:moveTo>
                    <a:pt x="2885" y="234"/>
                  </a:moveTo>
                  <a:cubicBezTo>
                    <a:pt x="2883" y="234"/>
                    <a:pt x="2882" y="235"/>
                    <a:pt x="2882" y="237"/>
                  </a:cubicBezTo>
                  <a:cubicBezTo>
                    <a:pt x="2882" y="240"/>
                    <a:pt x="2884" y="243"/>
                    <a:pt x="2886" y="243"/>
                  </a:cubicBezTo>
                  <a:cubicBezTo>
                    <a:pt x="2886" y="243"/>
                    <a:pt x="2886" y="243"/>
                    <a:pt x="2886" y="243"/>
                  </a:cubicBezTo>
                  <a:cubicBezTo>
                    <a:pt x="2888" y="243"/>
                    <a:pt x="2889" y="242"/>
                    <a:pt x="2889" y="240"/>
                  </a:cubicBezTo>
                  <a:cubicBezTo>
                    <a:pt x="2889" y="237"/>
                    <a:pt x="2887" y="235"/>
                    <a:pt x="2886" y="234"/>
                  </a:cubicBezTo>
                  <a:cubicBezTo>
                    <a:pt x="2885" y="234"/>
                    <a:pt x="2885" y="234"/>
                    <a:pt x="2885" y="234"/>
                  </a:cubicBezTo>
                  <a:moveTo>
                    <a:pt x="255" y="232"/>
                  </a:moveTo>
                  <a:cubicBezTo>
                    <a:pt x="253" y="232"/>
                    <a:pt x="251" y="233"/>
                    <a:pt x="251" y="236"/>
                  </a:cubicBezTo>
                  <a:cubicBezTo>
                    <a:pt x="251" y="238"/>
                    <a:pt x="253" y="240"/>
                    <a:pt x="256" y="241"/>
                  </a:cubicBezTo>
                  <a:cubicBezTo>
                    <a:pt x="256" y="241"/>
                    <a:pt x="256" y="241"/>
                    <a:pt x="256" y="241"/>
                  </a:cubicBezTo>
                  <a:cubicBezTo>
                    <a:pt x="258" y="241"/>
                    <a:pt x="260" y="239"/>
                    <a:pt x="260" y="237"/>
                  </a:cubicBezTo>
                  <a:cubicBezTo>
                    <a:pt x="260" y="234"/>
                    <a:pt x="258" y="232"/>
                    <a:pt x="256" y="232"/>
                  </a:cubicBezTo>
                  <a:cubicBezTo>
                    <a:pt x="256" y="232"/>
                    <a:pt x="255" y="232"/>
                    <a:pt x="255" y="232"/>
                  </a:cubicBezTo>
                  <a:moveTo>
                    <a:pt x="1272" y="231"/>
                  </a:moveTo>
                  <a:cubicBezTo>
                    <a:pt x="1272" y="231"/>
                    <a:pt x="1271" y="231"/>
                    <a:pt x="1270" y="231"/>
                  </a:cubicBezTo>
                  <a:cubicBezTo>
                    <a:pt x="1267" y="232"/>
                    <a:pt x="1264" y="235"/>
                    <a:pt x="1264" y="238"/>
                  </a:cubicBezTo>
                  <a:cubicBezTo>
                    <a:pt x="1264" y="240"/>
                    <a:pt x="1266" y="241"/>
                    <a:pt x="1268" y="241"/>
                  </a:cubicBezTo>
                  <a:cubicBezTo>
                    <a:pt x="1269" y="241"/>
                    <a:pt x="1269" y="241"/>
                    <a:pt x="1270" y="241"/>
                  </a:cubicBezTo>
                  <a:cubicBezTo>
                    <a:pt x="1273" y="240"/>
                    <a:pt x="1276" y="237"/>
                    <a:pt x="1276" y="235"/>
                  </a:cubicBezTo>
                  <a:cubicBezTo>
                    <a:pt x="1277" y="233"/>
                    <a:pt x="1275" y="231"/>
                    <a:pt x="1272" y="231"/>
                  </a:cubicBezTo>
                  <a:moveTo>
                    <a:pt x="3911" y="230"/>
                  </a:moveTo>
                  <a:cubicBezTo>
                    <a:pt x="3911" y="230"/>
                    <a:pt x="3911" y="230"/>
                    <a:pt x="3911" y="230"/>
                  </a:cubicBezTo>
                  <a:cubicBezTo>
                    <a:pt x="3908" y="230"/>
                    <a:pt x="3906" y="232"/>
                    <a:pt x="3906" y="234"/>
                  </a:cubicBezTo>
                  <a:cubicBezTo>
                    <a:pt x="3906" y="237"/>
                    <a:pt x="3909" y="239"/>
                    <a:pt x="3912" y="239"/>
                  </a:cubicBezTo>
                  <a:cubicBezTo>
                    <a:pt x="3912" y="239"/>
                    <a:pt x="3912" y="239"/>
                    <a:pt x="3912" y="239"/>
                  </a:cubicBezTo>
                  <a:cubicBezTo>
                    <a:pt x="3915" y="238"/>
                    <a:pt x="3918" y="236"/>
                    <a:pt x="3917" y="234"/>
                  </a:cubicBezTo>
                  <a:cubicBezTo>
                    <a:pt x="3917" y="231"/>
                    <a:pt x="3914" y="230"/>
                    <a:pt x="3911" y="230"/>
                  </a:cubicBezTo>
                  <a:moveTo>
                    <a:pt x="193" y="226"/>
                  </a:moveTo>
                  <a:cubicBezTo>
                    <a:pt x="191" y="226"/>
                    <a:pt x="189" y="228"/>
                    <a:pt x="189" y="230"/>
                  </a:cubicBezTo>
                  <a:cubicBezTo>
                    <a:pt x="189" y="233"/>
                    <a:pt x="191" y="235"/>
                    <a:pt x="193" y="235"/>
                  </a:cubicBezTo>
                  <a:cubicBezTo>
                    <a:pt x="193" y="235"/>
                    <a:pt x="193" y="235"/>
                    <a:pt x="194" y="235"/>
                  </a:cubicBezTo>
                  <a:cubicBezTo>
                    <a:pt x="196" y="235"/>
                    <a:pt x="197" y="233"/>
                    <a:pt x="197" y="231"/>
                  </a:cubicBezTo>
                  <a:cubicBezTo>
                    <a:pt x="197" y="229"/>
                    <a:pt x="196" y="226"/>
                    <a:pt x="193" y="226"/>
                  </a:cubicBezTo>
                  <a:cubicBezTo>
                    <a:pt x="193" y="226"/>
                    <a:pt x="193" y="226"/>
                    <a:pt x="193" y="226"/>
                  </a:cubicBezTo>
                  <a:moveTo>
                    <a:pt x="3992" y="226"/>
                  </a:moveTo>
                  <a:cubicBezTo>
                    <a:pt x="3992" y="226"/>
                    <a:pt x="3992" y="226"/>
                    <a:pt x="3992" y="226"/>
                  </a:cubicBezTo>
                  <a:cubicBezTo>
                    <a:pt x="3989" y="226"/>
                    <a:pt x="3987" y="228"/>
                    <a:pt x="3987" y="230"/>
                  </a:cubicBezTo>
                  <a:cubicBezTo>
                    <a:pt x="3988" y="233"/>
                    <a:pt x="3990" y="234"/>
                    <a:pt x="3993" y="234"/>
                  </a:cubicBezTo>
                  <a:cubicBezTo>
                    <a:pt x="3993" y="234"/>
                    <a:pt x="3993" y="234"/>
                    <a:pt x="3994" y="234"/>
                  </a:cubicBezTo>
                  <a:cubicBezTo>
                    <a:pt x="3997" y="234"/>
                    <a:pt x="3999" y="232"/>
                    <a:pt x="3998" y="230"/>
                  </a:cubicBezTo>
                  <a:cubicBezTo>
                    <a:pt x="3998" y="227"/>
                    <a:pt x="3995" y="226"/>
                    <a:pt x="3992" y="226"/>
                  </a:cubicBezTo>
                  <a:moveTo>
                    <a:pt x="4071" y="222"/>
                  </a:moveTo>
                  <a:cubicBezTo>
                    <a:pt x="4071" y="222"/>
                    <a:pt x="4071" y="222"/>
                    <a:pt x="4071" y="222"/>
                  </a:cubicBezTo>
                  <a:cubicBezTo>
                    <a:pt x="4068" y="222"/>
                    <a:pt x="4066" y="224"/>
                    <a:pt x="4067" y="227"/>
                  </a:cubicBezTo>
                  <a:cubicBezTo>
                    <a:pt x="4067" y="229"/>
                    <a:pt x="4069" y="231"/>
                    <a:pt x="4072" y="231"/>
                  </a:cubicBezTo>
                  <a:cubicBezTo>
                    <a:pt x="4072" y="231"/>
                    <a:pt x="4072" y="231"/>
                    <a:pt x="4073" y="231"/>
                  </a:cubicBezTo>
                  <a:cubicBezTo>
                    <a:pt x="4076" y="231"/>
                    <a:pt x="4078" y="229"/>
                    <a:pt x="4077" y="226"/>
                  </a:cubicBezTo>
                  <a:cubicBezTo>
                    <a:pt x="4077" y="224"/>
                    <a:pt x="4074" y="222"/>
                    <a:pt x="4071" y="222"/>
                  </a:cubicBezTo>
                  <a:moveTo>
                    <a:pt x="130" y="221"/>
                  </a:moveTo>
                  <a:cubicBezTo>
                    <a:pt x="128" y="221"/>
                    <a:pt x="126" y="223"/>
                    <a:pt x="126" y="226"/>
                  </a:cubicBezTo>
                  <a:cubicBezTo>
                    <a:pt x="126" y="228"/>
                    <a:pt x="128" y="230"/>
                    <a:pt x="130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3" y="230"/>
                    <a:pt x="135" y="229"/>
                    <a:pt x="135" y="226"/>
                  </a:cubicBezTo>
                  <a:cubicBezTo>
                    <a:pt x="135" y="224"/>
                    <a:pt x="133" y="222"/>
                    <a:pt x="130" y="222"/>
                  </a:cubicBezTo>
                  <a:cubicBezTo>
                    <a:pt x="130" y="222"/>
                    <a:pt x="130" y="221"/>
                    <a:pt x="130" y="221"/>
                  </a:cubicBezTo>
                  <a:moveTo>
                    <a:pt x="4147" y="219"/>
                  </a:moveTo>
                  <a:cubicBezTo>
                    <a:pt x="4147" y="219"/>
                    <a:pt x="4147" y="219"/>
                    <a:pt x="4147" y="219"/>
                  </a:cubicBezTo>
                  <a:cubicBezTo>
                    <a:pt x="4144" y="219"/>
                    <a:pt x="4142" y="221"/>
                    <a:pt x="4143" y="224"/>
                  </a:cubicBezTo>
                  <a:cubicBezTo>
                    <a:pt x="4143" y="226"/>
                    <a:pt x="4146" y="228"/>
                    <a:pt x="4148" y="228"/>
                  </a:cubicBezTo>
                  <a:cubicBezTo>
                    <a:pt x="4149" y="228"/>
                    <a:pt x="4149" y="228"/>
                    <a:pt x="4149" y="228"/>
                  </a:cubicBezTo>
                  <a:cubicBezTo>
                    <a:pt x="4151" y="228"/>
                    <a:pt x="4154" y="226"/>
                    <a:pt x="4153" y="224"/>
                  </a:cubicBezTo>
                  <a:cubicBezTo>
                    <a:pt x="4153" y="221"/>
                    <a:pt x="4150" y="219"/>
                    <a:pt x="4147" y="219"/>
                  </a:cubicBezTo>
                  <a:moveTo>
                    <a:pt x="67" y="218"/>
                  </a:moveTo>
                  <a:cubicBezTo>
                    <a:pt x="65" y="218"/>
                    <a:pt x="63" y="220"/>
                    <a:pt x="63" y="222"/>
                  </a:cubicBezTo>
                  <a:cubicBezTo>
                    <a:pt x="63" y="224"/>
                    <a:pt x="65" y="226"/>
                    <a:pt x="67" y="226"/>
                  </a:cubicBezTo>
                  <a:cubicBezTo>
                    <a:pt x="67" y="226"/>
                    <a:pt x="68" y="227"/>
                    <a:pt x="68" y="227"/>
                  </a:cubicBezTo>
                  <a:cubicBezTo>
                    <a:pt x="70" y="227"/>
                    <a:pt x="72" y="225"/>
                    <a:pt x="72" y="222"/>
                  </a:cubicBezTo>
                  <a:cubicBezTo>
                    <a:pt x="72" y="220"/>
                    <a:pt x="70" y="218"/>
                    <a:pt x="67" y="218"/>
                  </a:cubicBezTo>
                  <a:cubicBezTo>
                    <a:pt x="67" y="218"/>
                    <a:pt x="67" y="218"/>
                    <a:pt x="67" y="218"/>
                  </a:cubicBezTo>
                  <a:moveTo>
                    <a:pt x="4220" y="217"/>
                  </a:moveTo>
                  <a:cubicBezTo>
                    <a:pt x="4220" y="217"/>
                    <a:pt x="4220" y="217"/>
                    <a:pt x="4220" y="217"/>
                  </a:cubicBezTo>
                  <a:cubicBezTo>
                    <a:pt x="4217" y="217"/>
                    <a:pt x="4215" y="219"/>
                    <a:pt x="4216" y="222"/>
                  </a:cubicBezTo>
                  <a:cubicBezTo>
                    <a:pt x="4216" y="224"/>
                    <a:pt x="4219" y="226"/>
                    <a:pt x="4221" y="226"/>
                  </a:cubicBezTo>
                  <a:cubicBezTo>
                    <a:pt x="4221" y="226"/>
                    <a:pt x="4221" y="226"/>
                    <a:pt x="4221" y="226"/>
                  </a:cubicBezTo>
                  <a:cubicBezTo>
                    <a:pt x="4224" y="226"/>
                    <a:pt x="4226" y="224"/>
                    <a:pt x="4226" y="222"/>
                  </a:cubicBezTo>
                  <a:cubicBezTo>
                    <a:pt x="4225" y="219"/>
                    <a:pt x="4223" y="217"/>
                    <a:pt x="4220" y="217"/>
                  </a:cubicBezTo>
                  <a:moveTo>
                    <a:pt x="4288" y="216"/>
                  </a:moveTo>
                  <a:cubicBezTo>
                    <a:pt x="4288" y="216"/>
                    <a:pt x="4288" y="216"/>
                    <a:pt x="4288" y="216"/>
                  </a:cubicBezTo>
                  <a:cubicBezTo>
                    <a:pt x="4286" y="216"/>
                    <a:pt x="4284" y="218"/>
                    <a:pt x="4285" y="221"/>
                  </a:cubicBezTo>
                  <a:cubicBezTo>
                    <a:pt x="4285" y="223"/>
                    <a:pt x="4287" y="225"/>
                    <a:pt x="4290" y="225"/>
                  </a:cubicBezTo>
                  <a:cubicBezTo>
                    <a:pt x="4290" y="225"/>
                    <a:pt x="4290" y="225"/>
                    <a:pt x="4290" y="225"/>
                  </a:cubicBezTo>
                  <a:cubicBezTo>
                    <a:pt x="4292" y="225"/>
                    <a:pt x="4294" y="223"/>
                    <a:pt x="4294" y="221"/>
                  </a:cubicBezTo>
                  <a:cubicBezTo>
                    <a:pt x="4293" y="218"/>
                    <a:pt x="4291" y="216"/>
                    <a:pt x="4288" y="216"/>
                  </a:cubicBezTo>
                  <a:moveTo>
                    <a:pt x="4352" y="216"/>
                  </a:moveTo>
                  <a:cubicBezTo>
                    <a:pt x="4352" y="216"/>
                    <a:pt x="4352" y="216"/>
                    <a:pt x="4352" y="216"/>
                  </a:cubicBezTo>
                  <a:cubicBezTo>
                    <a:pt x="4349" y="216"/>
                    <a:pt x="4348" y="218"/>
                    <a:pt x="4348" y="220"/>
                  </a:cubicBezTo>
                  <a:cubicBezTo>
                    <a:pt x="4349" y="223"/>
                    <a:pt x="4351" y="225"/>
                    <a:pt x="4353" y="225"/>
                  </a:cubicBezTo>
                  <a:cubicBezTo>
                    <a:pt x="4353" y="225"/>
                    <a:pt x="4353" y="225"/>
                    <a:pt x="4353" y="225"/>
                  </a:cubicBezTo>
                  <a:cubicBezTo>
                    <a:pt x="4355" y="225"/>
                    <a:pt x="4357" y="223"/>
                    <a:pt x="4357" y="220"/>
                  </a:cubicBezTo>
                  <a:cubicBezTo>
                    <a:pt x="4356" y="218"/>
                    <a:pt x="4354" y="216"/>
                    <a:pt x="4352" y="216"/>
                  </a:cubicBezTo>
                  <a:moveTo>
                    <a:pt x="4" y="215"/>
                  </a:moveTo>
                  <a:cubicBezTo>
                    <a:pt x="1" y="215"/>
                    <a:pt x="0" y="217"/>
                    <a:pt x="0" y="219"/>
                  </a:cubicBezTo>
                  <a:cubicBezTo>
                    <a:pt x="0" y="222"/>
                    <a:pt x="2" y="224"/>
                    <a:pt x="4" y="224"/>
                  </a:cubicBezTo>
                  <a:cubicBezTo>
                    <a:pt x="4" y="224"/>
                    <a:pt x="4" y="224"/>
                    <a:pt x="4" y="224"/>
                  </a:cubicBezTo>
                  <a:cubicBezTo>
                    <a:pt x="6" y="224"/>
                    <a:pt x="8" y="222"/>
                    <a:pt x="8" y="220"/>
                  </a:cubicBezTo>
                  <a:cubicBezTo>
                    <a:pt x="8" y="217"/>
                    <a:pt x="6" y="215"/>
                    <a:pt x="4" y="215"/>
                  </a:cubicBezTo>
                  <a:cubicBezTo>
                    <a:pt x="4" y="215"/>
                    <a:pt x="4" y="215"/>
                    <a:pt x="4" y="215"/>
                  </a:cubicBezTo>
                  <a:moveTo>
                    <a:pt x="2838" y="215"/>
                  </a:moveTo>
                  <a:cubicBezTo>
                    <a:pt x="2837" y="215"/>
                    <a:pt x="2836" y="216"/>
                    <a:pt x="2836" y="218"/>
                  </a:cubicBezTo>
                  <a:cubicBezTo>
                    <a:pt x="2836" y="221"/>
                    <a:pt x="2838" y="224"/>
                    <a:pt x="2839" y="224"/>
                  </a:cubicBezTo>
                  <a:cubicBezTo>
                    <a:pt x="2840" y="225"/>
                    <a:pt x="2840" y="225"/>
                    <a:pt x="2840" y="225"/>
                  </a:cubicBezTo>
                  <a:cubicBezTo>
                    <a:pt x="2841" y="225"/>
                    <a:pt x="2842" y="223"/>
                    <a:pt x="2842" y="221"/>
                  </a:cubicBezTo>
                  <a:cubicBezTo>
                    <a:pt x="2842" y="219"/>
                    <a:pt x="2841" y="216"/>
                    <a:pt x="2839" y="215"/>
                  </a:cubicBezTo>
                  <a:cubicBezTo>
                    <a:pt x="2839" y="215"/>
                    <a:pt x="2839" y="215"/>
                    <a:pt x="2838" y="215"/>
                  </a:cubicBezTo>
                  <a:moveTo>
                    <a:pt x="4410" y="214"/>
                  </a:moveTo>
                  <a:cubicBezTo>
                    <a:pt x="4410" y="214"/>
                    <a:pt x="4410" y="214"/>
                    <a:pt x="4410" y="214"/>
                  </a:cubicBezTo>
                  <a:cubicBezTo>
                    <a:pt x="4408" y="214"/>
                    <a:pt x="4407" y="216"/>
                    <a:pt x="4407" y="219"/>
                  </a:cubicBezTo>
                  <a:cubicBezTo>
                    <a:pt x="4407" y="221"/>
                    <a:pt x="4409" y="223"/>
                    <a:pt x="4411" y="223"/>
                  </a:cubicBezTo>
                  <a:cubicBezTo>
                    <a:pt x="4412" y="223"/>
                    <a:pt x="4412" y="223"/>
                    <a:pt x="4412" y="223"/>
                  </a:cubicBezTo>
                  <a:cubicBezTo>
                    <a:pt x="4414" y="223"/>
                    <a:pt x="4415" y="221"/>
                    <a:pt x="4415" y="219"/>
                  </a:cubicBezTo>
                  <a:cubicBezTo>
                    <a:pt x="4414" y="216"/>
                    <a:pt x="4412" y="214"/>
                    <a:pt x="4410" y="214"/>
                  </a:cubicBezTo>
                  <a:moveTo>
                    <a:pt x="4465" y="212"/>
                  </a:moveTo>
                  <a:cubicBezTo>
                    <a:pt x="4465" y="212"/>
                    <a:pt x="4465" y="212"/>
                    <a:pt x="4465" y="212"/>
                  </a:cubicBezTo>
                  <a:cubicBezTo>
                    <a:pt x="4463" y="212"/>
                    <a:pt x="4462" y="214"/>
                    <a:pt x="4462" y="216"/>
                  </a:cubicBezTo>
                  <a:cubicBezTo>
                    <a:pt x="4462" y="219"/>
                    <a:pt x="4464" y="221"/>
                    <a:pt x="4466" y="221"/>
                  </a:cubicBezTo>
                  <a:cubicBezTo>
                    <a:pt x="4466" y="221"/>
                    <a:pt x="4466" y="221"/>
                    <a:pt x="4466" y="221"/>
                  </a:cubicBezTo>
                  <a:cubicBezTo>
                    <a:pt x="4468" y="221"/>
                    <a:pt x="4470" y="219"/>
                    <a:pt x="4469" y="216"/>
                  </a:cubicBezTo>
                  <a:cubicBezTo>
                    <a:pt x="4469" y="214"/>
                    <a:pt x="4467" y="212"/>
                    <a:pt x="4465" y="212"/>
                  </a:cubicBezTo>
                  <a:moveTo>
                    <a:pt x="1365" y="209"/>
                  </a:moveTo>
                  <a:cubicBezTo>
                    <a:pt x="1365" y="209"/>
                    <a:pt x="1364" y="209"/>
                    <a:pt x="1363" y="209"/>
                  </a:cubicBezTo>
                  <a:cubicBezTo>
                    <a:pt x="1360" y="210"/>
                    <a:pt x="1357" y="213"/>
                    <a:pt x="1357" y="215"/>
                  </a:cubicBezTo>
                  <a:cubicBezTo>
                    <a:pt x="1357" y="217"/>
                    <a:pt x="1358" y="218"/>
                    <a:pt x="1361" y="218"/>
                  </a:cubicBezTo>
                  <a:cubicBezTo>
                    <a:pt x="1362" y="218"/>
                    <a:pt x="1362" y="218"/>
                    <a:pt x="1363" y="218"/>
                  </a:cubicBezTo>
                  <a:cubicBezTo>
                    <a:pt x="1367" y="217"/>
                    <a:pt x="1370" y="214"/>
                    <a:pt x="1370" y="212"/>
                  </a:cubicBezTo>
                  <a:cubicBezTo>
                    <a:pt x="1370" y="210"/>
                    <a:pt x="1368" y="209"/>
                    <a:pt x="1365" y="209"/>
                  </a:cubicBezTo>
                  <a:moveTo>
                    <a:pt x="4517" y="208"/>
                  </a:moveTo>
                  <a:cubicBezTo>
                    <a:pt x="4517" y="208"/>
                    <a:pt x="4516" y="208"/>
                    <a:pt x="4516" y="208"/>
                  </a:cubicBezTo>
                  <a:cubicBezTo>
                    <a:pt x="4514" y="209"/>
                    <a:pt x="4513" y="211"/>
                    <a:pt x="4514" y="213"/>
                  </a:cubicBezTo>
                  <a:cubicBezTo>
                    <a:pt x="4514" y="216"/>
                    <a:pt x="4516" y="217"/>
                    <a:pt x="4518" y="217"/>
                  </a:cubicBezTo>
                  <a:cubicBezTo>
                    <a:pt x="4518" y="217"/>
                    <a:pt x="4518" y="217"/>
                    <a:pt x="4518" y="217"/>
                  </a:cubicBezTo>
                  <a:cubicBezTo>
                    <a:pt x="4520" y="217"/>
                    <a:pt x="4521" y="215"/>
                    <a:pt x="4521" y="213"/>
                  </a:cubicBezTo>
                  <a:cubicBezTo>
                    <a:pt x="4520" y="210"/>
                    <a:pt x="4518" y="208"/>
                    <a:pt x="4517" y="208"/>
                  </a:cubicBezTo>
                  <a:moveTo>
                    <a:pt x="4565" y="204"/>
                  </a:moveTo>
                  <a:cubicBezTo>
                    <a:pt x="4565" y="204"/>
                    <a:pt x="4565" y="204"/>
                    <a:pt x="4565" y="204"/>
                  </a:cubicBezTo>
                  <a:cubicBezTo>
                    <a:pt x="4563" y="205"/>
                    <a:pt x="4562" y="207"/>
                    <a:pt x="4563" y="209"/>
                  </a:cubicBezTo>
                  <a:cubicBezTo>
                    <a:pt x="4563" y="212"/>
                    <a:pt x="4565" y="213"/>
                    <a:pt x="4566" y="213"/>
                  </a:cubicBezTo>
                  <a:cubicBezTo>
                    <a:pt x="4566" y="213"/>
                    <a:pt x="4566" y="213"/>
                    <a:pt x="4567" y="213"/>
                  </a:cubicBezTo>
                  <a:cubicBezTo>
                    <a:pt x="4568" y="213"/>
                    <a:pt x="4570" y="211"/>
                    <a:pt x="4569" y="209"/>
                  </a:cubicBezTo>
                  <a:cubicBezTo>
                    <a:pt x="4569" y="206"/>
                    <a:pt x="4567" y="204"/>
                    <a:pt x="4565" y="204"/>
                  </a:cubicBezTo>
                  <a:moveTo>
                    <a:pt x="4612" y="200"/>
                  </a:moveTo>
                  <a:cubicBezTo>
                    <a:pt x="4612" y="200"/>
                    <a:pt x="4612" y="200"/>
                    <a:pt x="4612" y="200"/>
                  </a:cubicBezTo>
                  <a:cubicBezTo>
                    <a:pt x="4610" y="200"/>
                    <a:pt x="4609" y="202"/>
                    <a:pt x="4610" y="205"/>
                  </a:cubicBezTo>
                  <a:cubicBezTo>
                    <a:pt x="4610" y="207"/>
                    <a:pt x="4611" y="209"/>
                    <a:pt x="4613" y="209"/>
                  </a:cubicBezTo>
                  <a:cubicBezTo>
                    <a:pt x="4613" y="209"/>
                    <a:pt x="4613" y="209"/>
                    <a:pt x="4613" y="209"/>
                  </a:cubicBezTo>
                  <a:cubicBezTo>
                    <a:pt x="4615" y="209"/>
                    <a:pt x="4616" y="206"/>
                    <a:pt x="4616" y="204"/>
                  </a:cubicBezTo>
                  <a:cubicBezTo>
                    <a:pt x="4616" y="202"/>
                    <a:pt x="4614" y="200"/>
                    <a:pt x="4612" y="200"/>
                  </a:cubicBezTo>
                  <a:moveTo>
                    <a:pt x="4658" y="195"/>
                  </a:moveTo>
                  <a:cubicBezTo>
                    <a:pt x="4658" y="195"/>
                    <a:pt x="4658" y="195"/>
                    <a:pt x="4658" y="195"/>
                  </a:cubicBezTo>
                  <a:cubicBezTo>
                    <a:pt x="4656" y="195"/>
                    <a:pt x="4655" y="197"/>
                    <a:pt x="4655" y="200"/>
                  </a:cubicBezTo>
                  <a:cubicBezTo>
                    <a:pt x="4655" y="202"/>
                    <a:pt x="4657" y="204"/>
                    <a:pt x="4658" y="204"/>
                  </a:cubicBezTo>
                  <a:cubicBezTo>
                    <a:pt x="4659" y="204"/>
                    <a:pt x="4659" y="204"/>
                    <a:pt x="4659" y="204"/>
                  </a:cubicBezTo>
                  <a:cubicBezTo>
                    <a:pt x="4660" y="204"/>
                    <a:pt x="4662" y="201"/>
                    <a:pt x="4661" y="199"/>
                  </a:cubicBezTo>
                  <a:cubicBezTo>
                    <a:pt x="4661" y="197"/>
                    <a:pt x="4660" y="195"/>
                    <a:pt x="4658" y="195"/>
                  </a:cubicBezTo>
                  <a:moveTo>
                    <a:pt x="2794" y="193"/>
                  </a:moveTo>
                  <a:cubicBezTo>
                    <a:pt x="2793" y="193"/>
                    <a:pt x="2792" y="195"/>
                    <a:pt x="2792" y="197"/>
                  </a:cubicBezTo>
                  <a:cubicBezTo>
                    <a:pt x="2793" y="199"/>
                    <a:pt x="2794" y="202"/>
                    <a:pt x="2796" y="203"/>
                  </a:cubicBezTo>
                  <a:cubicBezTo>
                    <a:pt x="2796" y="203"/>
                    <a:pt x="2796" y="203"/>
                    <a:pt x="2796" y="203"/>
                  </a:cubicBezTo>
                  <a:cubicBezTo>
                    <a:pt x="2798" y="203"/>
                    <a:pt x="2798" y="202"/>
                    <a:pt x="2798" y="200"/>
                  </a:cubicBezTo>
                  <a:cubicBezTo>
                    <a:pt x="2798" y="197"/>
                    <a:pt x="2797" y="195"/>
                    <a:pt x="2795" y="194"/>
                  </a:cubicBezTo>
                  <a:cubicBezTo>
                    <a:pt x="2795" y="194"/>
                    <a:pt x="2795" y="193"/>
                    <a:pt x="2794" y="193"/>
                  </a:cubicBezTo>
                  <a:moveTo>
                    <a:pt x="4703" y="190"/>
                  </a:moveTo>
                  <a:cubicBezTo>
                    <a:pt x="4703" y="190"/>
                    <a:pt x="4703" y="190"/>
                    <a:pt x="4702" y="190"/>
                  </a:cubicBezTo>
                  <a:cubicBezTo>
                    <a:pt x="4701" y="190"/>
                    <a:pt x="4700" y="192"/>
                    <a:pt x="4700" y="195"/>
                  </a:cubicBezTo>
                  <a:cubicBezTo>
                    <a:pt x="4700" y="197"/>
                    <a:pt x="4701" y="199"/>
                    <a:pt x="4703" y="199"/>
                  </a:cubicBezTo>
                  <a:cubicBezTo>
                    <a:pt x="4703" y="199"/>
                    <a:pt x="4703" y="199"/>
                    <a:pt x="4703" y="199"/>
                  </a:cubicBezTo>
                  <a:cubicBezTo>
                    <a:pt x="4705" y="198"/>
                    <a:pt x="4706" y="196"/>
                    <a:pt x="4706" y="194"/>
                  </a:cubicBezTo>
                  <a:cubicBezTo>
                    <a:pt x="4706" y="192"/>
                    <a:pt x="4704" y="190"/>
                    <a:pt x="4703" y="190"/>
                  </a:cubicBezTo>
                  <a:moveTo>
                    <a:pt x="4747" y="185"/>
                  </a:moveTo>
                  <a:cubicBezTo>
                    <a:pt x="4747" y="185"/>
                    <a:pt x="4747" y="185"/>
                    <a:pt x="4747" y="185"/>
                  </a:cubicBezTo>
                  <a:cubicBezTo>
                    <a:pt x="4745" y="185"/>
                    <a:pt x="4744" y="187"/>
                    <a:pt x="4744" y="189"/>
                  </a:cubicBezTo>
                  <a:cubicBezTo>
                    <a:pt x="4744" y="192"/>
                    <a:pt x="4746" y="193"/>
                    <a:pt x="4747" y="193"/>
                  </a:cubicBezTo>
                  <a:cubicBezTo>
                    <a:pt x="4747" y="193"/>
                    <a:pt x="4748" y="193"/>
                    <a:pt x="4748" y="193"/>
                  </a:cubicBezTo>
                  <a:cubicBezTo>
                    <a:pt x="4749" y="193"/>
                    <a:pt x="4751" y="191"/>
                    <a:pt x="4750" y="189"/>
                  </a:cubicBezTo>
                  <a:cubicBezTo>
                    <a:pt x="4750" y="186"/>
                    <a:pt x="4749" y="185"/>
                    <a:pt x="4747" y="185"/>
                  </a:cubicBezTo>
                  <a:moveTo>
                    <a:pt x="1461" y="184"/>
                  </a:moveTo>
                  <a:cubicBezTo>
                    <a:pt x="1461" y="184"/>
                    <a:pt x="1460" y="184"/>
                    <a:pt x="1459" y="184"/>
                  </a:cubicBezTo>
                  <a:cubicBezTo>
                    <a:pt x="1455" y="185"/>
                    <a:pt x="1452" y="188"/>
                    <a:pt x="1452" y="190"/>
                  </a:cubicBezTo>
                  <a:cubicBezTo>
                    <a:pt x="1452" y="192"/>
                    <a:pt x="1454" y="194"/>
                    <a:pt x="1457" y="194"/>
                  </a:cubicBezTo>
                  <a:cubicBezTo>
                    <a:pt x="1457" y="194"/>
                    <a:pt x="1458" y="193"/>
                    <a:pt x="1459" y="193"/>
                  </a:cubicBezTo>
                  <a:cubicBezTo>
                    <a:pt x="1463" y="192"/>
                    <a:pt x="1466" y="189"/>
                    <a:pt x="1466" y="187"/>
                  </a:cubicBezTo>
                  <a:cubicBezTo>
                    <a:pt x="1466" y="185"/>
                    <a:pt x="1464" y="184"/>
                    <a:pt x="1461" y="184"/>
                  </a:cubicBezTo>
                  <a:moveTo>
                    <a:pt x="4792" y="180"/>
                  </a:moveTo>
                  <a:cubicBezTo>
                    <a:pt x="4792" y="180"/>
                    <a:pt x="4792" y="180"/>
                    <a:pt x="4792" y="180"/>
                  </a:cubicBezTo>
                  <a:cubicBezTo>
                    <a:pt x="4790" y="180"/>
                    <a:pt x="4789" y="182"/>
                    <a:pt x="4789" y="184"/>
                  </a:cubicBezTo>
                  <a:cubicBezTo>
                    <a:pt x="4789" y="187"/>
                    <a:pt x="4791" y="188"/>
                    <a:pt x="4792" y="188"/>
                  </a:cubicBezTo>
                  <a:cubicBezTo>
                    <a:pt x="4792" y="188"/>
                    <a:pt x="4792" y="188"/>
                    <a:pt x="4792" y="188"/>
                  </a:cubicBezTo>
                  <a:cubicBezTo>
                    <a:pt x="4794" y="188"/>
                    <a:pt x="4796" y="186"/>
                    <a:pt x="4795" y="184"/>
                  </a:cubicBezTo>
                  <a:cubicBezTo>
                    <a:pt x="4795" y="181"/>
                    <a:pt x="4794" y="180"/>
                    <a:pt x="4792" y="180"/>
                  </a:cubicBezTo>
                  <a:moveTo>
                    <a:pt x="4838" y="175"/>
                  </a:moveTo>
                  <a:cubicBezTo>
                    <a:pt x="4838" y="175"/>
                    <a:pt x="4838" y="175"/>
                    <a:pt x="4838" y="175"/>
                  </a:cubicBezTo>
                  <a:cubicBezTo>
                    <a:pt x="4836" y="175"/>
                    <a:pt x="4835" y="177"/>
                    <a:pt x="4835" y="180"/>
                  </a:cubicBezTo>
                  <a:cubicBezTo>
                    <a:pt x="4835" y="182"/>
                    <a:pt x="4837" y="184"/>
                    <a:pt x="4838" y="184"/>
                  </a:cubicBezTo>
                  <a:cubicBezTo>
                    <a:pt x="4838" y="184"/>
                    <a:pt x="4838" y="184"/>
                    <a:pt x="4838" y="184"/>
                  </a:cubicBezTo>
                  <a:cubicBezTo>
                    <a:pt x="4840" y="183"/>
                    <a:pt x="4842" y="181"/>
                    <a:pt x="4842" y="179"/>
                  </a:cubicBezTo>
                  <a:cubicBezTo>
                    <a:pt x="4841" y="177"/>
                    <a:pt x="4840" y="175"/>
                    <a:pt x="4838" y="175"/>
                  </a:cubicBezTo>
                  <a:moveTo>
                    <a:pt x="4886" y="171"/>
                  </a:moveTo>
                  <a:cubicBezTo>
                    <a:pt x="4886" y="171"/>
                    <a:pt x="4886" y="171"/>
                    <a:pt x="4886" y="171"/>
                  </a:cubicBezTo>
                  <a:cubicBezTo>
                    <a:pt x="4884" y="171"/>
                    <a:pt x="4883" y="173"/>
                    <a:pt x="4883" y="175"/>
                  </a:cubicBezTo>
                  <a:cubicBezTo>
                    <a:pt x="4883" y="178"/>
                    <a:pt x="4884" y="179"/>
                    <a:pt x="4886" y="179"/>
                  </a:cubicBezTo>
                  <a:cubicBezTo>
                    <a:pt x="4886" y="179"/>
                    <a:pt x="4886" y="179"/>
                    <a:pt x="4886" y="179"/>
                  </a:cubicBezTo>
                  <a:cubicBezTo>
                    <a:pt x="4888" y="179"/>
                    <a:pt x="4889" y="177"/>
                    <a:pt x="4889" y="175"/>
                  </a:cubicBezTo>
                  <a:cubicBezTo>
                    <a:pt x="4889" y="172"/>
                    <a:pt x="4888" y="171"/>
                    <a:pt x="4886" y="171"/>
                  </a:cubicBezTo>
                  <a:moveTo>
                    <a:pt x="2752" y="170"/>
                  </a:moveTo>
                  <a:cubicBezTo>
                    <a:pt x="2751" y="170"/>
                    <a:pt x="2750" y="171"/>
                    <a:pt x="2751" y="173"/>
                  </a:cubicBezTo>
                  <a:cubicBezTo>
                    <a:pt x="2751" y="176"/>
                    <a:pt x="2752" y="178"/>
                    <a:pt x="2754" y="179"/>
                  </a:cubicBezTo>
                  <a:cubicBezTo>
                    <a:pt x="2754" y="179"/>
                    <a:pt x="2754" y="180"/>
                    <a:pt x="2755" y="180"/>
                  </a:cubicBezTo>
                  <a:cubicBezTo>
                    <a:pt x="2756" y="180"/>
                    <a:pt x="2756" y="178"/>
                    <a:pt x="2756" y="176"/>
                  </a:cubicBezTo>
                  <a:cubicBezTo>
                    <a:pt x="2756" y="174"/>
                    <a:pt x="2755" y="171"/>
                    <a:pt x="2753" y="170"/>
                  </a:cubicBezTo>
                  <a:cubicBezTo>
                    <a:pt x="2753" y="170"/>
                    <a:pt x="2752" y="170"/>
                    <a:pt x="2752" y="170"/>
                  </a:cubicBezTo>
                  <a:moveTo>
                    <a:pt x="4936" y="167"/>
                  </a:moveTo>
                  <a:cubicBezTo>
                    <a:pt x="4936" y="167"/>
                    <a:pt x="4936" y="167"/>
                    <a:pt x="4936" y="167"/>
                  </a:cubicBezTo>
                  <a:cubicBezTo>
                    <a:pt x="4934" y="167"/>
                    <a:pt x="4932" y="169"/>
                    <a:pt x="4933" y="171"/>
                  </a:cubicBezTo>
                  <a:cubicBezTo>
                    <a:pt x="4933" y="174"/>
                    <a:pt x="4934" y="176"/>
                    <a:pt x="4936" y="176"/>
                  </a:cubicBezTo>
                  <a:cubicBezTo>
                    <a:pt x="4936" y="176"/>
                    <a:pt x="4936" y="176"/>
                    <a:pt x="4936" y="176"/>
                  </a:cubicBezTo>
                  <a:cubicBezTo>
                    <a:pt x="4938" y="175"/>
                    <a:pt x="4940" y="173"/>
                    <a:pt x="4940" y="171"/>
                  </a:cubicBezTo>
                  <a:cubicBezTo>
                    <a:pt x="4940" y="169"/>
                    <a:pt x="4938" y="167"/>
                    <a:pt x="4936" y="167"/>
                  </a:cubicBezTo>
                  <a:moveTo>
                    <a:pt x="4989" y="164"/>
                  </a:moveTo>
                  <a:cubicBezTo>
                    <a:pt x="4989" y="164"/>
                    <a:pt x="4989" y="164"/>
                    <a:pt x="4989" y="164"/>
                  </a:cubicBezTo>
                  <a:cubicBezTo>
                    <a:pt x="4987" y="164"/>
                    <a:pt x="4985" y="166"/>
                    <a:pt x="4985" y="168"/>
                  </a:cubicBezTo>
                  <a:cubicBezTo>
                    <a:pt x="4985" y="171"/>
                    <a:pt x="4987" y="173"/>
                    <a:pt x="4989" y="173"/>
                  </a:cubicBezTo>
                  <a:cubicBezTo>
                    <a:pt x="4989" y="173"/>
                    <a:pt x="4989" y="173"/>
                    <a:pt x="4989" y="173"/>
                  </a:cubicBezTo>
                  <a:cubicBezTo>
                    <a:pt x="4991" y="172"/>
                    <a:pt x="4993" y="170"/>
                    <a:pt x="4993" y="168"/>
                  </a:cubicBezTo>
                  <a:cubicBezTo>
                    <a:pt x="4993" y="166"/>
                    <a:pt x="4991" y="164"/>
                    <a:pt x="4989" y="164"/>
                  </a:cubicBezTo>
                  <a:moveTo>
                    <a:pt x="5045" y="162"/>
                  </a:moveTo>
                  <a:cubicBezTo>
                    <a:pt x="5045" y="162"/>
                    <a:pt x="5045" y="162"/>
                    <a:pt x="5045" y="162"/>
                  </a:cubicBezTo>
                  <a:cubicBezTo>
                    <a:pt x="5043" y="162"/>
                    <a:pt x="5041" y="164"/>
                    <a:pt x="5041" y="166"/>
                  </a:cubicBezTo>
                  <a:cubicBezTo>
                    <a:pt x="5041" y="169"/>
                    <a:pt x="5043" y="171"/>
                    <a:pt x="5045" y="171"/>
                  </a:cubicBezTo>
                  <a:cubicBezTo>
                    <a:pt x="5045" y="171"/>
                    <a:pt x="5045" y="171"/>
                    <a:pt x="5045" y="171"/>
                  </a:cubicBezTo>
                  <a:cubicBezTo>
                    <a:pt x="5048" y="170"/>
                    <a:pt x="5050" y="169"/>
                    <a:pt x="5049" y="166"/>
                  </a:cubicBezTo>
                  <a:cubicBezTo>
                    <a:pt x="5049" y="164"/>
                    <a:pt x="5048" y="162"/>
                    <a:pt x="5045" y="162"/>
                  </a:cubicBezTo>
                  <a:moveTo>
                    <a:pt x="1559" y="158"/>
                  </a:moveTo>
                  <a:cubicBezTo>
                    <a:pt x="1558" y="158"/>
                    <a:pt x="1557" y="158"/>
                    <a:pt x="1556" y="158"/>
                  </a:cubicBezTo>
                  <a:cubicBezTo>
                    <a:pt x="1553" y="159"/>
                    <a:pt x="1550" y="162"/>
                    <a:pt x="1550" y="164"/>
                  </a:cubicBezTo>
                  <a:cubicBezTo>
                    <a:pt x="1550" y="166"/>
                    <a:pt x="1552" y="167"/>
                    <a:pt x="1554" y="167"/>
                  </a:cubicBezTo>
                  <a:cubicBezTo>
                    <a:pt x="1555" y="167"/>
                    <a:pt x="1556" y="167"/>
                    <a:pt x="1557" y="167"/>
                  </a:cubicBezTo>
                  <a:cubicBezTo>
                    <a:pt x="1560" y="166"/>
                    <a:pt x="1563" y="163"/>
                    <a:pt x="1563" y="161"/>
                  </a:cubicBezTo>
                  <a:cubicBezTo>
                    <a:pt x="1563" y="159"/>
                    <a:pt x="1561" y="158"/>
                    <a:pt x="1559" y="158"/>
                  </a:cubicBezTo>
                  <a:moveTo>
                    <a:pt x="2711" y="145"/>
                  </a:moveTo>
                  <a:cubicBezTo>
                    <a:pt x="2710" y="145"/>
                    <a:pt x="2710" y="147"/>
                    <a:pt x="2710" y="148"/>
                  </a:cubicBezTo>
                  <a:cubicBezTo>
                    <a:pt x="2710" y="151"/>
                    <a:pt x="2711" y="153"/>
                    <a:pt x="2713" y="154"/>
                  </a:cubicBezTo>
                  <a:cubicBezTo>
                    <a:pt x="2713" y="155"/>
                    <a:pt x="2714" y="155"/>
                    <a:pt x="2714" y="155"/>
                  </a:cubicBezTo>
                  <a:cubicBezTo>
                    <a:pt x="2715" y="155"/>
                    <a:pt x="2716" y="154"/>
                    <a:pt x="2715" y="152"/>
                  </a:cubicBezTo>
                  <a:cubicBezTo>
                    <a:pt x="2715" y="149"/>
                    <a:pt x="2714" y="147"/>
                    <a:pt x="2712" y="146"/>
                  </a:cubicBezTo>
                  <a:cubicBezTo>
                    <a:pt x="2712" y="146"/>
                    <a:pt x="2711" y="145"/>
                    <a:pt x="2711" y="145"/>
                  </a:cubicBezTo>
                  <a:moveTo>
                    <a:pt x="1657" y="131"/>
                  </a:moveTo>
                  <a:cubicBezTo>
                    <a:pt x="1656" y="131"/>
                    <a:pt x="1655" y="131"/>
                    <a:pt x="1654" y="132"/>
                  </a:cubicBezTo>
                  <a:cubicBezTo>
                    <a:pt x="1651" y="133"/>
                    <a:pt x="1648" y="135"/>
                    <a:pt x="1648" y="138"/>
                  </a:cubicBezTo>
                  <a:cubicBezTo>
                    <a:pt x="1648" y="140"/>
                    <a:pt x="1650" y="141"/>
                    <a:pt x="1652" y="141"/>
                  </a:cubicBezTo>
                  <a:cubicBezTo>
                    <a:pt x="1653" y="141"/>
                    <a:pt x="1654" y="140"/>
                    <a:pt x="1655" y="140"/>
                  </a:cubicBezTo>
                  <a:cubicBezTo>
                    <a:pt x="1659" y="139"/>
                    <a:pt x="1662" y="136"/>
                    <a:pt x="1661" y="134"/>
                  </a:cubicBezTo>
                  <a:cubicBezTo>
                    <a:pt x="1661" y="132"/>
                    <a:pt x="1659" y="131"/>
                    <a:pt x="1657" y="131"/>
                  </a:cubicBezTo>
                  <a:moveTo>
                    <a:pt x="2671" y="121"/>
                  </a:moveTo>
                  <a:cubicBezTo>
                    <a:pt x="2670" y="121"/>
                    <a:pt x="2669" y="122"/>
                    <a:pt x="2669" y="123"/>
                  </a:cubicBezTo>
                  <a:cubicBezTo>
                    <a:pt x="2670" y="126"/>
                    <a:pt x="2671" y="128"/>
                    <a:pt x="2673" y="129"/>
                  </a:cubicBezTo>
                  <a:cubicBezTo>
                    <a:pt x="2673" y="129"/>
                    <a:pt x="2673" y="130"/>
                    <a:pt x="2674" y="130"/>
                  </a:cubicBezTo>
                  <a:cubicBezTo>
                    <a:pt x="2674" y="130"/>
                    <a:pt x="2675" y="128"/>
                    <a:pt x="2675" y="127"/>
                  </a:cubicBezTo>
                  <a:cubicBezTo>
                    <a:pt x="2675" y="124"/>
                    <a:pt x="2673" y="122"/>
                    <a:pt x="2672" y="121"/>
                  </a:cubicBezTo>
                  <a:cubicBezTo>
                    <a:pt x="2671" y="121"/>
                    <a:pt x="2671" y="121"/>
                    <a:pt x="2671" y="121"/>
                  </a:cubicBezTo>
                  <a:moveTo>
                    <a:pt x="1755" y="105"/>
                  </a:moveTo>
                  <a:cubicBezTo>
                    <a:pt x="1754" y="105"/>
                    <a:pt x="1753" y="105"/>
                    <a:pt x="1752" y="106"/>
                  </a:cubicBezTo>
                  <a:cubicBezTo>
                    <a:pt x="1748" y="107"/>
                    <a:pt x="1745" y="109"/>
                    <a:pt x="1746" y="111"/>
                  </a:cubicBezTo>
                  <a:cubicBezTo>
                    <a:pt x="1746" y="113"/>
                    <a:pt x="1748" y="114"/>
                    <a:pt x="1750" y="114"/>
                  </a:cubicBezTo>
                  <a:cubicBezTo>
                    <a:pt x="1751" y="114"/>
                    <a:pt x="1752" y="114"/>
                    <a:pt x="1753" y="114"/>
                  </a:cubicBezTo>
                  <a:cubicBezTo>
                    <a:pt x="1757" y="113"/>
                    <a:pt x="1759" y="110"/>
                    <a:pt x="1759" y="108"/>
                  </a:cubicBezTo>
                  <a:cubicBezTo>
                    <a:pt x="1759" y="106"/>
                    <a:pt x="1757" y="105"/>
                    <a:pt x="1755" y="105"/>
                  </a:cubicBezTo>
                  <a:moveTo>
                    <a:pt x="2630" y="96"/>
                  </a:moveTo>
                  <a:cubicBezTo>
                    <a:pt x="2629" y="96"/>
                    <a:pt x="2628" y="97"/>
                    <a:pt x="2628" y="99"/>
                  </a:cubicBezTo>
                  <a:cubicBezTo>
                    <a:pt x="2629" y="101"/>
                    <a:pt x="2630" y="104"/>
                    <a:pt x="2632" y="104"/>
                  </a:cubicBezTo>
                  <a:cubicBezTo>
                    <a:pt x="2632" y="105"/>
                    <a:pt x="2632" y="105"/>
                    <a:pt x="2633" y="105"/>
                  </a:cubicBezTo>
                  <a:cubicBezTo>
                    <a:pt x="2634" y="105"/>
                    <a:pt x="2634" y="104"/>
                    <a:pt x="2634" y="102"/>
                  </a:cubicBezTo>
                  <a:cubicBezTo>
                    <a:pt x="2634" y="100"/>
                    <a:pt x="2632" y="97"/>
                    <a:pt x="2631" y="96"/>
                  </a:cubicBezTo>
                  <a:cubicBezTo>
                    <a:pt x="2630" y="96"/>
                    <a:pt x="2630" y="96"/>
                    <a:pt x="2630" y="96"/>
                  </a:cubicBezTo>
                  <a:moveTo>
                    <a:pt x="1851" y="80"/>
                  </a:moveTo>
                  <a:cubicBezTo>
                    <a:pt x="1850" y="80"/>
                    <a:pt x="1849" y="80"/>
                    <a:pt x="1848" y="80"/>
                  </a:cubicBezTo>
                  <a:cubicBezTo>
                    <a:pt x="1844" y="81"/>
                    <a:pt x="1842" y="84"/>
                    <a:pt x="1842" y="86"/>
                  </a:cubicBezTo>
                  <a:cubicBezTo>
                    <a:pt x="1843" y="88"/>
                    <a:pt x="1844" y="89"/>
                    <a:pt x="1847" y="89"/>
                  </a:cubicBezTo>
                  <a:cubicBezTo>
                    <a:pt x="1848" y="89"/>
                    <a:pt x="1849" y="89"/>
                    <a:pt x="1849" y="88"/>
                  </a:cubicBezTo>
                  <a:cubicBezTo>
                    <a:pt x="1853" y="87"/>
                    <a:pt x="1856" y="85"/>
                    <a:pt x="1855" y="83"/>
                  </a:cubicBezTo>
                  <a:cubicBezTo>
                    <a:pt x="1855" y="81"/>
                    <a:pt x="1853" y="80"/>
                    <a:pt x="1851" y="80"/>
                  </a:cubicBezTo>
                  <a:moveTo>
                    <a:pt x="2587" y="73"/>
                  </a:moveTo>
                  <a:cubicBezTo>
                    <a:pt x="2587" y="73"/>
                    <a:pt x="2586" y="74"/>
                    <a:pt x="2586" y="75"/>
                  </a:cubicBezTo>
                  <a:cubicBezTo>
                    <a:pt x="2587" y="77"/>
                    <a:pt x="2588" y="80"/>
                    <a:pt x="2590" y="81"/>
                  </a:cubicBezTo>
                  <a:cubicBezTo>
                    <a:pt x="2590" y="81"/>
                    <a:pt x="2591" y="81"/>
                    <a:pt x="2591" y="81"/>
                  </a:cubicBezTo>
                  <a:cubicBezTo>
                    <a:pt x="2592" y="81"/>
                    <a:pt x="2592" y="80"/>
                    <a:pt x="2592" y="78"/>
                  </a:cubicBezTo>
                  <a:cubicBezTo>
                    <a:pt x="2592" y="76"/>
                    <a:pt x="2590" y="74"/>
                    <a:pt x="2588" y="73"/>
                  </a:cubicBezTo>
                  <a:cubicBezTo>
                    <a:pt x="2588" y="73"/>
                    <a:pt x="2588" y="73"/>
                    <a:pt x="2587" y="73"/>
                  </a:cubicBezTo>
                  <a:moveTo>
                    <a:pt x="1944" y="57"/>
                  </a:moveTo>
                  <a:cubicBezTo>
                    <a:pt x="1943" y="57"/>
                    <a:pt x="1942" y="57"/>
                    <a:pt x="1942" y="57"/>
                  </a:cubicBezTo>
                  <a:cubicBezTo>
                    <a:pt x="1938" y="58"/>
                    <a:pt x="1936" y="61"/>
                    <a:pt x="1936" y="63"/>
                  </a:cubicBezTo>
                  <a:cubicBezTo>
                    <a:pt x="1937" y="64"/>
                    <a:pt x="1938" y="65"/>
                    <a:pt x="1941" y="65"/>
                  </a:cubicBezTo>
                  <a:cubicBezTo>
                    <a:pt x="1942" y="65"/>
                    <a:pt x="1942" y="65"/>
                    <a:pt x="1943" y="65"/>
                  </a:cubicBezTo>
                  <a:cubicBezTo>
                    <a:pt x="1947" y="64"/>
                    <a:pt x="1949" y="62"/>
                    <a:pt x="1949" y="60"/>
                  </a:cubicBezTo>
                  <a:cubicBezTo>
                    <a:pt x="1949" y="58"/>
                    <a:pt x="1947" y="57"/>
                    <a:pt x="1944" y="57"/>
                  </a:cubicBezTo>
                  <a:moveTo>
                    <a:pt x="2544" y="51"/>
                  </a:moveTo>
                  <a:cubicBezTo>
                    <a:pt x="2543" y="51"/>
                    <a:pt x="2542" y="52"/>
                    <a:pt x="2542" y="54"/>
                  </a:cubicBezTo>
                  <a:cubicBezTo>
                    <a:pt x="2543" y="56"/>
                    <a:pt x="2544" y="58"/>
                    <a:pt x="2546" y="59"/>
                  </a:cubicBezTo>
                  <a:cubicBezTo>
                    <a:pt x="2546" y="59"/>
                    <a:pt x="2547" y="59"/>
                    <a:pt x="2547" y="59"/>
                  </a:cubicBezTo>
                  <a:cubicBezTo>
                    <a:pt x="2548" y="59"/>
                    <a:pt x="2549" y="58"/>
                    <a:pt x="2549" y="57"/>
                  </a:cubicBezTo>
                  <a:cubicBezTo>
                    <a:pt x="2548" y="55"/>
                    <a:pt x="2546" y="52"/>
                    <a:pt x="2545" y="51"/>
                  </a:cubicBezTo>
                  <a:cubicBezTo>
                    <a:pt x="2544" y="51"/>
                    <a:pt x="2544" y="51"/>
                    <a:pt x="2544" y="51"/>
                  </a:cubicBezTo>
                  <a:moveTo>
                    <a:pt x="2034" y="37"/>
                  </a:moveTo>
                  <a:cubicBezTo>
                    <a:pt x="2033" y="37"/>
                    <a:pt x="2033" y="37"/>
                    <a:pt x="2032" y="37"/>
                  </a:cubicBezTo>
                  <a:cubicBezTo>
                    <a:pt x="2029" y="38"/>
                    <a:pt x="2026" y="40"/>
                    <a:pt x="2027" y="42"/>
                  </a:cubicBezTo>
                  <a:cubicBezTo>
                    <a:pt x="2027" y="44"/>
                    <a:pt x="2029" y="45"/>
                    <a:pt x="2032" y="45"/>
                  </a:cubicBezTo>
                  <a:cubicBezTo>
                    <a:pt x="2032" y="45"/>
                    <a:pt x="2033" y="45"/>
                    <a:pt x="2034" y="45"/>
                  </a:cubicBezTo>
                  <a:cubicBezTo>
                    <a:pt x="2037" y="44"/>
                    <a:pt x="2039" y="42"/>
                    <a:pt x="2039" y="39"/>
                  </a:cubicBezTo>
                  <a:cubicBezTo>
                    <a:pt x="2039" y="38"/>
                    <a:pt x="2036" y="37"/>
                    <a:pt x="2034" y="37"/>
                  </a:cubicBezTo>
                  <a:moveTo>
                    <a:pt x="2497" y="32"/>
                  </a:moveTo>
                  <a:cubicBezTo>
                    <a:pt x="2496" y="32"/>
                    <a:pt x="2495" y="34"/>
                    <a:pt x="2496" y="35"/>
                  </a:cubicBezTo>
                  <a:cubicBezTo>
                    <a:pt x="2496" y="37"/>
                    <a:pt x="2498" y="40"/>
                    <a:pt x="2500" y="40"/>
                  </a:cubicBezTo>
                  <a:cubicBezTo>
                    <a:pt x="2500" y="40"/>
                    <a:pt x="2500" y="41"/>
                    <a:pt x="2501" y="41"/>
                  </a:cubicBezTo>
                  <a:cubicBezTo>
                    <a:pt x="2502" y="41"/>
                    <a:pt x="2503" y="39"/>
                    <a:pt x="2502" y="38"/>
                  </a:cubicBezTo>
                  <a:cubicBezTo>
                    <a:pt x="2502" y="36"/>
                    <a:pt x="2500" y="33"/>
                    <a:pt x="2498" y="33"/>
                  </a:cubicBezTo>
                  <a:cubicBezTo>
                    <a:pt x="2498" y="33"/>
                    <a:pt x="2497" y="32"/>
                    <a:pt x="2497" y="32"/>
                  </a:cubicBezTo>
                  <a:moveTo>
                    <a:pt x="2119" y="20"/>
                  </a:moveTo>
                  <a:cubicBezTo>
                    <a:pt x="2118" y="20"/>
                    <a:pt x="2118" y="20"/>
                    <a:pt x="2117" y="20"/>
                  </a:cubicBezTo>
                  <a:cubicBezTo>
                    <a:pt x="2114" y="21"/>
                    <a:pt x="2112" y="23"/>
                    <a:pt x="2113" y="25"/>
                  </a:cubicBezTo>
                  <a:cubicBezTo>
                    <a:pt x="2113" y="27"/>
                    <a:pt x="2115" y="28"/>
                    <a:pt x="2118" y="28"/>
                  </a:cubicBezTo>
                  <a:cubicBezTo>
                    <a:pt x="2118" y="28"/>
                    <a:pt x="2119" y="28"/>
                    <a:pt x="2119" y="28"/>
                  </a:cubicBezTo>
                  <a:cubicBezTo>
                    <a:pt x="2122" y="27"/>
                    <a:pt x="2125" y="25"/>
                    <a:pt x="2124" y="23"/>
                  </a:cubicBezTo>
                  <a:cubicBezTo>
                    <a:pt x="2124" y="21"/>
                    <a:pt x="2121" y="20"/>
                    <a:pt x="2119" y="20"/>
                  </a:cubicBezTo>
                  <a:moveTo>
                    <a:pt x="2448" y="17"/>
                  </a:moveTo>
                  <a:cubicBezTo>
                    <a:pt x="2446" y="17"/>
                    <a:pt x="2445" y="18"/>
                    <a:pt x="2446" y="20"/>
                  </a:cubicBezTo>
                  <a:cubicBezTo>
                    <a:pt x="2446" y="22"/>
                    <a:pt x="2448" y="24"/>
                    <a:pt x="2450" y="25"/>
                  </a:cubicBezTo>
                  <a:cubicBezTo>
                    <a:pt x="2450" y="25"/>
                    <a:pt x="2451" y="25"/>
                    <a:pt x="2451" y="25"/>
                  </a:cubicBezTo>
                  <a:cubicBezTo>
                    <a:pt x="2452" y="25"/>
                    <a:pt x="2453" y="24"/>
                    <a:pt x="2453" y="22"/>
                  </a:cubicBezTo>
                  <a:cubicBezTo>
                    <a:pt x="2452" y="20"/>
                    <a:pt x="2450" y="18"/>
                    <a:pt x="2448" y="17"/>
                  </a:cubicBezTo>
                  <a:cubicBezTo>
                    <a:pt x="2448" y="17"/>
                    <a:pt x="2448" y="17"/>
                    <a:pt x="2448" y="17"/>
                  </a:cubicBezTo>
                  <a:moveTo>
                    <a:pt x="2198" y="8"/>
                  </a:moveTo>
                  <a:cubicBezTo>
                    <a:pt x="2198" y="8"/>
                    <a:pt x="2198" y="8"/>
                    <a:pt x="2197" y="8"/>
                  </a:cubicBezTo>
                  <a:cubicBezTo>
                    <a:pt x="2195" y="8"/>
                    <a:pt x="2193" y="10"/>
                    <a:pt x="2193" y="12"/>
                  </a:cubicBezTo>
                  <a:cubicBezTo>
                    <a:pt x="2194" y="14"/>
                    <a:pt x="2196" y="16"/>
                    <a:pt x="2198" y="16"/>
                  </a:cubicBezTo>
                  <a:cubicBezTo>
                    <a:pt x="2199" y="16"/>
                    <a:pt x="2199" y="16"/>
                    <a:pt x="2199" y="16"/>
                  </a:cubicBezTo>
                  <a:cubicBezTo>
                    <a:pt x="2202" y="15"/>
                    <a:pt x="2204" y="13"/>
                    <a:pt x="2204" y="11"/>
                  </a:cubicBezTo>
                  <a:cubicBezTo>
                    <a:pt x="2203" y="9"/>
                    <a:pt x="2201" y="8"/>
                    <a:pt x="2198" y="8"/>
                  </a:cubicBezTo>
                  <a:moveTo>
                    <a:pt x="2394" y="6"/>
                  </a:moveTo>
                  <a:cubicBezTo>
                    <a:pt x="2392" y="6"/>
                    <a:pt x="2391" y="8"/>
                    <a:pt x="2392" y="10"/>
                  </a:cubicBezTo>
                  <a:cubicBezTo>
                    <a:pt x="2392" y="12"/>
                    <a:pt x="2394" y="14"/>
                    <a:pt x="2396" y="14"/>
                  </a:cubicBezTo>
                  <a:cubicBezTo>
                    <a:pt x="2396" y="14"/>
                    <a:pt x="2397" y="14"/>
                    <a:pt x="2397" y="14"/>
                  </a:cubicBezTo>
                  <a:cubicBezTo>
                    <a:pt x="2399" y="14"/>
                    <a:pt x="2400" y="13"/>
                    <a:pt x="2399" y="11"/>
                  </a:cubicBezTo>
                  <a:cubicBezTo>
                    <a:pt x="2399" y="9"/>
                    <a:pt x="2397" y="7"/>
                    <a:pt x="2395" y="6"/>
                  </a:cubicBezTo>
                  <a:cubicBezTo>
                    <a:pt x="2394" y="6"/>
                    <a:pt x="2394" y="6"/>
                    <a:pt x="2394" y="6"/>
                  </a:cubicBezTo>
                  <a:moveTo>
                    <a:pt x="2271" y="1"/>
                  </a:moveTo>
                  <a:cubicBezTo>
                    <a:pt x="2271" y="1"/>
                    <a:pt x="2271" y="1"/>
                    <a:pt x="2271" y="1"/>
                  </a:cubicBezTo>
                  <a:cubicBezTo>
                    <a:pt x="2268" y="1"/>
                    <a:pt x="2266" y="3"/>
                    <a:pt x="2267" y="5"/>
                  </a:cubicBezTo>
                  <a:cubicBezTo>
                    <a:pt x="2267" y="7"/>
                    <a:pt x="2269" y="9"/>
                    <a:pt x="2272" y="9"/>
                  </a:cubicBezTo>
                  <a:cubicBezTo>
                    <a:pt x="2272" y="9"/>
                    <a:pt x="2272" y="9"/>
                    <a:pt x="2272" y="9"/>
                  </a:cubicBezTo>
                  <a:cubicBezTo>
                    <a:pt x="2275" y="8"/>
                    <a:pt x="2277" y="7"/>
                    <a:pt x="2276" y="4"/>
                  </a:cubicBezTo>
                  <a:cubicBezTo>
                    <a:pt x="2276" y="2"/>
                    <a:pt x="2274" y="1"/>
                    <a:pt x="2271" y="1"/>
                  </a:cubicBezTo>
                  <a:moveTo>
                    <a:pt x="2336" y="0"/>
                  </a:moveTo>
                  <a:cubicBezTo>
                    <a:pt x="2334" y="0"/>
                    <a:pt x="2332" y="2"/>
                    <a:pt x="2333" y="4"/>
                  </a:cubicBezTo>
                  <a:cubicBezTo>
                    <a:pt x="2333" y="6"/>
                    <a:pt x="2335" y="8"/>
                    <a:pt x="2337" y="8"/>
                  </a:cubicBezTo>
                  <a:cubicBezTo>
                    <a:pt x="2338" y="8"/>
                    <a:pt x="2338" y="8"/>
                    <a:pt x="2338" y="8"/>
                  </a:cubicBezTo>
                  <a:cubicBezTo>
                    <a:pt x="2340" y="8"/>
                    <a:pt x="2341" y="6"/>
                    <a:pt x="2341" y="4"/>
                  </a:cubicBezTo>
                  <a:cubicBezTo>
                    <a:pt x="2341" y="2"/>
                    <a:pt x="2338" y="0"/>
                    <a:pt x="2336" y="0"/>
                  </a:cubicBezTo>
                  <a:cubicBezTo>
                    <a:pt x="2336" y="0"/>
                    <a:pt x="2336" y="0"/>
                    <a:pt x="23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Freeform 25"/>
            <p:cNvSpPr/>
            <p:nvPr/>
          </p:nvSpPr>
          <p:spPr bwMode="auto">
            <a:xfrm>
              <a:off x="12979400" y="8763000"/>
              <a:ext cx="22225" cy="23813"/>
            </a:xfrm>
            <a:custGeom>
              <a:avLst/>
              <a:gdLst>
                <a:gd name="T0" fmla="*/ 4 w 8"/>
                <a:gd name="T1" fmla="*/ 0 h 9"/>
                <a:gd name="T2" fmla="*/ 2 w 8"/>
                <a:gd name="T3" fmla="*/ 0 h 9"/>
                <a:gd name="T4" fmla="*/ 1 w 8"/>
                <a:gd name="T5" fmla="*/ 1 h 9"/>
                <a:gd name="T6" fmla="*/ 0 w 8"/>
                <a:gd name="T7" fmla="*/ 4 h 9"/>
                <a:gd name="T8" fmla="*/ 0 w 8"/>
                <a:gd name="T9" fmla="*/ 6 h 9"/>
                <a:gd name="T10" fmla="*/ 1 w 8"/>
                <a:gd name="T11" fmla="*/ 7 h 9"/>
                <a:gd name="T12" fmla="*/ 4 w 8"/>
                <a:gd name="T13" fmla="*/ 9 h 9"/>
                <a:gd name="T14" fmla="*/ 4 w 8"/>
                <a:gd name="T15" fmla="*/ 9 h 9"/>
                <a:gd name="T16" fmla="*/ 6 w 8"/>
                <a:gd name="T17" fmla="*/ 8 h 9"/>
                <a:gd name="T18" fmla="*/ 7 w 8"/>
                <a:gd name="T19" fmla="*/ 7 h 9"/>
                <a:gd name="T20" fmla="*/ 8 w 8"/>
                <a:gd name="T21" fmla="*/ 6 h 9"/>
                <a:gd name="T22" fmla="*/ 8 w 8"/>
                <a:gd name="T23" fmla="*/ 4 h 9"/>
                <a:gd name="T24" fmla="*/ 7 w 8"/>
                <a:gd name="T25" fmla="*/ 1 h 9"/>
                <a:gd name="T26" fmla="*/ 4 w 8"/>
                <a:gd name="T2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7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8"/>
                    <a:pt x="7" y="8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Freeform 26"/>
            <p:cNvSpPr/>
            <p:nvPr/>
          </p:nvSpPr>
          <p:spPr bwMode="auto">
            <a:xfrm>
              <a:off x="-925513" y="9075738"/>
              <a:ext cx="25400" cy="20638"/>
            </a:xfrm>
            <a:custGeom>
              <a:avLst/>
              <a:gdLst>
                <a:gd name="T0" fmla="*/ 4 w 9"/>
                <a:gd name="T1" fmla="*/ 0 h 8"/>
                <a:gd name="T2" fmla="*/ 1 w 9"/>
                <a:gd name="T3" fmla="*/ 1 h 8"/>
                <a:gd name="T4" fmla="*/ 0 w 9"/>
                <a:gd name="T5" fmla="*/ 2 h 8"/>
                <a:gd name="T6" fmla="*/ 0 w 9"/>
                <a:gd name="T7" fmla="*/ 4 h 8"/>
                <a:gd name="T8" fmla="*/ 1 w 9"/>
                <a:gd name="T9" fmla="*/ 7 h 8"/>
                <a:gd name="T10" fmla="*/ 5 w 9"/>
                <a:gd name="T11" fmla="*/ 8 h 8"/>
                <a:gd name="T12" fmla="*/ 5 w 9"/>
                <a:gd name="T13" fmla="*/ 8 h 8"/>
                <a:gd name="T14" fmla="*/ 7 w 9"/>
                <a:gd name="T15" fmla="*/ 7 h 8"/>
                <a:gd name="T16" fmla="*/ 8 w 9"/>
                <a:gd name="T17" fmla="*/ 6 h 8"/>
                <a:gd name="T18" fmla="*/ 9 w 9"/>
                <a:gd name="T19" fmla="*/ 4 h 8"/>
                <a:gd name="T20" fmla="*/ 9 w 9"/>
                <a:gd name="T21" fmla="*/ 2 h 8"/>
                <a:gd name="T22" fmla="*/ 8 w 9"/>
                <a:gd name="T23" fmla="*/ 1 h 8"/>
                <a:gd name="T24" fmla="*/ 4 w 9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cubicBezTo>
                    <a:pt x="3" y="0"/>
                    <a:pt x="2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2" y="7"/>
                    <a:pt x="3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7"/>
                    <a:pt x="7" y="7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9" y="6"/>
                    <a:pt x="9" y="5"/>
                    <a:pt x="9" y="4"/>
                  </a:cubicBezTo>
                  <a:cubicBezTo>
                    <a:pt x="9" y="3"/>
                    <a:pt x="9" y="3"/>
                    <a:pt x="9" y="2"/>
                  </a:cubicBezTo>
                  <a:cubicBezTo>
                    <a:pt x="9" y="2"/>
                    <a:pt x="8" y="2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Freeform 27"/>
            <p:cNvSpPr>
              <a:spLocks noEditPoints="1"/>
            </p:cNvSpPr>
            <p:nvPr/>
          </p:nvSpPr>
          <p:spPr bwMode="auto">
            <a:xfrm>
              <a:off x="-755650" y="8515350"/>
              <a:ext cx="13587413" cy="796925"/>
            </a:xfrm>
            <a:custGeom>
              <a:avLst/>
              <a:gdLst>
                <a:gd name="T0" fmla="*/ 953 w 5047"/>
                <a:gd name="T1" fmla="*/ 285 h 296"/>
                <a:gd name="T2" fmla="*/ 827 w 5047"/>
                <a:gd name="T3" fmla="*/ 294 h 296"/>
                <a:gd name="T4" fmla="*/ 762 w 5047"/>
                <a:gd name="T5" fmla="*/ 281 h 296"/>
                <a:gd name="T6" fmla="*/ 698 w 5047"/>
                <a:gd name="T7" fmla="*/ 276 h 296"/>
                <a:gd name="T8" fmla="*/ 637 w 5047"/>
                <a:gd name="T9" fmla="*/ 280 h 296"/>
                <a:gd name="T10" fmla="*/ 1106 w 5047"/>
                <a:gd name="T11" fmla="*/ 279 h 296"/>
                <a:gd name="T12" fmla="*/ 3179 w 5047"/>
                <a:gd name="T13" fmla="*/ 268 h 296"/>
                <a:gd name="T14" fmla="*/ 3043 w 5047"/>
                <a:gd name="T15" fmla="*/ 277 h 296"/>
                <a:gd name="T16" fmla="*/ 3251 w 5047"/>
                <a:gd name="T17" fmla="*/ 276 h 296"/>
                <a:gd name="T18" fmla="*/ 3330 w 5047"/>
                <a:gd name="T19" fmla="*/ 264 h 296"/>
                <a:gd name="T20" fmla="*/ 3409 w 5047"/>
                <a:gd name="T21" fmla="*/ 262 h 296"/>
                <a:gd name="T22" fmla="*/ 2985 w 5047"/>
                <a:gd name="T23" fmla="*/ 272 h 296"/>
                <a:gd name="T24" fmla="*/ 3496 w 5047"/>
                <a:gd name="T25" fmla="*/ 263 h 296"/>
                <a:gd name="T26" fmla="*/ 3574 w 5047"/>
                <a:gd name="T27" fmla="*/ 255 h 296"/>
                <a:gd name="T28" fmla="*/ 1182 w 5047"/>
                <a:gd name="T29" fmla="*/ 259 h 296"/>
                <a:gd name="T30" fmla="*/ 3656 w 5047"/>
                <a:gd name="T31" fmla="*/ 262 h 296"/>
                <a:gd name="T32" fmla="*/ 2931 w 5047"/>
                <a:gd name="T33" fmla="*/ 251 h 296"/>
                <a:gd name="T34" fmla="*/ 3741 w 5047"/>
                <a:gd name="T35" fmla="*/ 246 h 296"/>
                <a:gd name="T36" fmla="*/ 3822 w 5047"/>
                <a:gd name="T37" fmla="*/ 253 h 296"/>
                <a:gd name="T38" fmla="*/ 383 w 5047"/>
                <a:gd name="T39" fmla="*/ 241 h 296"/>
                <a:gd name="T40" fmla="*/ 2881 w 5047"/>
                <a:gd name="T41" fmla="*/ 235 h 296"/>
                <a:gd name="T42" fmla="*/ 322 w 5047"/>
                <a:gd name="T43" fmla="*/ 242 h 296"/>
                <a:gd name="T44" fmla="*/ 1277 w 5047"/>
                <a:gd name="T45" fmla="*/ 243 h 296"/>
                <a:gd name="T46" fmla="*/ 3988 w 5047"/>
                <a:gd name="T47" fmla="*/ 232 h 296"/>
                <a:gd name="T48" fmla="*/ 253 w 5047"/>
                <a:gd name="T49" fmla="*/ 230 h 296"/>
                <a:gd name="T50" fmla="*/ 4139 w 5047"/>
                <a:gd name="T51" fmla="*/ 233 h 296"/>
                <a:gd name="T52" fmla="*/ 195 w 5047"/>
                <a:gd name="T53" fmla="*/ 220 h 296"/>
                <a:gd name="T54" fmla="*/ 2835 w 5047"/>
                <a:gd name="T55" fmla="*/ 216 h 296"/>
                <a:gd name="T56" fmla="*/ 132 w 5047"/>
                <a:gd name="T57" fmla="*/ 223 h 296"/>
                <a:gd name="T58" fmla="*/ 4278 w 5047"/>
                <a:gd name="T59" fmla="*/ 224 h 296"/>
                <a:gd name="T60" fmla="*/ 68 w 5047"/>
                <a:gd name="T61" fmla="*/ 211 h 296"/>
                <a:gd name="T62" fmla="*/ 1367 w 5047"/>
                <a:gd name="T63" fmla="*/ 211 h 296"/>
                <a:gd name="T64" fmla="*/ 5 w 5047"/>
                <a:gd name="T65" fmla="*/ 216 h 296"/>
                <a:gd name="T66" fmla="*/ 4404 w 5047"/>
                <a:gd name="T67" fmla="*/ 209 h 296"/>
                <a:gd name="T68" fmla="*/ 4508 w 5047"/>
                <a:gd name="T69" fmla="*/ 197 h 296"/>
                <a:gd name="T70" fmla="*/ 2790 w 5047"/>
                <a:gd name="T71" fmla="*/ 205 h 296"/>
                <a:gd name="T72" fmla="*/ 4553 w 5047"/>
                <a:gd name="T73" fmla="*/ 200 h 296"/>
                <a:gd name="T74" fmla="*/ 4604 w 5047"/>
                <a:gd name="T75" fmla="*/ 188 h 296"/>
                <a:gd name="T76" fmla="*/ 4650 w 5047"/>
                <a:gd name="T77" fmla="*/ 184 h 296"/>
                <a:gd name="T78" fmla="*/ 4692 w 5047"/>
                <a:gd name="T79" fmla="*/ 189 h 296"/>
                <a:gd name="T80" fmla="*/ 4743 w 5047"/>
                <a:gd name="T81" fmla="*/ 181 h 296"/>
                <a:gd name="T82" fmla="*/ 4833 w 5047"/>
                <a:gd name="T83" fmla="*/ 171 h 296"/>
                <a:gd name="T84" fmla="*/ 2747 w 5047"/>
                <a:gd name="T85" fmla="*/ 181 h 296"/>
                <a:gd name="T86" fmla="*/ 4880 w 5047"/>
                <a:gd name="T87" fmla="*/ 178 h 296"/>
                <a:gd name="T88" fmla="*/ 4933 w 5047"/>
                <a:gd name="T89" fmla="*/ 166 h 296"/>
                <a:gd name="T90" fmla="*/ 5043 w 5047"/>
                <a:gd name="T91" fmla="*/ 163 h 296"/>
                <a:gd name="T92" fmla="*/ 1555 w 5047"/>
                <a:gd name="T93" fmla="*/ 170 h 296"/>
                <a:gd name="T94" fmla="*/ 2708 w 5047"/>
                <a:gd name="T95" fmla="*/ 146 h 296"/>
                <a:gd name="T96" fmla="*/ 2666 w 5047"/>
                <a:gd name="T97" fmla="*/ 121 h 296"/>
                <a:gd name="T98" fmla="*/ 1742 w 5047"/>
                <a:gd name="T99" fmla="*/ 113 h 296"/>
                <a:gd name="T100" fmla="*/ 2628 w 5047"/>
                <a:gd name="T101" fmla="*/ 103 h 296"/>
                <a:gd name="T102" fmla="*/ 1847 w 5047"/>
                <a:gd name="T103" fmla="*/ 80 h 296"/>
                <a:gd name="T104" fmla="*/ 1937 w 5047"/>
                <a:gd name="T105" fmla="*/ 57 h 296"/>
                <a:gd name="T106" fmla="*/ 2538 w 5047"/>
                <a:gd name="T107" fmla="*/ 61 h 296"/>
                <a:gd name="T108" fmla="*/ 2031 w 5047"/>
                <a:gd name="T109" fmla="*/ 40 h 296"/>
                <a:gd name="T110" fmla="*/ 2112 w 5047"/>
                <a:gd name="T111" fmla="*/ 19 h 296"/>
                <a:gd name="T112" fmla="*/ 2440 w 5047"/>
                <a:gd name="T113" fmla="*/ 27 h 296"/>
                <a:gd name="T114" fmla="*/ 2188 w 5047"/>
                <a:gd name="T115" fmla="*/ 18 h 296"/>
                <a:gd name="T116" fmla="*/ 2389 w 5047"/>
                <a:gd name="T117" fmla="*/ 6 h 296"/>
                <a:gd name="T118" fmla="*/ 2324 w 5047"/>
                <a:gd name="T119" fmla="*/ 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47" h="296">
                  <a:moveTo>
                    <a:pt x="888" y="285"/>
                  </a:moveTo>
                  <a:cubicBezTo>
                    <a:pt x="886" y="285"/>
                    <a:pt x="884" y="288"/>
                    <a:pt x="885" y="290"/>
                  </a:cubicBezTo>
                  <a:cubicBezTo>
                    <a:pt x="886" y="293"/>
                    <a:pt x="888" y="296"/>
                    <a:pt x="891" y="296"/>
                  </a:cubicBezTo>
                  <a:cubicBezTo>
                    <a:pt x="891" y="296"/>
                    <a:pt x="891" y="296"/>
                    <a:pt x="891" y="296"/>
                  </a:cubicBezTo>
                  <a:cubicBezTo>
                    <a:pt x="893" y="296"/>
                    <a:pt x="895" y="293"/>
                    <a:pt x="894" y="291"/>
                  </a:cubicBezTo>
                  <a:cubicBezTo>
                    <a:pt x="894" y="288"/>
                    <a:pt x="891" y="285"/>
                    <a:pt x="888" y="285"/>
                  </a:cubicBezTo>
                  <a:cubicBezTo>
                    <a:pt x="888" y="285"/>
                    <a:pt x="888" y="285"/>
                    <a:pt x="888" y="285"/>
                  </a:cubicBezTo>
                  <a:moveTo>
                    <a:pt x="953" y="285"/>
                  </a:moveTo>
                  <a:cubicBezTo>
                    <a:pt x="953" y="285"/>
                    <a:pt x="953" y="285"/>
                    <a:pt x="953" y="285"/>
                  </a:cubicBezTo>
                  <a:cubicBezTo>
                    <a:pt x="950" y="285"/>
                    <a:pt x="949" y="287"/>
                    <a:pt x="949" y="290"/>
                  </a:cubicBezTo>
                  <a:cubicBezTo>
                    <a:pt x="950" y="293"/>
                    <a:pt x="953" y="295"/>
                    <a:pt x="955" y="295"/>
                  </a:cubicBezTo>
                  <a:cubicBezTo>
                    <a:pt x="955" y="295"/>
                    <a:pt x="956" y="295"/>
                    <a:pt x="956" y="295"/>
                  </a:cubicBezTo>
                  <a:cubicBezTo>
                    <a:pt x="958" y="295"/>
                    <a:pt x="960" y="293"/>
                    <a:pt x="959" y="290"/>
                  </a:cubicBezTo>
                  <a:cubicBezTo>
                    <a:pt x="959" y="287"/>
                    <a:pt x="956" y="285"/>
                    <a:pt x="953" y="285"/>
                  </a:cubicBezTo>
                  <a:moveTo>
                    <a:pt x="825" y="284"/>
                  </a:moveTo>
                  <a:cubicBezTo>
                    <a:pt x="822" y="284"/>
                    <a:pt x="821" y="286"/>
                    <a:pt x="821" y="289"/>
                  </a:cubicBezTo>
                  <a:cubicBezTo>
                    <a:pt x="822" y="292"/>
                    <a:pt x="825" y="294"/>
                    <a:pt x="827" y="294"/>
                  </a:cubicBezTo>
                  <a:cubicBezTo>
                    <a:pt x="827" y="294"/>
                    <a:pt x="827" y="294"/>
                    <a:pt x="827" y="294"/>
                  </a:cubicBezTo>
                  <a:cubicBezTo>
                    <a:pt x="830" y="294"/>
                    <a:pt x="831" y="292"/>
                    <a:pt x="831" y="289"/>
                  </a:cubicBezTo>
                  <a:cubicBezTo>
                    <a:pt x="830" y="286"/>
                    <a:pt x="827" y="284"/>
                    <a:pt x="825" y="284"/>
                  </a:cubicBezTo>
                  <a:cubicBezTo>
                    <a:pt x="825" y="284"/>
                    <a:pt x="825" y="284"/>
                    <a:pt x="825" y="284"/>
                  </a:cubicBezTo>
                  <a:moveTo>
                    <a:pt x="761" y="281"/>
                  </a:moveTo>
                  <a:cubicBezTo>
                    <a:pt x="759" y="281"/>
                    <a:pt x="757" y="283"/>
                    <a:pt x="758" y="285"/>
                  </a:cubicBezTo>
                  <a:cubicBezTo>
                    <a:pt x="759" y="288"/>
                    <a:pt x="761" y="291"/>
                    <a:pt x="764" y="291"/>
                  </a:cubicBezTo>
                  <a:cubicBezTo>
                    <a:pt x="764" y="291"/>
                    <a:pt x="764" y="291"/>
                    <a:pt x="764" y="291"/>
                  </a:cubicBezTo>
                  <a:cubicBezTo>
                    <a:pt x="767" y="291"/>
                    <a:pt x="768" y="289"/>
                    <a:pt x="767" y="286"/>
                  </a:cubicBezTo>
                  <a:cubicBezTo>
                    <a:pt x="767" y="283"/>
                    <a:pt x="764" y="281"/>
                    <a:pt x="762" y="281"/>
                  </a:cubicBezTo>
                  <a:cubicBezTo>
                    <a:pt x="761" y="281"/>
                    <a:pt x="761" y="281"/>
                    <a:pt x="761" y="281"/>
                  </a:cubicBezTo>
                  <a:moveTo>
                    <a:pt x="1026" y="280"/>
                  </a:moveTo>
                  <a:cubicBezTo>
                    <a:pt x="1026" y="280"/>
                    <a:pt x="1025" y="280"/>
                    <a:pt x="1025" y="280"/>
                  </a:cubicBezTo>
                  <a:cubicBezTo>
                    <a:pt x="1022" y="280"/>
                    <a:pt x="1020" y="283"/>
                    <a:pt x="1021" y="285"/>
                  </a:cubicBezTo>
                  <a:cubicBezTo>
                    <a:pt x="1021" y="288"/>
                    <a:pt x="1024" y="290"/>
                    <a:pt x="1027" y="290"/>
                  </a:cubicBezTo>
                  <a:cubicBezTo>
                    <a:pt x="1027" y="290"/>
                    <a:pt x="1027" y="290"/>
                    <a:pt x="1028" y="290"/>
                  </a:cubicBezTo>
                  <a:cubicBezTo>
                    <a:pt x="1031" y="289"/>
                    <a:pt x="1033" y="287"/>
                    <a:pt x="1032" y="284"/>
                  </a:cubicBezTo>
                  <a:cubicBezTo>
                    <a:pt x="1031" y="281"/>
                    <a:pt x="1029" y="280"/>
                    <a:pt x="1026" y="280"/>
                  </a:cubicBezTo>
                  <a:moveTo>
                    <a:pt x="698" y="276"/>
                  </a:moveTo>
                  <a:cubicBezTo>
                    <a:pt x="696" y="276"/>
                    <a:pt x="694" y="278"/>
                    <a:pt x="695" y="281"/>
                  </a:cubicBezTo>
                  <a:cubicBezTo>
                    <a:pt x="695" y="283"/>
                    <a:pt x="698" y="286"/>
                    <a:pt x="701" y="286"/>
                  </a:cubicBezTo>
                  <a:cubicBezTo>
                    <a:pt x="701" y="286"/>
                    <a:pt x="701" y="286"/>
                    <a:pt x="701" y="286"/>
                  </a:cubicBezTo>
                  <a:cubicBezTo>
                    <a:pt x="703" y="286"/>
                    <a:pt x="705" y="284"/>
                    <a:pt x="704" y="281"/>
                  </a:cubicBezTo>
                  <a:cubicBezTo>
                    <a:pt x="704" y="279"/>
                    <a:pt x="701" y="276"/>
                    <a:pt x="698" y="276"/>
                  </a:cubicBezTo>
                  <a:cubicBezTo>
                    <a:pt x="698" y="276"/>
                    <a:pt x="698" y="276"/>
                    <a:pt x="698" y="276"/>
                  </a:cubicBezTo>
                  <a:moveTo>
                    <a:pt x="635" y="270"/>
                  </a:moveTo>
                  <a:cubicBezTo>
                    <a:pt x="633" y="270"/>
                    <a:pt x="631" y="272"/>
                    <a:pt x="632" y="275"/>
                  </a:cubicBezTo>
                  <a:cubicBezTo>
                    <a:pt x="632" y="277"/>
                    <a:pt x="635" y="280"/>
                    <a:pt x="637" y="280"/>
                  </a:cubicBezTo>
                  <a:cubicBezTo>
                    <a:pt x="638" y="280"/>
                    <a:pt x="638" y="280"/>
                    <a:pt x="638" y="280"/>
                  </a:cubicBezTo>
                  <a:cubicBezTo>
                    <a:pt x="640" y="280"/>
                    <a:pt x="642" y="278"/>
                    <a:pt x="641" y="276"/>
                  </a:cubicBezTo>
                  <a:cubicBezTo>
                    <a:pt x="640" y="273"/>
                    <a:pt x="638" y="271"/>
                    <a:pt x="635" y="270"/>
                  </a:cubicBezTo>
                  <a:cubicBezTo>
                    <a:pt x="635" y="270"/>
                    <a:pt x="635" y="270"/>
                    <a:pt x="635" y="270"/>
                  </a:cubicBezTo>
                  <a:moveTo>
                    <a:pt x="1105" y="269"/>
                  </a:moveTo>
                  <a:cubicBezTo>
                    <a:pt x="1104" y="269"/>
                    <a:pt x="1104" y="269"/>
                    <a:pt x="1104" y="269"/>
                  </a:cubicBezTo>
                  <a:cubicBezTo>
                    <a:pt x="1100" y="269"/>
                    <a:pt x="1098" y="272"/>
                    <a:pt x="1099" y="275"/>
                  </a:cubicBezTo>
                  <a:cubicBezTo>
                    <a:pt x="1099" y="277"/>
                    <a:pt x="1102" y="279"/>
                    <a:pt x="1105" y="279"/>
                  </a:cubicBezTo>
                  <a:cubicBezTo>
                    <a:pt x="1105" y="279"/>
                    <a:pt x="1106" y="279"/>
                    <a:pt x="1106" y="279"/>
                  </a:cubicBezTo>
                  <a:cubicBezTo>
                    <a:pt x="1109" y="278"/>
                    <a:pt x="1111" y="275"/>
                    <a:pt x="1111" y="273"/>
                  </a:cubicBezTo>
                  <a:cubicBezTo>
                    <a:pt x="1110" y="270"/>
                    <a:pt x="1108" y="269"/>
                    <a:pt x="1105" y="269"/>
                  </a:cubicBezTo>
                  <a:moveTo>
                    <a:pt x="3109" y="268"/>
                  </a:moveTo>
                  <a:cubicBezTo>
                    <a:pt x="3109" y="268"/>
                    <a:pt x="3109" y="268"/>
                    <a:pt x="3109" y="268"/>
                  </a:cubicBezTo>
                  <a:cubicBezTo>
                    <a:pt x="3107" y="268"/>
                    <a:pt x="3104" y="270"/>
                    <a:pt x="3104" y="273"/>
                  </a:cubicBezTo>
                  <a:cubicBezTo>
                    <a:pt x="3103" y="276"/>
                    <a:pt x="3105" y="278"/>
                    <a:pt x="3108" y="278"/>
                  </a:cubicBezTo>
                  <a:cubicBezTo>
                    <a:pt x="3111" y="278"/>
                    <a:pt x="3113" y="276"/>
                    <a:pt x="3114" y="273"/>
                  </a:cubicBezTo>
                  <a:cubicBezTo>
                    <a:pt x="3114" y="270"/>
                    <a:pt x="3112" y="268"/>
                    <a:pt x="3109" y="268"/>
                  </a:cubicBezTo>
                  <a:moveTo>
                    <a:pt x="3179" y="268"/>
                  </a:moveTo>
                  <a:cubicBezTo>
                    <a:pt x="3179" y="268"/>
                    <a:pt x="3179" y="268"/>
                    <a:pt x="3179" y="268"/>
                  </a:cubicBezTo>
                  <a:cubicBezTo>
                    <a:pt x="3176" y="268"/>
                    <a:pt x="3174" y="270"/>
                    <a:pt x="3173" y="273"/>
                  </a:cubicBezTo>
                  <a:cubicBezTo>
                    <a:pt x="3173" y="275"/>
                    <a:pt x="3175" y="278"/>
                    <a:pt x="3178" y="278"/>
                  </a:cubicBezTo>
                  <a:cubicBezTo>
                    <a:pt x="3178" y="278"/>
                    <a:pt x="3178" y="278"/>
                    <a:pt x="3178" y="278"/>
                  </a:cubicBezTo>
                  <a:cubicBezTo>
                    <a:pt x="3181" y="278"/>
                    <a:pt x="3183" y="275"/>
                    <a:pt x="3184" y="272"/>
                  </a:cubicBezTo>
                  <a:cubicBezTo>
                    <a:pt x="3184" y="270"/>
                    <a:pt x="3182" y="268"/>
                    <a:pt x="3179" y="268"/>
                  </a:cubicBezTo>
                  <a:moveTo>
                    <a:pt x="3045" y="267"/>
                  </a:moveTo>
                  <a:cubicBezTo>
                    <a:pt x="3042" y="267"/>
                    <a:pt x="3040" y="269"/>
                    <a:pt x="3040" y="272"/>
                  </a:cubicBezTo>
                  <a:cubicBezTo>
                    <a:pt x="3039" y="275"/>
                    <a:pt x="3041" y="277"/>
                    <a:pt x="3043" y="277"/>
                  </a:cubicBezTo>
                  <a:cubicBezTo>
                    <a:pt x="3044" y="277"/>
                    <a:pt x="3044" y="277"/>
                    <a:pt x="3044" y="277"/>
                  </a:cubicBezTo>
                  <a:cubicBezTo>
                    <a:pt x="3046" y="277"/>
                    <a:pt x="3048" y="275"/>
                    <a:pt x="3049" y="272"/>
                  </a:cubicBezTo>
                  <a:cubicBezTo>
                    <a:pt x="3049" y="270"/>
                    <a:pt x="3047" y="267"/>
                    <a:pt x="3045" y="267"/>
                  </a:cubicBezTo>
                  <a:cubicBezTo>
                    <a:pt x="3045" y="267"/>
                    <a:pt x="3045" y="267"/>
                    <a:pt x="3045" y="267"/>
                  </a:cubicBezTo>
                  <a:moveTo>
                    <a:pt x="3253" y="266"/>
                  </a:moveTo>
                  <a:cubicBezTo>
                    <a:pt x="3253" y="266"/>
                    <a:pt x="3253" y="266"/>
                    <a:pt x="3253" y="266"/>
                  </a:cubicBezTo>
                  <a:cubicBezTo>
                    <a:pt x="3250" y="266"/>
                    <a:pt x="3247" y="269"/>
                    <a:pt x="3247" y="271"/>
                  </a:cubicBezTo>
                  <a:cubicBezTo>
                    <a:pt x="3246" y="274"/>
                    <a:pt x="3248" y="276"/>
                    <a:pt x="3251" y="276"/>
                  </a:cubicBezTo>
                  <a:cubicBezTo>
                    <a:pt x="3251" y="276"/>
                    <a:pt x="3251" y="276"/>
                    <a:pt x="3251" y="276"/>
                  </a:cubicBezTo>
                  <a:cubicBezTo>
                    <a:pt x="3254" y="276"/>
                    <a:pt x="3257" y="274"/>
                    <a:pt x="3258" y="271"/>
                  </a:cubicBezTo>
                  <a:cubicBezTo>
                    <a:pt x="3258" y="268"/>
                    <a:pt x="3256" y="266"/>
                    <a:pt x="3253" y="266"/>
                  </a:cubicBezTo>
                  <a:moveTo>
                    <a:pt x="3330" y="264"/>
                  </a:moveTo>
                  <a:cubicBezTo>
                    <a:pt x="3330" y="264"/>
                    <a:pt x="3330" y="264"/>
                    <a:pt x="3330" y="264"/>
                  </a:cubicBezTo>
                  <a:cubicBezTo>
                    <a:pt x="3326" y="264"/>
                    <a:pt x="3324" y="267"/>
                    <a:pt x="3323" y="270"/>
                  </a:cubicBezTo>
                  <a:cubicBezTo>
                    <a:pt x="3323" y="272"/>
                    <a:pt x="3325" y="275"/>
                    <a:pt x="3328" y="275"/>
                  </a:cubicBezTo>
                  <a:cubicBezTo>
                    <a:pt x="3328" y="275"/>
                    <a:pt x="3328" y="275"/>
                    <a:pt x="3328" y="275"/>
                  </a:cubicBezTo>
                  <a:cubicBezTo>
                    <a:pt x="3331" y="274"/>
                    <a:pt x="3334" y="272"/>
                    <a:pt x="3335" y="269"/>
                  </a:cubicBezTo>
                  <a:cubicBezTo>
                    <a:pt x="3335" y="266"/>
                    <a:pt x="3333" y="264"/>
                    <a:pt x="3330" y="264"/>
                  </a:cubicBezTo>
                  <a:moveTo>
                    <a:pt x="572" y="264"/>
                  </a:moveTo>
                  <a:cubicBezTo>
                    <a:pt x="569" y="264"/>
                    <a:pt x="568" y="265"/>
                    <a:pt x="569" y="268"/>
                  </a:cubicBezTo>
                  <a:cubicBezTo>
                    <a:pt x="569" y="270"/>
                    <a:pt x="572" y="273"/>
                    <a:pt x="574" y="273"/>
                  </a:cubicBezTo>
                  <a:cubicBezTo>
                    <a:pt x="574" y="273"/>
                    <a:pt x="575" y="273"/>
                    <a:pt x="575" y="273"/>
                  </a:cubicBezTo>
                  <a:cubicBezTo>
                    <a:pt x="577" y="273"/>
                    <a:pt x="578" y="271"/>
                    <a:pt x="578" y="269"/>
                  </a:cubicBezTo>
                  <a:cubicBezTo>
                    <a:pt x="577" y="266"/>
                    <a:pt x="575" y="264"/>
                    <a:pt x="572" y="264"/>
                  </a:cubicBezTo>
                  <a:cubicBezTo>
                    <a:pt x="572" y="264"/>
                    <a:pt x="572" y="264"/>
                    <a:pt x="572" y="264"/>
                  </a:cubicBezTo>
                  <a:moveTo>
                    <a:pt x="3409" y="262"/>
                  </a:moveTo>
                  <a:cubicBezTo>
                    <a:pt x="3409" y="262"/>
                    <a:pt x="3409" y="262"/>
                    <a:pt x="3409" y="262"/>
                  </a:cubicBezTo>
                  <a:cubicBezTo>
                    <a:pt x="3406" y="262"/>
                    <a:pt x="3403" y="264"/>
                    <a:pt x="3402" y="267"/>
                  </a:cubicBezTo>
                  <a:cubicBezTo>
                    <a:pt x="3402" y="270"/>
                    <a:pt x="3404" y="272"/>
                    <a:pt x="3407" y="272"/>
                  </a:cubicBezTo>
                  <a:cubicBezTo>
                    <a:pt x="3408" y="272"/>
                    <a:pt x="3408" y="272"/>
                    <a:pt x="3408" y="272"/>
                  </a:cubicBezTo>
                  <a:cubicBezTo>
                    <a:pt x="3411" y="272"/>
                    <a:pt x="3414" y="269"/>
                    <a:pt x="3414" y="267"/>
                  </a:cubicBezTo>
                  <a:cubicBezTo>
                    <a:pt x="3415" y="264"/>
                    <a:pt x="3413" y="262"/>
                    <a:pt x="3409" y="262"/>
                  </a:cubicBezTo>
                  <a:moveTo>
                    <a:pt x="2986" y="262"/>
                  </a:moveTo>
                  <a:cubicBezTo>
                    <a:pt x="2983" y="262"/>
                    <a:pt x="2982" y="263"/>
                    <a:pt x="2981" y="266"/>
                  </a:cubicBezTo>
                  <a:cubicBezTo>
                    <a:pt x="2981" y="269"/>
                    <a:pt x="2982" y="271"/>
                    <a:pt x="2985" y="272"/>
                  </a:cubicBezTo>
                  <a:cubicBezTo>
                    <a:pt x="2985" y="272"/>
                    <a:pt x="2985" y="272"/>
                    <a:pt x="2985" y="272"/>
                  </a:cubicBezTo>
                  <a:cubicBezTo>
                    <a:pt x="2987" y="272"/>
                    <a:pt x="2989" y="270"/>
                    <a:pt x="2990" y="267"/>
                  </a:cubicBezTo>
                  <a:cubicBezTo>
                    <a:pt x="2990" y="264"/>
                    <a:pt x="2988" y="262"/>
                    <a:pt x="2986" y="262"/>
                  </a:cubicBezTo>
                  <a:cubicBezTo>
                    <a:pt x="2986" y="262"/>
                    <a:pt x="2986" y="262"/>
                    <a:pt x="2986" y="262"/>
                  </a:cubicBezTo>
                  <a:moveTo>
                    <a:pt x="3491" y="258"/>
                  </a:moveTo>
                  <a:cubicBezTo>
                    <a:pt x="3491" y="258"/>
                    <a:pt x="3491" y="258"/>
                    <a:pt x="3491" y="258"/>
                  </a:cubicBezTo>
                  <a:cubicBezTo>
                    <a:pt x="3487" y="259"/>
                    <a:pt x="3484" y="261"/>
                    <a:pt x="3484" y="264"/>
                  </a:cubicBezTo>
                  <a:cubicBezTo>
                    <a:pt x="3483" y="267"/>
                    <a:pt x="3486" y="269"/>
                    <a:pt x="3489" y="269"/>
                  </a:cubicBezTo>
                  <a:cubicBezTo>
                    <a:pt x="3489" y="269"/>
                    <a:pt x="3489" y="269"/>
                    <a:pt x="3489" y="269"/>
                  </a:cubicBezTo>
                  <a:cubicBezTo>
                    <a:pt x="3493" y="269"/>
                    <a:pt x="3496" y="266"/>
                    <a:pt x="3496" y="263"/>
                  </a:cubicBezTo>
                  <a:cubicBezTo>
                    <a:pt x="3496" y="261"/>
                    <a:pt x="3494" y="258"/>
                    <a:pt x="3491" y="258"/>
                  </a:cubicBezTo>
                  <a:moveTo>
                    <a:pt x="509" y="256"/>
                  </a:moveTo>
                  <a:cubicBezTo>
                    <a:pt x="507" y="256"/>
                    <a:pt x="505" y="258"/>
                    <a:pt x="506" y="260"/>
                  </a:cubicBezTo>
                  <a:cubicBezTo>
                    <a:pt x="506" y="263"/>
                    <a:pt x="509" y="265"/>
                    <a:pt x="511" y="266"/>
                  </a:cubicBezTo>
                  <a:cubicBezTo>
                    <a:pt x="511" y="266"/>
                    <a:pt x="512" y="266"/>
                    <a:pt x="512" y="266"/>
                  </a:cubicBezTo>
                  <a:cubicBezTo>
                    <a:pt x="514" y="266"/>
                    <a:pt x="515" y="264"/>
                    <a:pt x="515" y="262"/>
                  </a:cubicBezTo>
                  <a:cubicBezTo>
                    <a:pt x="514" y="259"/>
                    <a:pt x="512" y="257"/>
                    <a:pt x="509" y="256"/>
                  </a:cubicBezTo>
                  <a:cubicBezTo>
                    <a:pt x="509" y="256"/>
                    <a:pt x="509" y="256"/>
                    <a:pt x="509" y="256"/>
                  </a:cubicBezTo>
                  <a:moveTo>
                    <a:pt x="3574" y="255"/>
                  </a:moveTo>
                  <a:cubicBezTo>
                    <a:pt x="3574" y="255"/>
                    <a:pt x="3574" y="255"/>
                    <a:pt x="3574" y="255"/>
                  </a:cubicBezTo>
                  <a:cubicBezTo>
                    <a:pt x="3570" y="255"/>
                    <a:pt x="3567" y="257"/>
                    <a:pt x="3567" y="260"/>
                  </a:cubicBezTo>
                  <a:cubicBezTo>
                    <a:pt x="3566" y="263"/>
                    <a:pt x="3568" y="266"/>
                    <a:pt x="3572" y="266"/>
                  </a:cubicBezTo>
                  <a:cubicBezTo>
                    <a:pt x="3572" y="266"/>
                    <a:pt x="3572" y="266"/>
                    <a:pt x="3572" y="266"/>
                  </a:cubicBezTo>
                  <a:cubicBezTo>
                    <a:pt x="3575" y="265"/>
                    <a:pt x="3579" y="263"/>
                    <a:pt x="3579" y="260"/>
                  </a:cubicBezTo>
                  <a:cubicBezTo>
                    <a:pt x="3580" y="257"/>
                    <a:pt x="3577" y="255"/>
                    <a:pt x="3574" y="255"/>
                  </a:cubicBezTo>
                  <a:moveTo>
                    <a:pt x="1189" y="253"/>
                  </a:moveTo>
                  <a:cubicBezTo>
                    <a:pt x="1188" y="253"/>
                    <a:pt x="1188" y="253"/>
                    <a:pt x="1187" y="253"/>
                  </a:cubicBezTo>
                  <a:cubicBezTo>
                    <a:pt x="1184" y="254"/>
                    <a:pt x="1181" y="257"/>
                    <a:pt x="1182" y="259"/>
                  </a:cubicBezTo>
                  <a:cubicBezTo>
                    <a:pt x="1183" y="262"/>
                    <a:pt x="1185" y="263"/>
                    <a:pt x="1188" y="263"/>
                  </a:cubicBezTo>
                  <a:cubicBezTo>
                    <a:pt x="1188" y="263"/>
                    <a:pt x="1189" y="263"/>
                    <a:pt x="1189" y="263"/>
                  </a:cubicBezTo>
                  <a:cubicBezTo>
                    <a:pt x="1193" y="262"/>
                    <a:pt x="1195" y="259"/>
                    <a:pt x="1195" y="257"/>
                  </a:cubicBezTo>
                  <a:cubicBezTo>
                    <a:pt x="1194" y="254"/>
                    <a:pt x="1192" y="253"/>
                    <a:pt x="1189" y="253"/>
                  </a:cubicBezTo>
                  <a:moveTo>
                    <a:pt x="3658" y="251"/>
                  </a:moveTo>
                  <a:cubicBezTo>
                    <a:pt x="3658" y="251"/>
                    <a:pt x="3658" y="251"/>
                    <a:pt x="3657" y="251"/>
                  </a:cubicBezTo>
                  <a:cubicBezTo>
                    <a:pt x="3654" y="251"/>
                    <a:pt x="3651" y="253"/>
                    <a:pt x="3650" y="256"/>
                  </a:cubicBezTo>
                  <a:cubicBezTo>
                    <a:pt x="3650" y="259"/>
                    <a:pt x="3652" y="262"/>
                    <a:pt x="3655" y="262"/>
                  </a:cubicBezTo>
                  <a:cubicBezTo>
                    <a:pt x="3655" y="262"/>
                    <a:pt x="3655" y="262"/>
                    <a:pt x="3656" y="262"/>
                  </a:cubicBezTo>
                  <a:cubicBezTo>
                    <a:pt x="3659" y="261"/>
                    <a:pt x="3662" y="259"/>
                    <a:pt x="3663" y="256"/>
                  </a:cubicBezTo>
                  <a:cubicBezTo>
                    <a:pt x="3663" y="253"/>
                    <a:pt x="3661" y="251"/>
                    <a:pt x="3658" y="251"/>
                  </a:cubicBezTo>
                  <a:moveTo>
                    <a:pt x="2931" y="251"/>
                  </a:moveTo>
                  <a:cubicBezTo>
                    <a:pt x="2930" y="251"/>
                    <a:pt x="2928" y="252"/>
                    <a:pt x="2928" y="255"/>
                  </a:cubicBezTo>
                  <a:cubicBezTo>
                    <a:pt x="2927" y="257"/>
                    <a:pt x="2929" y="260"/>
                    <a:pt x="2931" y="261"/>
                  </a:cubicBezTo>
                  <a:cubicBezTo>
                    <a:pt x="2931" y="261"/>
                    <a:pt x="2931" y="261"/>
                    <a:pt x="2932" y="261"/>
                  </a:cubicBezTo>
                  <a:cubicBezTo>
                    <a:pt x="2933" y="261"/>
                    <a:pt x="2935" y="259"/>
                    <a:pt x="2935" y="257"/>
                  </a:cubicBezTo>
                  <a:cubicBezTo>
                    <a:pt x="2936" y="254"/>
                    <a:pt x="2934" y="251"/>
                    <a:pt x="2932" y="251"/>
                  </a:cubicBezTo>
                  <a:cubicBezTo>
                    <a:pt x="2932" y="251"/>
                    <a:pt x="2932" y="251"/>
                    <a:pt x="2931" y="251"/>
                  </a:cubicBezTo>
                  <a:moveTo>
                    <a:pt x="446" y="249"/>
                  </a:moveTo>
                  <a:cubicBezTo>
                    <a:pt x="444" y="249"/>
                    <a:pt x="442" y="250"/>
                    <a:pt x="442" y="253"/>
                  </a:cubicBezTo>
                  <a:cubicBezTo>
                    <a:pt x="443" y="255"/>
                    <a:pt x="445" y="257"/>
                    <a:pt x="448" y="258"/>
                  </a:cubicBezTo>
                  <a:cubicBezTo>
                    <a:pt x="448" y="258"/>
                    <a:pt x="448" y="258"/>
                    <a:pt x="449" y="258"/>
                  </a:cubicBezTo>
                  <a:cubicBezTo>
                    <a:pt x="451" y="258"/>
                    <a:pt x="452" y="256"/>
                    <a:pt x="452" y="254"/>
                  </a:cubicBezTo>
                  <a:cubicBezTo>
                    <a:pt x="451" y="251"/>
                    <a:pt x="449" y="249"/>
                    <a:pt x="446" y="249"/>
                  </a:cubicBezTo>
                  <a:cubicBezTo>
                    <a:pt x="446" y="249"/>
                    <a:pt x="446" y="249"/>
                    <a:pt x="446" y="249"/>
                  </a:cubicBezTo>
                  <a:moveTo>
                    <a:pt x="3742" y="246"/>
                  </a:moveTo>
                  <a:cubicBezTo>
                    <a:pt x="3742" y="246"/>
                    <a:pt x="3742" y="246"/>
                    <a:pt x="3741" y="246"/>
                  </a:cubicBezTo>
                  <a:cubicBezTo>
                    <a:pt x="3738" y="247"/>
                    <a:pt x="3735" y="249"/>
                    <a:pt x="3734" y="252"/>
                  </a:cubicBezTo>
                  <a:cubicBezTo>
                    <a:pt x="3734" y="255"/>
                    <a:pt x="3736" y="257"/>
                    <a:pt x="3739" y="257"/>
                  </a:cubicBezTo>
                  <a:cubicBezTo>
                    <a:pt x="3739" y="257"/>
                    <a:pt x="3739" y="257"/>
                    <a:pt x="3739" y="257"/>
                  </a:cubicBezTo>
                  <a:cubicBezTo>
                    <a:pt x="3743" y="257"/>
                    <a:pt x="3746" y="255"/>
                    <a:pt x="3747" y="252"/>
                  </a:cubicBezTo>
                  <a:cubicBezTo>
                    <a:pt x="3747" y="249"/>
                    <a:pt x="3745" y="246"/>
                    <a:pt x="3742" y="246"/>
                  </a:cubicBezTo>
                  <a:moveTo>
                    <a:pt x="3825" y="242"/>
                  </a:moveTo>
                  <a:cubicBezTo>
                    <a:pt x="3825" y="242"/>
                    <a:pt x="3825" y="242"/>
                    <a:pt x="3825" y="242"/>
                  </a:cubicBezTo>
                  <a:cubicBezTo>
                    <a:pt x="3822" y="242"/>
                    <a:pt x="3818" y="245"/>
                    <a:pt x="3818" y="248"/>
                  </a:cubicBezTo>
                  <a:cubicBezTo>
                    <a:pt x="3817" y="251"/>
                    <a:pt x="3819" y="253"/>
                    <a:pt x="3822" y="253"/>
                  </a:cubicBezTo>
                  <a:cubicBezTo>
                    <a:pt x="3822" y="253"/>
                    <a:pt x="3822" y="253"/>
                    <a:pt x="3823" y="253"/>
                  </a:cubicBezTo>
                  <a:cubicBezTo>
                    <a:pt x="3826" y="253"/>
                    <a:pt x="3829" y="250"/>
                    <a:pt x="3830" y="247"/>
                  </a:cubicBezTo>
                  <a:cubicBezTo>
                    <a:pt x="3831" y="244"/>
                    <a:pt x="3828" y="242"/>
                    <a:pt x="3825" y="242"/>
                  </a:cubicBezTo>
                  <a:moveTo>
                    <a:pt x="383" y="241"/>
                  </a:moveTo>
                  <a:cubicBezTo>
                    <a:pt x="381" y="241"/>
                    <a:pt x="379" y="243"/>
                    <a:pt x="379" y="245"/>
                  </a:cubicBezTo>
                  <a:cubicBezTo>
                    <a:pt x="380" y="247"/>
                    <a:pt x="382" y="249"/>
                    <a:pt x="385" y="250"/>
                  </a:cubicBezTo>
                  <a:cubicBezTo>
                    <a:pt x="385" y="250"/>
                    <a:pt x="385" y="250"/>
                    <a:pt x="385" y="250"/>
                  </a:cubicBezTo>
                  <a:cubicBezTo>
                    <a:pt x="388" y="250"/>
                    <a:pt x="389" y="248"/>
                    <a:pt x="389" y="246"/>
                  </a:cubicBezTo>
                  <a:cubicBezTo>
                    <a:pt x="388" y="244"/>
                    <a:pt x="386" y="241"/>
                    <a:pt x="383" y="241"/>
                  </a:cubicBezTo>
                  <a:cubicBezTo>
                    <a:pt x="383" y="241"/>
                    <a:pt x="383" y="241"/>
                    <a:pt x="383" y="241"/>
                  </a:cubicBezTo>
                  <a:moveTo>
                    <a:pt x="3908" y="237"/>
                  </a:moveTo>
                  <a:cubicBezTo>
                    <a:pt x="3908" y="237"/>
                    <a:pt x="3907" y="237"/>
                    <a:pt x="3907" y="237"/>
                  </a:cubicBezTo>
                  <a:cubicBezTo>
                    <a:pt x="3904" y="237"/>
                    <a:pt x="3901" y="240"/>
                    <a:pt x="3900" y="243"/>
                  </a:cubicBezTo>
                  <a:cubicBezTo>
                    <a:pt x="3900" y="246"/>
                    <a:pt x="3901" y="248"/>
                    <a:pt x="3904" y="248"/>
                  </a:cubicBezTo>
                  <a:cubicBezTo>
                    <a:pt x="3905" y="248"/>
                    <a:pt x="3905" y="248"/>
                    <a:pt x="3905" y="248"/>
                  </a:cubicBezTo>
                  <a:cubicBezTo>
                    <a:pt x="3908" y="248"/>
                    <a:pt x="3912" y="245"/>
                    <a:pt x="3912" y="242"/>
                  </a:cubicBezTo>
                  <a:cubicBezTo>
                    <a:pt x="3913" y="239"/>
                    <a:pt x="3911" y="237"/>
                    <a:pt x="3908" y="237"/>
                  </a:cubicBezTo>
                  <a:moveTo>
                    <a:pt x="2881" y="235"/>
                  </a:moveTo>
                  <a:cubicBezTo>
                    <a:pt x="2880" y="235"/>
                    <a:pt x="2878" y="237"/>
                    <a:pt x="2878" y="239"/>
                  </a:cubicBezTo>
                  <a:cubicBezTo>
                    <a:pt x="2878" y="242"/>
                    <a:pt x="2879" y="245"/>
                    <a:pt x="2881" y="245"/>
                  </a:cubicBezTo>
                  <a:cubicBezTo>
                    <a:pt x="2881" y="245"/>
                    <a:pt x="2881" y="246"/>
                    <a:pt x="2882" y="246"/>
                  </a:cubicBezTo>
                  <a:cubicBezTo>
                    <a:pt x="2883" y="246"/>
                    <a:pt x="2885" y="244"/>
                    <a:pt x="2885" y="242"/>
                  </a:cubicBezTo>
                  <a:cubicBezTo>
                    <a:pt x="2886" y="239"/>
                    <a:pt x="2884" y="236"/>
                    <a:pt x="2882" y="235"/>
                  </a:cubicBezTo>
                  <a:cubicBezTo>
                    <a:pt x="2882" y="235"/>
                    <a:pt x="2882" y="235"/>
                    <a:pt x="2881" y="235"/>
                  </a:cubicBezTo>
                  <a:moveTo>
                    <a:pt x="320" y="234"/>
                  </a:moveTo>
                  <a:cubicBezTo>
                    <a:pt x="318" y="234"/>
                    <a:pt x="316" y="235"/>
                    <a:pt x="316" y="237"/>
                  </a:cubicBezTo>
                  <a:cubicBezTo>
                    <a:pt x="317" y="239"/>
                    <a:pt x="319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5" y="242"/>
                    <a:pt x="326" y="240"/>
                    <a:pt x="326" y="238"/>
                  </a:cubicBezTo>
                  <a:cubicBezTo>
                    <a:pt x="325" y="236"/>
                    <a:pt x="323" y="234"/>
                    <a:pt x="321" y="234"/>
                  </a:cubicBezTo>
                  <a:cubicBezTo>
                    <a:pt x="320" y="234"/>
                    <a:pt x="320" y="234"/>
                    <a:pt x="320" y="234"/>
                  </a:cubicBezTo>
                  <a:moveTo>
                    <a:pt x="1278" y="233"/>
                  </a:moveTo>
                  <a:cubicBezTo>
                    <a:pt x="1277" y="233"/>
                    <a:pt x="1276" y="233"/>
                    <a:pt x="1276" y="233"/>
                  </a:cubicBezTo>
                  <a:cubicBezTo>
                    <a:pt x="1272" y="234"/>
                    <a:pt x="1269" y="237"/>
                    <a:pt x="1270" y="240"/>
                  </a:cubicBezTo>
                  <a:cubicBezTo>
                    <a:pt x="1270" y="242"/>
                    <a:pt x="1273" y="244"/>
                    <a:pt x="1275" y="244"/>
                  </a:cubicBezTo>
                  <a:cubicBezTo>
                    <a:pt x="1276" y="244"/>
                    <a:pt x="1277" y="244"/>
                    <a:pt x="1277" y="243"/>
                  </a:cubicBezTo>
                  <a:cubicBezTo>
                    <a:pt x="1281" y="243"/>
                    <a:pt x="1284" y="240"/>
                    <a:pt x="1283" y="237"/>
                  </a:cubicBezTo>
                  <a:cubicBezTo>
                    <a:pt x="1283" y="234"/>
                    <a:pt x="1280" y="233"/>
                    <a:pt x="1278" y="233"/>
                  </a:cubicBezTo>
                  <a:moveTo>
                    <a:pt x="3988" y="232"/>
                  </a:moveTo>
                  <a:cubicBezTo>
                    <a:pt x="3988" y="232"/>
                    <a:pt x="3988" y="232"/>
                    <a:pt x="3988" y="232"/>
                  </a:cubicBezTo>
                  <a:cubicBezTo>
                    <a:pt x="3985" y="233"/>
                    <a:pt x="3982" y="235"/>
                    <a:pt x="3981" y="238"/>
                  </a:cubicBezTo>
                  <a:cubicBezTo>
                    <a:pt x="3980" y="241"/>
                    <a:pt x="3982" y="243"/>
                    <a:pt x="3985" y="243"/>
                  </a:cubicBezTo>
                  <a:cubicBezTo>
                    <a:pt x="3985" y="243"/>
                    <a:pt x="3985" y="243"/>
                    <a:pt x="3985" y="243"/>
                  </a:cubicBezTo>
                  <a:cubicBezTo>
                    <a:pt x="3989" y="243"/>
                    <a:pt x="3992" y="240"/>
                    <a:pt x="3993" y="237"/>
                  </a:cubicBezTo>
                  <a:cubicBezTo>
                    <a:pt x="3993" y="235"/>
                    <a:pt x="3991" y="232"/>
                    <a:pt x="3988" y="232"/>
                  </a:cubicBezTo>
                  <a:moveTo>
                    <a:pt x="4067" y="228"/>
                  </a:moveTo>
                  <a:cubicBezTo>
                    <a:pt x="4067" y="228"/>
                    <a:pt x="4067" y="228"/>
                    <a:pt x="4067" y="228"/>
                  </a:cubicBezTo>
                  <a:cubicBezTo>
                    <a:pt x="4063" y="228"/>
                    <a:pt x="4060" y="230"/>
                    <a:pt x="4059" y="233"/>
                  </a:cubicBezTo>
                  <a:cubicBezTo>
                    <a:pt x="4059" y="236"/>
                    <a:pt x="4060" y="238"/>
                    <a:pt x="4063" y="238"/>
                  </a:cubicBezTo>
                  <a:cubicBezTo>
                    <a:pt x="4063" y="238"/>
                    <a:pt x="4064" y="238"/>
                    <a:pt x="4064" y="238"/>
                  </a:cubicBezTo>
                  <a:cubicBezTo>
                    <a:pt x="4067" y="238"/>
                    <a:pt x="4070" y="236"/>
                    <a:pt x="4071" y="233"/>
                  </a:cubicBezTo>
                  <a:cubicBezTo>
                    <a:pt x="4072" y="230"/>
                    <a:pt x="4070" y="228"/>
                    <a:pt x="4067" y="228"/>
                  </a:cubicBezTo>
                  <a:moveTo>
                    <a:pt x="257" y="227"/>
                  </a:moveTo>
                  <a:cubicBezTo>
                    <a:pt x="255" y="227"/>
                    <a:pt x="253" y="228"/>
                    <a:pt x="253" y="230"/>
                  </a:cubicBezTo>
                  <a:cubicBezTo>
                    <a:pt x="254" y="232"/>
                    <a:pt x="256" y="234"/>
                    <a:pt x="259" y="235"/>
                  </a:cubicBezTo>
                  <a:cubicBezTo>
                    <a:pt x="259" y="235"/>
                    <a:pt x="259" y="235"/>
                    <a:pt x="259" y="235"/>
                  </a:cubicBezTo>
                  <a:cubicBezTo>
                    <a:pt x="261" y="235"/>
                    <a:pt x="263" y="233"/>
                    <a:pt x="263" y="231"/>
                  </a:cubicBezTo>
                  <a:cubicBezTo>
                    <a:pt x="262" y="229"/>
                    <a:pt x="260" y="227"/>
                    <a:pt x="258" y="227"/>
                  </a:cubicBezTo>
                  <a:cubicBezTo>
                    <a:pt x="257" y="227"/>
                    <a:pt x="257" y="227"/>
                    <a:pt x="257" y="227"/>
                  </a:cubicBezTo>
                  <a:moveTo>
                    <a:pt x="4142" y="223"/>
                  </a:moveTo>
                  <a:cubicBezTo>
                    <a:pt x="4142" y="223"/>
                    <a:pt x="4142" y="223"/>
                    <a:pt x="4142" y="223"/>
                  </a:cubicBezTo>
                  <a:cubicBezTo>
                    <a:pt x="4139" y="223"/>
                    <a:pt x="4136" y="226"/>
                    <a:pt x="4135" y="229"/>
                  </a:cubicBezTo>
                  <a:cubicBezTo>
                    <a:pt x="4134" y="231"/>
                    <a:pt x="4136" y="233"/>
                    <a:pt x="4139" y="233"/>
                  </a:cubicBezTo>
                  <a:cubicBezTo>
                    <a:pt x="4139" y="233"/>
                    <a:pt x="4139" y="233"/>
                    <a:pt x="4139" y="233"/>
                  </a:cubicBezTo>
                  <a:cubicBezTo>
                    <a:pt x="4142" y="233"/>
                    <a:pt x="4145" y="231"/>
                    <a:pt x="4146" y="228"/>
                  </a:cubicBezTo>
                  <a:cubicBezTo>
                    <a:pt x="4147" y="225"/>
                    <a:pt x="4145" y="223"/>
                    <a:pt x="4142" y="223"/>
                  </a:cubicBezTo>
                  <a:moveTo>
                    <a:pt x="194" y="220"/>
                  </a:moveTo>
                  <a:cubicBezTo>
                    <a:pt x="192" y="220"/>
                    <a:pt x="190" y="222"/>
                    <a:pt x="190" y="224"/>
                  </a:cubicBezTo>
                  <a:cubicBezTo>
                    <a:pt x="190" y="226"/>
                    <a:pt x="193" y="228"/>
                    <a:pt x="195" y="228"/>
                  </a:cubicBezTo>
                  <a:cubicBezTo>
                    <a:pt x="195" y="228"/>
                    <a:pt x="196" y="228"/>
                    <a:pt x="196" y="228"/>
                  </a:cubicBezTo>
                  <a:cubicBezTo>
                    <a:pt x="198" y="228"/>
                    <a:pt x="200" y="227"/>
                    <a:pt x="200" y="225"/>
                  </a:cubicBezTo>
                  <a:cubicBezTo>
                    <a:pt x="199" y="222"/>
                    <a:pt x="197" y="221"/>
                    <a:pt x="195" y="220"/>
                  </a:cubicBezTo>
                  <a:cubicBezTo>
                    <a:pt x="194" y="220"/>
                    <a:pt x="194" y="220"/>
                    <a:pt x="194" y="220"/>
                  </a:cubicBezTo>
                  <a:moveTo>
                    <a:pt x="4214" y="219"/>
                  </a:moveTo>
                  <a:cubicBezTo>
                    <a:pt x="4214" y="219"/>
                    <a:pt x="4214" y="219"/>
                    <a:pt x="4214" y="219"/>
                  </a:cubicBezTo>
                  <a:cubicBezTo>
                    <a:pt x="4211" y="219"/>
                    <a:pt x="4208" y="221"/>
                    <a:pt x="4207" y="224"/>
                  </a:cubicBezTo>
                  <a:cubicBezTo>
                    <a:pt x="4207" y="227"/>
                    <a:pt x="4208" y="228"/>
                    <a:pt x="4210" y="228"/>
                  </a:cubicBezTo>
                  <a:cubicBezTo>
                    <a:pt x="4211" y="228"/>
                    <a:pt x="4211" y="228"/>
                    <a:pt x="4211" y="228"/>
                  </a:cubicBezTo>
                  <a:cubicBezTo>
                    <a:pt x="4214" y="228"/>
                    <a:pt x="4217" y="226"/>
                    <a:pt x="4218" y="223"/>
                  </a:cubicBezTo>
                  <a:cubicBezTo>
                    <a:pt x="4219" y="221"/>
                    <a:pt x="4217" y="219"/>
                    <a:pt x="4214" y="219"/>
                  </a:cubicBezTo>
                  <a:moveTo>
                    <a:pt x="2835" y="216"/>
                  </a:moveTo>
                  <a:cubicBezTo>
                    <a:pt x="2833" y="216"/>
                    <a:pt x="2832" y="218"/>
                    <a:pt x="2832" y="220"/>
                  </a:cubicBezTo>
                  <a:cubicBezTo>
                    <a:pt x="2831" y="223"/>
                    <a:pt x="2832" y="226"/>
                    <a:pt x="2834" y="227"/>
                  </a:cubicBezTo>
                  <a:cubicBezTo>
                    <a:pt x="2834" y="227"/>
                    <a:pt x="2835" y="227"/>
                    <a:pt x="2835" y="227"/>
                  </a:cubicBezTo>
                  <a:cubicBezTo>
                    <a:pt x="2837" y="227"/>
                    <a:pt x="2838" y="225"/>
                    <a:pt x="2838" y="223"/>
                  </a:cubicBezTo>
                  <a:cubicBezTo>
                    <a:pt x="2839" y="220"/>
                    <a:pt x="2837" y="217"/>
                    <a:pt x="2836" y="217"/>
                  </a:cubicBezTo>
                  <a:cubicBezTo>
                    <a:pt x="2835" y="216"/>
                    <a:pt x="2835" y="216"/>
                    <a:pt x="2835" y="216"/>
                  </a:cubicBezTo>
                  <a:moveTo>
                    <a:pt x="131" y="215"/>
                  </a:moveTo>
                  <a:cubicBezTo>
                    <a:pt x="129" y="215"/>
                    <a:pt x="127" y="217"/>
                    <a:pt x="127" y="219"/>
                  </a:cubicBezTo>
                  <a:cubicBezTo>
                    <a:pt x="127" y="221"/>
                    <a:pt x="129" y="222"/>
                    <a:pt x="132" y="223"/>
                  </a:cubicBezTo>
                  <a:cubicBezTo>
                    <a:pt x="132" y="223"/>
                    <a:pt x="132" y="223"/>
                    <a:pt x="132" y="223"/>
                  </a:cubicBezTo>
                  <a:cubicBezTo>
                    <a:pt x="135" y="223"/>
                    <a:pt x="137" y="221"/>
                    <a:pt x="136" y="219"/>
                  </a:cubicBezTo>
                  <a:cubicBezTo>
                    <a:pt x="136" y="217"/>
                    <a:pt x="134" y="215"/>
                    <a:pt x="131" y="215"/>
                  </a:cubicBezTo>
                  <a:cubicBezTo>
                    <a:pt x="131" y="215"/>
                    <a:pt x="131" y="215"/>
                    <a:pt x="131" y="215"/>
                  </a:cubicBezTo>
                  <a:moveTo>
                    <a:pt x="4282" y="215"/>
                  </a:moveTo>
                  <a:cubicBezTo>
                    <a:pt x="4282" y="215"/>
                    <a:pt x="4282" y="215"/>
                    <a:pt x="4282" y="215"/>
                  </a:cubicBezTo>
                  <a:cubicBezTo>
                    <a:pt x="4279" y="215"/>
                    <a:pt x="4276" y="217"/>
                    <a:pt x="4275" y="220"/>
                  </a:cubicBezTo>
                  <a:cubicBezTo>
                    <a:pt x="4275" y="222"/>
                    <a:pt x="4276" y="224"/>
                    <a:pt x="4278" y="224"/>
                  </a:cubicBezTo>
                  <a:cubicBezTo>
                    <a:pt x="4278" y="224"/>
                    <a:pt x="4278" y="224"/>
                    <a:pt x="4278" y="224"/>
                  </a:cubicBezTo>
                  <a:cubicBezTo>
                    <a:pt x="4281" y="224"/>
                    <a:pt x="4284" y="221"/>
                    <a:pt x="4285" y="219"/>
                  </a:cubicBezTo>
                  <a:cubicBezTo>
                    <a:pt x="4286" y="217"/>
                    <a:pt x="4285" y="215"/>
                    <a:pt x="4282" y="215"/>
                  </a:cubicBezTo>
                  <a:moveTo>
                    <a:pt x="68" y="211"/>
                  </a:moveTo>
                  <a:cubicBezTo>
                    <a:pt x="65" y="211"/>
                    <a:pt x="64" y="213"/>
                    <a:pt x="64" y="215"/>
                  </a:cubicBezTo>
                  <a:cubicBezTo>
                    <a:pt x="64" y="217"/>
                    <a:pt x="66" y="218"/>
                    <a:pt x="69" y="219"/>
                  </a:cubicBezTo>
                  <a:cubicBezTo>
                    <a:pt x="69" y="219"/>
                    <a:pt x="69" y="219"/>
                    <a:pt x="69" y="219"/>
                  </a:cubicBezTo>
                  <a:cubicBezTo>
                    <a:pt x="71" y="219"/>
                    <a:pt x="73" y="217"/>
                    <a:pt x="73" y="215"/>
                  </a:cubicBezTo>
                  <a:cubicBezTo>
                    <a:pt x="73" y="213"/>
                    <a:pt x="71" y="211"/>
                    <a:pt x="68" y="211"/>
                  </a:cubicBezTo>
                  <a:cubicBezTo>
                    <a:pt x="68" y="211"/>
                    <a:pt x="68" y="211"/>
                    <a:pt x="68" y="211"/>
                  </a:cubicBezTo>
                  <a:moveTo>
                    <a:pt x="4344" y="210"/>
                  </a:moveTo>
                  <a:cubicBezTo>
                    <a:pt x="4344" y="210"/>
                    <a:pt x="4344" y="210"/>
                    <a:pt x="4344" y="210"/>
                  </a:cubicBezTo>
                  <a:cubicBezTo>
                    <a:pt x="4342" y="211"/>
                    <a:pt x="4339" y="213"/>
                    <a:pt x="4338" y="215"/>
                  </a:cubicBezTo>
                  <a:cubicBezTo>
                    <a:pt x="4337" y="217"/>
                    <a:pt x="4338" y="219"/>
                    <a:pt x="4340" y="219"/>
                  </a:cubicBezTo>
                  <a:cubicBezTo>
                    <a:pt x="4340" y="219"/>
                    <a:pt x="4340" y="219"/>
                    <a:pt x="4340" y="219"/>
                  </a:cubicBezTo>
                  <a:cubicBezTo>
                    <a:pt x="4343" y="218"/>
                    <a:pt x="4346" y="216"/>
                    <a:pt x="4347" y="214"/>
                  </a:cubicBezTo>
                  <a:cubicBezTo>
                    <a:pt x="4348" y="212"/>
                    <a:pt x="4347" y="210"/>
                    <a:pt x="4344" y="210"/>
                  </a:cubicBezTo>
                  <a:moveTo>
                    <a:pt x="1370" y="210"/>
                  </a:moveTo>
                  <a:cubicBezTo>
                    <a:pt x="1369" y="210"/>
                    <a:pt x="1368" y="210"/>
                    <a:pt x="1367" y="211"/>
                  </a:cubicBezTo>
                  <a:cubicBezTo>
                    <a:pt x="1364" y="212"/>
                    <a:pt x="1361" y="215"/>
                    <a:pt x="1361" y="217"/>
                  </a:cubicBezTo>
                  <a:cubicBezTo>
                    <a:pt x="1361" y="220"/>
                    <a:pt x="1364" y="221"/>
                    <a:pt x="1366" y="221"/>
                  </a:cubicBezTo>
                  <a:cubicBezTo>
                    <a:pt x="1367" y="221"/>
                    <a:pt x="1368" y="221"/>
                    <a:pt x="1369" y="221"/>
                  </a:cubicBezTo>
                  <a:cubicBezTo>
                    <a:pt x="1372" y="220"/>
                    <a:pt x="1375" y="217"/>
                    <a:pt x="1375" y="214"/>
                  </a:cubicBezTo>
                  <a:cubicBezTo>
                    <a:pt x="1375" y="212"/>
                    <a:pt x="1372" y="210"/>
                    <a:pt x="1370" y="210"/>
                  </a:cubicBezTo>
                  <a:moveTo>
                    <a:pt x="5" y="209"/>
                  </a:moveTo>
                  <a:cubicBezTo>
                    <a:pt x="2" y="209"/>
                    <a:pt x="0" y="210"/>
                    <a:pt x="0" y="212"/>
                  </a:cubicBezTo>
                  <a:cubicBezTo>
                    <a:pt x="0" y="214"/>
                    <a:pt x="3" y="216"/>
                    <a:pt x="5" y="216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8" y="216"/>
                    <a:pt x="10" y="215"/>
                    <a:pt x="10" y="213"/>
                  </a:cubicBezTo>
                  <a:cubicBezTo>
                    <a:pt x="10" y="210"/>
                    <a:pt x="7" y="209"/>
                    <a:pt x="5" y="209"/>
                  </a:cubicBezTo>
                  <a:cubicBezTo>
                    <a:pt x="5" y="209"/>
                    <a:pt x="5" y="209"/>
                    <a:pt x="5" y="209"/>
                  </a:cubicBezTo>
                  <a:moveTo>
                    <a:pt x="4402" y="206"/>
                  </a:moveTo>
                  <a:cubicBezTo>
                    <a:pt x="4402" y="206"/>
                    <a:pt x="4402" y="206"/>
                    <a:pt x="4402" y="206"/>
                  </a:cubicBezTo>
                  <a:cubicBezTo>
                    <a:pt x="4399" y="206"/>
                    <a:pt x="4397" y="208"/>
                    <a:pt x="4396" y="210"/>
                  </a:cubicBezTo>
                  <a:cubicBezTo>
                    <a:pt x="4395" y="212"/>
                    <a:pt x="4396" y="214"/>
                    <a:pt x="4398" y="214"/>
                  </a:cubicBezTo>
                  <a:cubicBezTo>
                    <a:pt x="4398" y="214"/>
                    <a:pt x="4398" y="214"/>
                    <a:pt x="4398" y="214"/>
                  </a:cubicBezTo>
                  <a:cubicBezTo>
                    <a:pt x="4400" y="213"/>
                    <a:pt x="4403" y="211"/>
                    <a:pt x="4404" y="209"/>
                  </a:cubicBezTo>
                  <a:cubicBezTo>
                    <a:pt x="4405" y="207"/>
                    <a:pt x="4404" y="206"/>
                    <a:pt x="4402" y="206"/>
                  </a:cubicBezTo>
                  <a:moveTo>
                    <a:pt x="4456" y="201"/>
                  </a:moveTo>
                  <a:cubicBezTo>
                    <a:pt x="4456" y="201"/>
                    <a:pt x="4456" y="201"/>
                    <a:pt x="4456" y="201"/>
                  </a:cubicBezTo>
                  <a:cubicBezTo>
                    <a:pt x="4454" y="202"/>
                    <a:pt x="4451" y="203"/>
                    <a:pt x="4450" y="205"/>
                  </a:cubicBezTo>
                  <a:cubicBezTo>
                    <a:pt x="4449" y="207"/>
                    <a:pt x="4450" y="209"/>
                    <a:pt x="4452" y="209"/>
                  </a:cubicBezTo>
                  <a:cubicBezTo>
                    <a:pt x="4452" y="209"/>
                    <a:pt x="4452" y="209"/>
                    <a:pt x="4452" y="209"/>
                  </a:cubicBezTo>
                  <a:cubicBezTo>
                    <a:pt x="4454" y="208"/>
                    <a:pt x="4457" y="207"/>
                    <a:pt x="4458" y="205"/>
                  </a:cubicBezTo>
                  <a:cubicBezTo>
                    <a:pt x="4459" y="203"/>
                    <a:pt x="4458" y="201"/>
                    <a:pt x="4456" y="201"/>
                  </a:cubicBezTo>
                  <a:moveTo>
                    <a:pt x="4508" y="197"/>
                  </a:moveTo>
                  <a:cubicBezTo>
                    <a:pt x="4507" y="197"/>
                    <a:pt x="4507" y="197"/>
                    <a:pt x="4507" y="197"/>
                  </a:cubicBezTo>
                  <a:cubicBezTo>
                    <a:pt x="4505" y="197"/>
                    <a:pt x="4503" y="199"/>
                    <a:pt x="4502" y="201"/>
                  </a:cubicBezTo>
                  <a:cubicBezTo>
                    <a:pt x="4501" y="203"/>
                    <a:pt x="4501" y="204"/>
                    <a:pt x="4503" y="204"/>
                  </a:cubicBezTo>
                  <a:cubicBezTo>
                    <a:pt x="4503" y="204"/>
                    <a:pt x="4503" y="204"/>
                    <a:pt x="4504" y="204"/>
                  </a:cubicBezTo>
                  <a:cubicBezTo>
                    <a:pt x="4506" y="204"/>
                    <a:pt x="4508" y="202"/>
                    <a:pt x="4509" y="200"/>
                  </a:cubicBezTo>
                  <a:cubicBezTo>
                    <a:pt x="4510" y="198"/>
                    <a:pt x="4509" y="197"/>
                    <a:pt x="4508" y="197"/>
                  </a:cubicBezTo>
                  <a:moveTo>
                    <a:pt x="2790" y="195"/>
                  </a:moveTo>
                  <a:cubicBezTo>
                    <a:pt x="2789" y="195"/>
                    <a:pt x="2788" y="196"/>
                    <a:pt x="2787" y="198"/>
                  </a:cubicBezTo>
                  <a:cubicBezTo>
                    <a:pt x="2787" y="201"/>
                    <a:pt x="2788" y="204"/>
                    <a:pt x="2790" y="205"/>
                  </a:cubicBezTo>
                  <a:cubicBezTo>
                    <a:pt x="2790" y="205"/>
                    <a:pt x="2790" y="205"/>
                    <a:pt x="2791" y="205"/>
                  </a:cubicBezTo>
                  <a:cubicBezTo>
                    <a:pt x="2792" y="205"/>
                    <a:pt x="2793" y="204"/>
                    <a:pt x="2794" y="202"/>
                  </a:cubicBezTo>
                  <a:cubicBezTo>
                    <a:pt x="2794" y="199"/>
                    <a:pt x="2793" y="196"/>
                    <a:pt x="2791" y="195"/>
                  </a:cubicBezTo>
                  <a:cubicBezTo>
                    <a:pt x="2791" y="195"/>
                    <a:pt x="2791" y="195"/>
                    <a:pt x="2790" y="195"/>
                  </a:cubicBezTo>
                  <a:moveTo>
                    <a:pt x="4557" y="193"/>
                  </a:moveTo>
                  <a:cubicBezTo>
                    <a:pt x="4556" y="193"/>
                    <a:pt x="4556" y="193"/>
                    <a:pt x="4556" y="193"/>
                  </a:cubicBezTo>
                  <a:cubicBezTo>
                    <a:pt x="4554" y="193"/>
                    <a:pt x="4552" y="195"/>
                    <a:pt x="4551" y="196"/>
                  </a:cubicBezTo>
                  <a:cubicBezTo>
                    <a:pt x="4550" y="198"/>
                    <a:pt x="4551" y="200"/>
                    <a:pt x="4552" y="200"/>
                  </a:cubicBezTo>
                  <a:cubicBezTo>
                    <a:pt x="4552" y="200"/>
                    <a:pt x="4553" y="200"/>
                    <a:pt x="4553" y="200"/>
                  </a:cubicBezTo>
                  <a:cubicBezTo>
                    <a:pt x="4555" y="200"/>
                    <a:pt x="4557" y="198"/>
                    <a:pt x="4558" y="196"/>
                  </a:cubicBezTo>
                  <a:cubicBezTo>
                    <a:pt x="4559" y="194"/>
                    <a:pt x="4558" y="193"/>
                    <a:pt x="4557" y="193"/>
                  </a:cubicBezTo>
                  <a:moveTo>
                    <a:pt x="4604" y="188"/>
                  </a:moveTo>
                  <a:cubicBezTo>
                    <a:pt x="4604" y="188"/>
                    <a:pt x="4604" y="188"/>
                    <a:pt x="4604" y="188"/>
                  </a:cubicBezTo>
                  <a:cubicBezTo>
                    <a:pt x="4602" y="189"/>
                    <a:pt x="4599" y="190"/>
                    <a:pt x="4598" y="192"/>
                  </a:cubicBezTo>
                  <a:cubicBezTo>
                    <a:pt x="4597" y="194"/>
                    <a:pt x="4598" y="196"/>
                    <a:pt x="4600" y="196"/>
                  </a:cubicBezTo>
                  <a:cubicBezTo>
                    <a:pt x="4600" y="196"/>
                    <a:pt x="4600" y="196"/>
                    <a:pt x="4600" y="196"/>
                  </a:cubicBezTo>
                  <a:cubicBezTo>
                    <a:pt x="4602" y="196"/>
                    <a:pt x="4604" y="194"/>
                    <a:pt x="4605" y="192"/>
                  </a:cubicBezTo>
                  <a:cubicBezTo>
                    <a:pt x="4606" y="190"/>
                    <a:pt x="4605" y="188"/>
                    <a:pt x="4604" y="188"/>
                  </a:cubicBezTo>
                  <a:moveTo>
                    <a:pt x="1464" y="185"/>
                  </a:moveTo>
                  <a:cubicBezTo>
                    <a:pt x="1463" y="185"/>
                    <a:pt x="1463" y="185"/>
                    <a:pt x="1462" y="186"/>
                  </a:cubicBezTo>
                  <a:cubicBezTo>
                    <a:pt x="1458" y="187"/>
                    <a:pt x="1455" y="190"/>
                    <a:pt x="1455" y="192"/>
                  </a:cubicBezTo>
                  <a:cubicBezTo>
                    <a:pt x="1455" y="195"/>
                    <a:pt x="1457" y="196"/>
                    <a:pt x="1460" y="196"/>
                  </a:cubicBezTo>
                  <a:cubicBezTo>
                    <a:pt x="1461" y="196"/>
                    <a:pt x="1461" y="196"/>
                    <a:pt x="1462" y="196"/>
                  </a:cubicBezTo>
                  <a:cubicBezTo>
                    <a:pt x="1466" y="195"/>
                    <a:pt x="1469" y="191"/>
                    <a:pt x="1469" y="189"/>
                  </a:cubicBezTo>
                  <a:cubicBezTo>
                    <a:pt x="1469" y="186"/>
                    <a:pt x="1467" y="185"/>
                    <a:pt x="1464" y="185"/>
                  </a:cubicBezTo>
                  <a:moveTo>
                    <a:pt x="4650" y="184"/>
                  </a:moveTo>
                  <a:cubicBezTo>
                    <a:pt x="4650" y="184"/>
                    <a:pt x="4650" y="184"/>
                    <a:pt x="4650" y="184"/>
                  </a:cubicBezTo>
                  <a:cubicBezTo>
                    <a:pt x="4648" y="185"/>
                    <a:pt x="4646" y="186"/>
                    <a:pt x="4645" y="189"/>
                  </a:cubicBezTo>
                  <a:cubicBezTo>
                    <a:pt x="4644" y="190"/>
                    <a:pt x="4644" y="192"/>
                    <a:pt x="4646" y="192"/>
                  </a:cubicBezTo>
                  <a:cubicBezTo>
                    <a:pt x="4646" y="192"/>
                    <a:pt x="4646" y="192"/>
                    <a:pt x="4646" y="192"/>
                  </a:cubicBezTo>
                  <a:cubicBezTo>
                    <a:pt x="4648" y="192"/>
                    <a:pt x="4651" y="190"/>
                    <a:pt x="4651" y="188"/>
                  </a:cubicBezTo>
                  <a:cubicBezTo>
                    <a:pt x="4652" y="186"/>
                    <a:pt x="4652" y="184"/>
                    <a:pt x="4650" y="184"/>
                  </a:cubicBezTo>
                  <a:moveTo>
                    <a:pt x="4695" y="181"/>
                  </a:moveTo>
                  <a:cubicBezTo>
                    <a:pt x="4695" y="181"/>
                    <a:pt x="4695" y="181"/>
                    <a:pt x="4695" y="181"/>
                  </a:cubicBezTo>
                  <a:cubicBezTo>
                    <a:pt x="4693" y="181"/>
                    <a:pt x="4691" y="183"/>
                    <a:pt x="4690" y="185"/>
                  </a:cubicBezTo>
                  <a:cubicBezTo>
                    <a:pt x="4689" y="187"/>
                    <a:pt x="4690" y="189"/>
                    <a:pt x="4692" y="189"/>
                  </a:cubicBezTo>
                  <a:cubicBezTo>
                    <a:pt x="4692" y="189"/>
                    <a:pt x="4692" y="189"/>
                    <a:pt x="4692" y="189"/>
                  </a:cubicBezTo>
                  <a:cubicBezTo>
                    <a:pt x="4694" y="188"/>
                    <a:pt x="4696" y="187"/>
                    <a:pt x="4697" y="184"/>
                  </a:cubicBezTo>
                  <a:cubicBezTo>
                    <a:pt x="4698" y="182"/>
                    <a:pt x="4697" y="181"/>
                    <a:pt x="4695" y="181"/>
                  </a:cubicBezTo>
                  <a:moveTo>
                    <a:pt x="4741" y="177"/>
                  </a:moveTo>
                  <a:cubicBezTo>
                    <a:pt x="4741" y="177"/>
                    <a:pt x="4740" y="177"/>
                    <a:pt x="4740" y="177"/>
                  </a:cubicBezTo>
                  <a:cubicBezTo>
                    <a:pt x="4739" y="177"/>
                    <a:pt x="4737" y="179"/>
                    <a:pt x="4736" y="182"/>
                  </a:cubicBezTo>
                  <a:cubicBezTo>
                    <a:pt x="4735" y="184"/>
                    <a:pt x="4736" y="185"/>
                    <a:pt x="4738" y="185"/>
                  </a:cubicBezTo>
                  <a:cubicBezTo>
                    <a:pt x="4738" y="185"/>
                    <a:pt x="4738" y="185"/>
                    <a:pt x="4738" y="185"/>
                  </a:cubicBezTo>
                  <a:cubicBezTo>
                    <a:pt x="4740" y="185"/>
                    <a:pt x="4742" y="183"/>
                    <a:pt x="4743" y="181"/>
                  </a:cubicBezTo>
                  <a:cubicBezTo>
                    <a:pt x="4743" y="179"/>
                    <a:pt x="4742" y="177"/>
                    <a:pt x="4741" y="177"/>
                  </a:cubicBezTo>
                  <a:moveTo>
                    <a:pt x="4786" y="174"/>
                  </a:moveTo>
                  <a:cubicBezTo>
                    <a:pt x="4786" y="174"/>
                    <a:pt x="4786" y="174"/>
                    <a:pt x="4786" y="174"/>
                  </a:cubicBezTo>
                  <a:cubicBezTo>
                    <a:pt x="4784" y="174"/>
                    <a:pt x="4782" y="176"/>
                    <a:pt x="4782" y="178"/>
                  </a:cubicBezTo>
                  <a:cubicBezTo>
                    <a:pt x="4781" y="181"/>
                    <a:pt x="4782" y="183"/>
                    <a:pt x="4784" y="183"/>
                  </a:cubicBezTo>
                  <a:cubicBezTo>
                    <a:pt x="4784" y="183"/>
                    <a:pt x="4784" y="183"/>
                    <a:pt x="4784" y="183"/>
                  </a:cubicBezTo>
                  <a:cubicBezTo>
                    <a:pt x="4786" y="183"/>
                    <a:pt x="4788" y="180"/>
                    <a:pt x="4789" y="178"/>
                  </a:cubicBezTo>
                  <a:cubicBezTo>
                    <a:pt x="4789" y="176"/>
                    <a:pt x="4788" y="174"/>
                    <a:pt x="4786" y="174"/>
                  </a:cubicBezTo>
                  <a:moveTo>
                    <a:pt x="4833" y="171"/>
                  </a:moveTo>
                  <a:cubicBezTo>
                    <a:pt x="4833" y="171"/>
                    <a:pt x="4833" y="171"/>
                    <a:pt x="4833" y="171"/>
                  </a:cubicBezTo>
                  <a:cubicBezTo>
                    <a:pt x="4831" y="171"/>
                    <a:pt x="4829" y="173"/>
                    <a:pt x="4829" y="176"/>
                  </a:cubicBezTo>
                  <a:cubicBezTo>
                    <a:pt x="4828" y="178"/>
                    <a:pt x="4829" y="180"/>
                    <a:pt x="4831" y="180"/>
                  </a:cubicBezTo>
                  <a:cubicBezTo>
                    <a:pt x="4831" y="180"/>
                    <a:pt x="4831" y="180"/>
                    <a:pt x="4831" y="180"/>
                  </a:cubicBezTo>
                  <a:cubicBezTo>
                    <a:pt x="4833" y="180"/>
                    <a:pt x="4835" y="178"/>
                    <a:pt x="4836" y="175"/>
                  </a:cubicBezTo>
                  <a:cubicBezTo>
                    <a:pt x="4836" y="173"/>
                    <a:pt x="4835" y="171"/>
                    <a:pt x="4833" y="171"/>
                  </a:cubicBezTo>
                  <a:moveTo>
                    <a:pt x="2748" y="171"/>
                  </a:moveTo>
                  <a:cubicBezTo>
                    <a:pt x="2747" y="171"/>
                    <a:pt x="2746" y="172"/>
                    <a:pt x="2745" y="174"/>
                  </a:cubicBezTo>
                  <a:cubicBezTo>
                    <a:pt x="2745" y="177"/>
                    <a:pt x="2746" y="180"/>
                    <a:pt x="2747" y="181"/>
                  </a:cubicBezTo>
                  <a:cubicBezTo>
                    <a:pt x="2748" y="182"/>
                    <a:pt x="2748" y="182"/>
                    <a:pt x="2748" y="182"/>
                  </a:cubicBezTo>
                  <a:cubicBezTo>
                    <a:pt x="2750" y="182"/>
                    <a:pt x="2751" y="180"/>
                    <a:pt x="2751" y="178"/>
                  </a:cubicBezTo>
                  <a:cubicBezTo>
                    <a:pt x="2752" y="175"/>
                    <a:pt x="2751" y="172"/>
                    <a:pt x="2749" y="171"/>
                  </a:cubicBezTo>
                  <a:cubicBezTo>
                    <a:pt x="2749" y="171"/>
                    <a:pt x="2748" y="171"/>
                    <a:pt x="2748" y="171"/>
                  </a:cubicBezTo>
                  <a:moveTo>
                    <a:pt x="4882" y="168"/>
                  </a:moveTo>
                  <a:cubicBezTo>
                    <a:pt x="4882" y="168"/>
                    <a:pt x="4882" y="168"/>
                    <a:pt x="4882" y="168"/>
                  </a:cubicBezTo>
                  <a:cubicBezTo>
                    <a:pt x="4880" y="169"/>
                    <a:pt x="4878" y="171"/>
                    <a:pt x="4877" y="173"/>
                  </a:cubicBezTo>
                  <a:cubicBezTo>
                    <a:pt x="4877" y="176"/>
                    <a:pt x="4878" y="178"/>
                    <a:pt x="4880" y="178"/>
                  </a:cubicBezTo>
                  <a:cubicBezTo>
                    <a:pt x="4880" y="178"/>
                    <a:pt x="4880" y="178"/>
                    <a:pt x="4880" y="178"/>
                  </a:cubicBezTo>
                  <a:cubicBezTo>
                    <a:pt x="4882" y="178"/>
                    <a:pt x="4884" y="176"/>
                    <a:pt x="4885" y="173"/>
                  </a:cubicBezTo>
                  <a:cubicBezTo>
                    <a:pt x="4885" y="170"/>
                    <a:pt x="4884" y="168"/>
                    <a:pt x="4882" y="168"/>
                  </a:cubicBezTo>
                  <a:moveTo>
                    <a:pt x="4933" y="166"/>
                  </a:moveTo>
                  <a:cubicBezTo>
                    <a:pt x="4933" y="166"/>
                    <a:pt x="4932" y="166"/>
                    <a:pt x="4932" y="166"/>
                  </a:cubicBezTo>
                  <a:cubicBezTo>
                    <a:pt x="4930" y="166"/>
                    <a:pt x="4928" y="169"/>
                    <a:pt x="4928" y="171"/>
                  </a:cubicBezTo>
                  <a:cubicBezTo>
                    <a:pt x="4927" y="174"/>
                    <a:pt x="4929" y="176"/>
                    <a:pt x="4931" y="176"/>
                  </a:cubicBezTo>
                  <a:cubicBezTo>
                    <a:pt x="4931" y="176"/>
                    <a:pt x="4931" y="176"/>
                    <a:pt x="4931" y="176"/>
                  </a:cubicBezTo>
                  <a:cubicBezTo>
                    <a:pt x="4933" y="176"/>
                    <a:pt x="4935" y="174"/>
                    <a:pt x="4936" y="171"/>
                  </a:cubicBezTo>
                  <a:cubicBezTo>
                    <a:pt x="4936" y="168"/>
                    <a:pt x="4935" y="166"/>
                    <a:pt x="4933" y="166"/>
                  </a:cubicBezTo>
                  <a:moveTo>
                    <a:pt x="4986" y="164"/>
                  </a:moveTo>
                  <a:cubicBezTo>
                    <a:pt x="4986" y="164"/>
                    <a:pt x="4986" y="164"/>
                    <a:pt x="4986" y="164"/>
                  </a:cubicBezTo>
                  <a:cubicBezTo>
                    <a:pt x="4984" y="165"/>
                    <a:pt x="4982" y="167"/>
                    <a:pt x="4981" y="170"/>
                  </a:cubicBezTo>
                  <a:cubicBezTo>
                    <a:pt x="4981" y="172"/>
                    <a:pt x="4982" y="175"/>
                    <a:pt x="4984" y="175"/>
                  </a:cubicBezTo>
                  <a:cubicBezTo>
                    <a:pt x="4984" y="175"/>
                    <a:pt x="4984" y="175"/>
                    <a:pt x="4985" y="175"/>
                  </a:cubicBezTo>
                  <a:cubicBezTo>
                    <a:pt x="4987" y="175"/>
                    <a:pt x="4989" y="172"/>
                    <a:pt x="4989" y="169"/>
                  </a:cubicBezTo>
                  <a:cubicBezTo>
                    <a:pt x="4990" y="167"/>
                    <a:pt x="4988" y="164"/>
                    <a:pt x="4986" y="164"/>
                  </a:cubicBezTo>
                  <a:moveTo>
                    <a:pt x="5043" y="163"/>
                  </a:moveTo>
                  <a:cubicBezTo>
                    <a:pt x="5043" y="163"/>
                    <a:pt x="5043" y="163"/>
                    <a:pt x="5043" y="163"/>
                  </a:cubicBezTo>
                  <a:cubicBezTo>
                    <a:pt x="5040" y="163"/>
                    <a:pt x="5038" y="165"/>
                    <a:pt x="5038" y="168"/>
                  </a:cubicBezTo>
                  <a:cubicBezTo>
                    <a:pt x="5037" y="171"/>
                    <a:pt x="5039" y="173"/>
                    <a:pt x="5041" y="173"/>
                  </a:cubicBezTo>
                  <a:cubicBezTo>
                    <a:pt x="5041" y="173"/>
                    <a:pt x="5041" y="173"/>
                    <a:pt x="5041" y="173"/>
                  </a:cubicBezTo>
                  <a:cubicBezTo>
                    <a:pt x="5044" y="173"/>
                    <a:pt x="5046" y="171"/>
                    <a:pt x="5046" y="168"/>
                  </a:cubicBezTo>
                  <a:cubicBezTo>
                    <a:pt x="5047" y="165"/>
                    <a:pt x="5045" y="163"/>
                    <a:pt x="5043" y="163"/>
                  </a:cubicBezTo>
                  <a:moveTo>
                    <a:pt x="1560" y="159"/>
                  </a:moveTo>
                  <a:cubicBezTo>
                    <a:pt x="1559" y="159"/>
                    <a:pt x="1558" y="159"/>
                    <a:pt x="1557" y="159"/>
                  </a:cubicBezTo>
                  <a:cubicBezTo>
                    <a:pt x="1553" y="160"/>
                    <a:pt x="1550" y="163"/>
                    <a:pt x="1550" y="166"/>
                  </a:cubicBezTo>
                  <a:cubicBezTo>
                    <a:pt x="1550" y="168"/>
                    <a:pt x="1552" y="170"/>
                    <a:pt x="1555" y="170"/>
                  </a:cubicBezTo>
                  <a:cubicBezTo>
                    <a:pt x="1556" y="170"/>
                    <a:pt x="1557" y="170"/>
                    <a:pt x="1558" y="169"/>
                  </a:cubicBezTo>
                  <a:cubicBezTo>
                    <a:pt x="1561" y="168"/>
                    <a:pt x="1565" y="165"/>
                    <a:pt x="1565" y="162"/>
                  </a:cubicBezTo>
                  <a:cubicBezTo>
                    <a:pt x="1565" y="160"/>
                    <a:pt x="1563" y="159"/>
                    <a:pt x="1560" y="159"/>
                  </a:cubicBezTo>
                  <a:moveTo>
                    <a:pt x="2707" y="146"/>
                  </a:moveTo>
                  <a:cubicBezTo>
                    <a:pt x="2706" y="146"/>
                    <a:pt x="2704" y="147"/>
                    <a:pt x="2704" y="150"/>
                  </a:cubicBezTo>
                  <a:cubicBezTo>
                    <a:pt x="2703" y="152"/>
                    <a:pt x="2704" y="155"/>
                    <a:pt x="2706" y="156"/>
                  </a:cubicBezTo>
                  <a:cubicBezTo>
                    <a:pt x="2706" y="157"/>
                    <a:pt x="2707" y="157"/>
                    <a:pt x="2707" y="157"/>
                  </a:cubicBezTo>
                  <a:cubicBezTo>
                    <a:pt x="2708" y="157"/>
                    <a:pt x="2710" y="155"/>
                    <a:pt x="2710" y="153"/>
                  </a:cubicBezTo>
                  <a:cubicBezTo>
                    <a:pt x="2711" y="150"/>
                    <a:pt x="2710" y="147"/>
                    <a:pt x="2708" y="146"/>
                  </a:cubicBezTo>
                  <a:cubicBezTo>
                    <a:pt x="2708" y="146"/>
                    <a:pt x="2707" y="146"/>
                    <a:pt x="2707" y="146"/>
                  </a:cubicBezTo>
                  <a:moveTo>
                    <a:pt x="1656" y="132"/>
                  </a:moveTo>
                  <a:cubicBezTo>
                    <a:pt x="1656" y="132"/>
                    <a:pt x="1655" y="132"/>
                    <a:pt x="1654" y="132"/>
                  </a:cubicBezTo>
                  <a:cubicBezTo>
                    <a:pt x="1650" y="133"/>
                    <a:pt x="1647" y="136"/>
                    <a:pt x="1647" y="139"/>
                  </a:cubicBezTo>
                  <a:cubicBezTo>
                    <a:pt x="1646" y="141"/>
                    <a:pt x="1648" y="143"/>
                    <a:pt x="1651" y="143"/>
                  </a:cubicBezTo>
                  <a:cubicBezTo>
                    <a:pt x="1652" y="143"/>
                    <a:pt x="1652" y="143"/>
                    <a:pt x="1653" y="142"/>
                  </a:cubicBezTo>
                  <a:cubicBezTo>
                    <a:pt x="1657" y="141"/>
                    <a:pt x="1661" y="138"/>
                    <a:pt x="1661" y="135"/>
                  </a:cubicBezTo>
                  <a:cubicBezTo>
                    <a:pt x="1661" y="133"/>
                    <a:pt x="1659" y="132"/>
                    <a:pt x="1656" y="132"/>
                  </a:cubicBezTo>
                  <a:moveTo>
                    <a:pt x="2666" y="121"/>
                  </a:moveTo>
                  <a:cubicBezTo>
                    <a:pt x="2665" y="121"/>
                    <a:pt x="2664" y="122"/>
                    <a:pt x="2663" y="124"/>
                  </a:cubicBezTo>
                  <a:cubicBezTo>
                    <a:pt x="2662" y="127"/>
                    <a:pt x="2663" y="130"/>
                    <a:pt x="2665" y="131"/>
                  </a:cubicBezTo>
                  <a:cubicBezTo>
                    <a:pt x="2665" y="132"/>
                    <a:pt x="2666" y="132"/>
                    <a:pt x="2666" y="132"/>
                  </a:cubicBezTo>
                  <a:cubicBezTo>
                    <a:pt x="2667" y="132"/>
                    <a:pt x="2669" y="130"/>
                    <a:pt x="2669" y="128"/>
                  </a:cubicBezTo>
                  <a:cubicBezTo>
                    <a:pt x="2670" y="125"/>
                    <a:pt x="2669" y="122"/>
                    <a:pt x="2667" y="121"/>
                  </a:cubicBezTo>
                  <a:cubicBezTo>
                    <a:pt x="2667" y="121"/>
                    <a:pt x="2666" y="121"/>
                    <a:pt x="2666" y="121"/>
                  </a:cubicBezTo>
                  <a:moveTo>
                    <a:pt x="1752" y="105"/>
                  </a:moveTo>
                  <a:cubicBezTo>
                    <a:pt x="1752" y="105"/>
                    <a:pt x="1751" y="105"/>
                    <a:pt x="1750" y="106"/>
                  </a:cubicBezTo>
                  <a:cubicBezTo>
                    <a:pt x="1746" y="107"/>
                    <a:pt x="1743" y="110"/>
                    <a:pt x="1742" y="113"/>
                  </a:cubicBezTo>
                  <a:cubicBezTo>
                    <a:pt x="1742" y="115"/>
                    <a:pt x="1744" y="116"/>
                    <a:pt x="1746" y="116"/>
                  </a:cubicBezTo>
                  <a:cubicBezTo>
                    <a:pt x="1747" y="116"/>
                    <a:pt x="1748" y="116"/>
                    <a:pt x="1749" y="116"/>
                  </a:cubicBezTo>
                  <a:cubicBezTo>
                    <a:pt x="1753" y="115"/>
                    <a:pt x="1756" y="112"/>
                    <a:pt x="1756" y="109"/>
                  </a:cubicBezTo>
                  <a:cubicBezTo>
                    <a:pt x="1757" y="107"/>
                    <a:pt x="1755" y="105"/>
                    <a:pt x="1752" y="105"/>
                  </a:cubicBezTo>
                  <a:moveTo>
                    <a:pt x="2625" y="96"/>
                  </a:moveTo>
                  <a:cubicBezTo>
                    <a:pt x="2623" y="96"/>
                    <a:pt x="2622" y="97"/>
                    <a:pt x="2622" y="100"/>
                  </a:cubicBezTo>
                  <a:cubicBezTo>
                    <a:pt x="2621" y="102"/>
                    <a:pt x="2622" y="105"/>
                    <a:pt x="2623" y="106"/>
                  </a:cubicBezTo>
                  <a:cubicBezTo>
                    <a:pt x="2624" y="107"/>
                    <a:pt x="2624" y="107"/>
                    <a:pt x="2625" y="107"/>
                  </a:cubicBezTo>
                  <a:cubicBezTo>
                    <a:pt x="2626" y="107"/>
                    <a:pt x="2627" y="105"/>
                    <a:pt x="2628" y="103"/>
                  </a:cubicBezTo>
                  <a:cubicBezTo>
                    <a:pt x="2629" y="100"/>
                    <a:pt x="2628" y="97"/>
                    <a:pt x="2626" y="96"/>
                  </a:cubicBezTo>
                  <a:cubicBezTo>
                    <a:pt x="2626" y="96"/>
                    <a:pt x="2625" y="96"/>
                    <a:pt x="2625" y="96"/>
                  </a:cubicBezTo>
                  <a:moveTo>
                    <a:pt x="1847" y="80"/>
                  </a:moveTo>
                  <a:cubicBezTo>
                    <a:pt x="1846" y="80"/>
                    <a:pt x="1845" y="80"/>
                    <a:pt x="1845" y="80"/>
                  </a:cubicBezTo>
                  <a:cubicBezTo>
                    <a:pt x="1841" y="81"/>
                    <a:pt x="1837" y="84"/>
                    <a:pt x="1837" y="87"/>
                  </a:cubicBezTo>
                  <a:cubicBezTo>
                    <a:pt x="1837" y="89"/>
                    <a:pt x="1838" y="91"/>
                    <a:pt x="1841" y="91"/>
                  </a:cubicBezTo>
                  <a:cubicBezTo>
                    <a:pt x="1841" y="91"/>
                    <a:pt x="1842" y="91"/>
                    <a:pt x="1843" y="90"/>
                  </a:cubicBezTo>
                  <a:cubicBezTo>
                    <a:pt x="1847" y="89"/>
                    <a:pt x="1850" y="86"/>
                    <a:pt x="1851" y="84"/>
                  </a:cubicBezTo>
                  <a:cubicBezTo>
                    <a:pt x="1851" y="81"/>
                    <a:pt x="1850" y="80"/>
                    <a:pt x="1847" y="80"/>
                  </a:cubicBezTo>
                  <a:moveTo>
                    <a:pt x="2583" y="72"/>
                  </a:moveTo>
                  <a:cubicBezTo>
                    <a:pt x="2581" y="72"/>
                    <a:pt x="2580" y="74"/>
                    <a:pt x="2579" y="76"/>
                  </a:cubicBezTo>
                  <a:cubicBezTo>
                    <a:pt x="2578" y="79"/>
                    <a:pt x="2579" y="82"/>
                    <a:pt x="2581" y="83"/>
                  </a:cubicBezTo>
                  <a:cubicBezTo>
                    <a:pt x="2581" y="83"/>
                    <a:pt x="2582" y="83"/>
                    <a:pt x="2582" y="83"/>
                  </a:cubicBezTo>
                  <a:cubicBezTo>
                    <a:pt x="2584" y="83"/>
                    <a:pt x="2585" y="82"/>
                    <a:pt x="2586" y="79"/>
                  </a:cubicBezTo>
                  <a:cubicBezTo>
                    <a:pt x="2586" y="77"/>
                    <a:pt x="2585" y="74"/>
                    <a:pt x="2584" y="73"/>
                  </a:cubicBezTo>
                  <a:cubicBezTo>
                    <a:pt x="2583" y="72"/>
                    <a:pt x="2583" y="72"/>
                    <a:pt x="2583" y="72"/>
                  </a:cubicBezTo>
                  <a:moveTo>
                    <a:pt x="1939" y="57"/>
                  </a:moveTo>
                  <a:cubicBezTo>
                    <a:pt x="1938" y="57"/>
                    <a:pt x="1938" y="57"/>
                    <a:pt x="1937" y="57"/>
                  </a:cubicBezTo>
                  <a:cubicBezTo>
                    <a:pt x="1933" y="58"/>
                    <a:pt x="1930" y="61"/>
                    <a:pt x="1929" y="64"/>
                  </a:cubicBezTo>
                  <a:cubicBezTo>
                    <a:pt x="1929" y="66"/>
                    <a:pt x="1930" y="67"/>
                    <a:pt x="1933" y="67"/>
                  </a:cubicBezTo>
                  <a:cubicBezTo>
                    <a:pt x="1934" y="67"/>
                    <a:pt x="1934" y="67"/>
                    <a:pt x="1935" y="67"/>
                  </a:cubicBezTo>
                  <a:cubicBezTo>
                    <a:pt x="1939" y="66"/>
                    <a:pt x="1942" y="63"/>
                    <a:pt x="1943" y="60"/>
                  </a:cubicBezTo>
                  <a:cubicBezTo>
                    <a:pt x="1943" y="58"/>
                    <a:pt x="1942" y="57"/>
                    <a:pt x="1939" y="57"/>
                  </a:cubicBezTo>
                  <a:moveTo>
                    <a:pt x="2539" y="51"/>
                  </a:moveTo>
                  <a:cubicBezTo>
                    <a:pt x="2537" y="51"/>
                    <a:pt x="2535" y="52"/>
                    <a:pt x="2535" y="55"/>
                  </a:cubicBezTo>
                  <a:cubicBezTo>
                    <a:pt x="2534" y="57"/>
                    <a:pt x="2535" y="60"/>
                    <a:pt x="2537" y="61"/>
                  </a:cubicBezTo>
                  <a:cubicBezTo>
                    <a:pt x="2537" y="61"/>
                    <a:pt x="2537" y="61"/>
                    <a:pt x="2538" y="61"/>
                  </a:cubicBezTo>
                  <a:cubicBezTo>
                    <a:pt x="2539" y="61"/>
                    <a:pt x="2541" y="60"/>
                    <a:pt x="2542" y="58"/>
                  </a:cubicBezTo>
                  <a:cubicBezTo>
                    <a:pt x="2542" y="55"/>
                    <a:pt x="2541" y="52"/>
                    <a:pt x="2540" y="51"/>
                  </a:cubicBezTo>
                  <a:cubicBezTo>
                    <a:pt x="2539" y="51"/>
                    <a:pt x="2539" y="51"/>
                    <a:pt x="2539" y="51"/>
                  </a:cubicBezTo>
                  <a:moveTo>
                    <a:pt x="2028" y="36"/>
                  </a:moveTo>
                  <a:cubicBezTo>
                    <a:pt x="2027" y="36"/>
                    <a:pt x="2027" y="36"/>
                    <a:pt x="2026" y="36"/>
                  </a:cubicBezTo>
                  <a:cubicBezTo>
                    <a:pt x="2023" y="37"/>
                    <a:pt x="2019" y="40"/>
                    <a:pt x="2019" y="43"/>
                  </a:cubicBezTo>
                  <a:cubicBezTo>
                    <a:pt x="2018" y="45"/>
                    <a:pt x="2020" y="47"/>
                    <a:pt x="2022" y="47"/>
                  </a:cubicBezTo>
                  <a:cubicBezTo>
                    <a:pt x="2023" y="47"/>
                    <a:pt x="2023" y="47"/>
                    <a:pt x="2024" y="47"/>
                  </a:cubicBezTo>
                  <a:cubicBezTo>
                    <a:pt x="2027" y="46"/>
                    <a:pt x="2031" y="43"/>
                    <a:pt x="2031" y="40"/>
                  </a:cubicBezTo>
                  <a:cubicBezTo>
                    <a:pt x="2032" y="38"/>
                    <a:pt x="2031" y="36"/>
                    <a:pt x="2028" y="36"/>
                  </a:cubicBezTo>
                  <a:moveTo>
                    <a:pt x="2492" y="32"/>
                  </a:moveTo>
                  <a:cubicBezTo>
                    <a:pt x="2490" y="32"/>
                    <a:pt x="2489" y="34"/>
                    <a:pt x="2488" y="36"/>
                  </a:cubicBezTo>
                  <a:cubicBezTo>
                    <a:pt x="2487" y="39"/>
                    <a:pt x="2488" y="42"/>
                    <a:pt x="2490" y="42"/>
                  </a:cubicBezTo>
                  <a:cubicBezTo>
                    <a:pt x="2490" y="42"/>
                    <a:pt x="2491" y="43"/>
                    <a:pt x="2491" y="43"/>
                  </a:cubicBezTo>
                  <a:cubicBezTo>
                    <a:pt x="2493" y="43"/>
                    <a:pt x="2494" y="41"/>
                    <a:pt x="2495" y="38"/>
                  </a:cubicBezTo>
                  <a:cubicBezTo>
                    <a:pt x="2496" y="36"/>
                    <a:pt x="2495" y="33"/>
                    <a:pt x="2493" y="32"/>
                  </a:cubicBezTo>
                  <a:cubicBezTo>
                    <a:pt x="2493" y="32"/>
                    <a:pt x="2492" y="32"/>
                    <a:pt x="2492" y="32"/>
                  </a:cubicBezTo>
                  <a:moveTo>
                    <a:pt x="2112" y="19"/>
                  </a:moveTo>
                  <a:cubicBezTo>
                    <a:pt x="2112" y="19"/>
                    <a:pt x="2112" y="20"/>
                    <a:pt x="2111" y="20"/>
                  </a:cubicBezTo>
                  <a:cubicBezTo>
                    <a:pt x="2108" y="20"/>
                    <a:pt x="2104" y="23"/>
                    <a:pt x="2104" y="26"/>
                  </a:cubicBezTo>
                  <a:cubicBezTo>
                    <a:pt x="2103" y="28"/>
                    <a:pt x="2104" y="30"/>
                    <a:pt x="2107" y="30"/>
                  </a:cubicBezTo>
                  <a:cubicBezTo>
                    <a:pt x="2107" y="30"/>
                    <a:pt x="2108" y="30"/>
                    <a:pt x="2108" y="30"/>
                  </a:cubicBezTo>
                  <a:cubicBezTo>
                    <a:pt x="2112" y="29"/>
                    <a:pt x="2115" y="26"/>
                    <a:pt x="2116" y="24"/>
                  </a:cubicBezTo>
                  <a:cubicBezTo>
                    <a:pt x="2117" y="21"/>
                    <a:pt x="2115" y="19"/>
                    <a:pt x="2112" y="19"/>
                  </a:cubicBezTo>
                  <a:moveTo>
                    <a:pt x="2442" y="17"/>
                  </a:moveTo>
                  <a:cubicBezTo>
                    <a:pt x="2440" y="17"/>
                    <a:pt x="2438" y="18"/>
                    <a:pt x="2438" y="21"/>
                  </a:cubicBezTo>
                  <a:cubicBezTo>
                    <a:pt x="2437" y="24"/>
                    <a:pt x="2438" y="27"/>
                    <a:pt x="2440" y="27"/>
                  </a:cubicBezTo>
                  <a:cubicBezTo>
                    <a:pt x="2440" y="27"/>
                    <a:pt x="2440" y="27"/>
                    <a:pt x="2441" y="27"/>
                  </a:cubicBezTo>
                  <a:cubicBezTo>
                    <a:pt x="2443" y="27"/>
                    <a:pt x="2445" y="25"/>
                    <a:pt x="2445" y="23"/>
                  </a:cubicBezTo>
                  <a:cubicBezTo>
                    <a:pt x="2446" y="20"/>
                    <a:pt x="2445" y="17"/>
                    <a:pt x="2443" y="17"/>
                  </a:cubicBezTo>
                  <a:cubicBezTo>
                    <a:pt x="2443" y="17"/>
                    <a:pt x="2442" y="17"/>
                    <a:pt x="2442" y="17"/>
                  </a:cubicBezTo>
                  <a:moveTo>
                    <a:pt x="2192" y="7"/>
                  </a:moveTo>
                  <a:cubicBezTo>
                    <a:pt x="2192" y="7"/>
                    <a:pt x="2191" y="7"/>
                    <a:pt x="2191" y="7"/>
                  </a:cubicBezTo>
                  <a:cubicBezTo>
                    <a:pt x="2188" y="8"/>
                    <a:pt x="2185" y="10"/>
                    <a:pt x="2184" y="13"/>
                  </a:cubicBezTo>
                  <a:cubicBezTo>
                    <a:pt x="2183" y="16"/>
                    <a:pt x="2185" y="18"/>
                    <a:pt x="2187" y="18"/>
                  </a:cubicBezTo>
                  <a:cubicBezTo>
                    <a:pt x="2187" y="18"/>
                    <a:pt x="2188" y="18"/>
                    <a:pt x="2188" y="18"/>
                  </a:cubicBezTo>
                  <a:cubicBezTo>
                    <a:pt x="2191" y="17"/>
                    <a:pt x="2194" y="15"/>
                    <a:pt x="2195" y="12"/>
                  </a:cubicBezTo>
                  <a:cubicBezTo>
                    <a:pt x="2196" y="9"/>
                    <a:pt x="2194" y="7"/>
                    <a:pt x="2192" y="7"/>
                  </a:cubicBezTo>
                  <a:moveTo>
                    <a:pt x="2389" y="6"/>
                  </a:moveTo>
                  <a:cubicBezTo>
                    <a:pt x="2386" y="6"/>
                    <a:pt x="2384" y="8"/>
                    <a:pt x="2383" y="10"/>
                  </a:cubicBezTo>
                  <a:cubicBezTo>
                    <a:pt x="2383" y="13"/>
                    <a:pt x="2384" y="16"/>
                    <a:pt x="2386" y="16"/>
                  </a:cubicBezTo>
                  <a:cubicBezTo>
                    <a:pt x="2386" y="16"/>
                    <a:pt x="2386" y="16"/>
                    <a:pt x="2387" y="16"/>
                  </a:cubicBezTo>
                  <a:cubicBezTo>
                    <a:pt x="2389" y="16"/>
                    <a:pt x="2391" y="14"/>
                    <a:pt x="2392" y="12"/>
                  </a:cubicBezTo>
                  <a:cubicBezTo>
                    <a:pt x="2393" y="9"/>
                    <a:pt x="2391" y="6"/>
                    <a:pt x="2389" y="6"/>
                  </a:cubicBezTo>
                  <a:cubicBezTo>
                    <a:pt x="2389" y="6"/>
                    <a:pt x="2389" y="6"/>
                    <a:pt x="2389" y="6"/>
                  </a:cubicBezTo>
                  <a:moveTo>
                    <a:pt x="2265" y="1"/>
                  </a:moveTo>
                  <a:cubicBezTo>
                    <a:pt x="2265" y="1"/>
                    <a:pt x="2265" y="1"/>
                    <a:pt x="2265" y="1"/>
                  </a:cubicBezTo>
                  <a:cubicBezTo>
                    <a:pt x="2262" y="1"/>
                    <a:pt x="2259" y="3"/>
                    <a:pt x="2258" y="6"/>
                  </a:cubicBezTo>
                  <a:cubicBezTo>
                    <a:pt x="2257" y="9"/>
                    <a:pt x="2259" y="11"/>
                    <a:pt x="2261" y="11"/>
                  </a:cubicBezTo>
                  <a:cubicBezTo>
                    <a:pt x="2261" y="11"/>
                    <a:pt x="2262" y="11"/>
                    <a:pt x="2262" y="11"/>
                  </a:cubicBezTo>
                  <a:cubicBezTo>
                    <a:pt x="2264" y="11"/>
                    <a:pt x="2268" y="8"/>
                    <a:pt x="2268" y="6"/>
                  </a:cubicBezTo>
                  <a:cubicBezTo>
                    <a:pt x="2269" y="3"/>
                    <a:pt x="2268" y="1"/>
                    <a:pt x="2265" y="1"/>
                  </a:cubicBezTo>
                  <a:moveTo>
                    <a:pt x="2330" y="0"/>
                  </a:moveTo>
                  <a:cubicBezTo>
                    <a:pt x="2328" y="0"/>
                    <a:pt x="2325" y="2"/>
                    <a:pt x="2324" y="5"/>
                  </a:cubicBezTo>
                  <a:cubicBezTo>
                    <a:pt x="2324" y="8"/>
                    <a:pt x="2325" y="10"/>
                    <a:pt x="2327" y="11"/>
                  </a:cubicBezTo>
                  <a:cubicBezTo>
                    <a:pt x="2327" y="11"/>
                    <a:pt x="2327" y="11"/>
                    <a:pt x="2328" y="11"/>
                  </a:cubicBezTo>
                  <a:cubicBezTo>
                    <a:pt x="2330" y="11"/>
                    <a:pt x="2333" y="8"/>
                    <a:pt x="2333" y="6"/>
                  </a:cubicBezTo>
                  <a:cubicBezTo>
                    <a:pt x="2334" y="3"/>
                    <a:pt x="2333" y="0"/>
                    <a:pt x="2330" y="0"/>
                  </a:cubicBezTo>
                  <a:cubicBezTo>
                    <a:pt x="2330" y="0"/>
                    <a:pt x="2330" y="0"/>
                    <a:pt x="233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Freeform 28"/>
            <p:cNvSpPr/>
            <p:nvPr/>
          </p:nvSpPr>
          <p:spPr bwMode="auto">
            <a:xfrm>
              <a:off x="12969875" y="8951913"/>
              <a:ext cx="23813" cy="26988"/>
            </a:xfrm>
            <a:custGeom>
              <a:avLst/>
              <a:gdLst>
                <a:gd name="T0" fmla="*/ 5 w 9"/>
                <a:gd name="T1" fmla="*/ 0 h 10"/>
                <a:gd name="T2" fmla="*/ 3 w 9"/>
                <a:gd name="T3" fmla="*/ 1 h 10"/>
                <a:gd name="T4" fmla="*/ 2 w 9"/>
                <a:gd name="T5" fmla="*/ 2 h 10"/>
                <a:gd name="T6" fmla="*/ 1 w 9"/>
                <a:gd name="T7" fmla="*/ 3 h 10"/>
                <a:gd name="T8" fmla="*/ 0 w 9"/>
                <a:gd name="T9" fmla="*/ 5 h 10"/>
                <a:gd name="T10" fmla="*/ 1 w 9"/>
                <a:gd name="T11" fmla="*/ 9 h 10"/>
                <a:gd name="T12" fmla="*/ 4 w 9"/>
                <a:gd name="T13" fmla="*/ 10 h 10"/>
                <a:gd name="T14" fmla="*/ 4 w 9"/>
                <a:gd name="T15" fmla="*/ 10 h 10"/>
                <a:gd name="T16" fmla="*/ 6 w 9"/>
                <a:gd name="T17" fmla="*/ 10 h 10"/>
                <a:gd name="T18" fmla="*/ 7 w 9"/>
                <a:gd name="T19" fmla="*/ 9 h 10"/>
                <a:gd name="T20" fmla="*/ 9 w 9"/>
                <a:gd name="T21" fmla="*/ 7 h 10"/>
                <a:gd name="T22" fmla="*/ 9 w 9"/>
                <a:gd name="T23" fmla="*/ 5 h 10"/>
                <a:gd name="T24" fmla="*/ 8 w 9"/>
                <a:gd name="T25" fmla="*/ 2 h 10"/>
                <a:gd name="T26" fmla="*/ 7 w 9"/>
                <a:gd name="T27" fmla="*/ 1 h 10"/>
                <a:gd name="T28" fmla="*/ 5 w 9"/>
                <a:gd name="T2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3" y="1"/>
                    <a:pt x="2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6" y="10"/>
                    <a:pt x="7" y="9"/>
                    <a:pt x="7" y="9"/>
                  </a:cubicBezTo>
                  <a:cubicBezTo>
                    <a:pt x="8" y="8"/>
                    <a:pt x="8" y="8"/>
                    <a:pt x="9" y="7"/>
                  </a:cubicBezTo>
                  <a:cubicBezTo>
                    <a:pt x="9" y="7"/>
                    <a:pt x="9" y="6"/>
                    <a:pt x="9" y="5"/>
                  </a:cubicBezTo>
                  <a:cubicBezTo>
                    <a:pt x="9" y="4"/>
                    <a:pt x="9" y="3"/>
                    <a:pt x="8" y="2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Freeform 29"/>
            <p:cNvSpPr/>
            <p:nvPr/>
          </p:nvSpPr>
          <p:spPr bwMode="auto">
            <a:xfrm>
              <a:off x="-911225" y="9204325"/>
              <a:ext cx="26988" cy="17463"/>
            </a:xfrm>
            <a:custGeom>
              <a:avLst/>
              <a:gdLst>
                <a:gd name="T0" fmla="*/ 5 w 10"/>
                <a:gd name="T1" fmla="*/ 0 h 6"/>
                <a:gd name="T2" fmla="*/ 1 w 10"/>
                <a:gd name="T3" fmla="*/ 1 h 6"/>
                <a:gd name="T4" fmla="*/ 0 w 10"/>
                <a:gd name="T5" fmla="*/ 3 h 6"/>
                <a:gd name="T6" fmla="*/ 2 w 10"/>
                <a:gd name="T7" fmla="*/ 5 h 6"/>
                <a:gd name="T8" fmla="*/ 6 w 10"/>
                <a:gd name="T9" fmla="*/ 6 h 6"/>
                <a:gd name="T10" fmla="*/ 6 w 10"/>
                <a:gd name="T11" fmla="*/ 6 h 6"/>
                <a:gd name="T12" fmla="*/ 9 w 10"/>
                <a:gd name="T13" fmla="*/ 5 h 6"/>
                <a:gd name="T14" fmla="*/ 10 w 10"/>
                <a:gd name="T15" fmla="*/ 3 h 6"/>
                <a:gd name="T16" fmla="*/ 8 w 10"/>
                <a:gd name="T17" fmla="*/ 1 h 6"/>
                <a:gd name="T18" fmla="*/ 7 w 10"/>
                <a:gd name="T19" fmla="*/ 0 h 6"/>
                <a:gd name="T20" fmla="*/ 5 w 10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6">
                  <a:moveTo>
                    <a:pt x="5" y="0"/>
                  </a:moveTo>
                  <a:cubicBezTo>
                    <a:pt x="4" y="0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3" y="6"/>
                    <a:pt x="5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8" y="6"/>
                    <a:pt x="9" y="5"/>
                  </a:cubicBezTo>
                  <a:cubicBezTo>
                    <a:pt x="10" y="5"/>
                    <a:pt x="10" y="4"/>
                    <a:pt x="10" y="3"/>
                  </a:cubicBezTo>
                  <a:cubicBezTo>
                    <a:pt x="10" y="2"/>
                    <a:pt x="10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Freeform 30"/>
            <p:cNvSpPr>
              <a:spLocks noEditPoints="1"/>
            </p:cNvSpPr>
            <p:nvPr/>
          </p:nvSpPr>
          <p:spPr bwMode="auto">
            <a:xfrm>
              <a:off x="-739775" y="8720138"/>
              <a:ext cx="13533438" cy="792163"/>
            </a:xfrm>
            <a:custGeom>
              <a:avLst/>
              <a:gdLst>
                <a:gd name="T0" fmla="*/ 972 w 5027"/>
                <a:gd name="T1" fmla="*/ 283 h 294"/>
                <a:gd name="T2" fmla="*/ 848 w 5027"/>
                <a:gd name="T3" fmla="*/ 292 h 294"/>
                <a:gd name="T4" fmla="*/ 1051 w 5027"/>
                <a:gd name="T5" fmla="*/ 282 h 294"/>
                <a:gd name="T6" fmla="*/ 714 w 5027"/>
                <a:gd name="T7" fmla="*/ 270 h 294"/>
                <a:gd name="T8" fmla="*/ 1115 w 5027"/>
                <a:gd name="T9" fmla="*/ 273 h 294"/>
                <a:gd name="T10" fmla="*/ 3094 w 5027"/>
                <a:gd name="T11" fmla="*/ 270 h 294"/>
                <a:gd name="T12" fmla="*/ 3159 w 5027"/>
                <a:gd name="T13" fmla="*/ 264 h 294"/>
                <a:gd name="T14" fmla="*/ 3019 w 5027"/>
                <a:gd name="T15" fmla="*/ 269 h 294"/>
                <a:gd name="T16" fmla="*/ 655 w 5027"/>
                <a:gd name="T17" fmla="*/ 273 h 294"/>
                <a:gd name="T18" fmla="*/ 3313 w 5027"/>
                <a:gd name="T19" fmla="*/ 268 h 294"/>
                <a:gd name="T20" fmla="*/ 3468 w 5027"/>
                <a:gd name="T21" fmla="*/ 259 h 294"/>
                <a:gd name="T22" fmla="*/ 2964 w 5027"/>
                <a:gd name="T23" fmla="*/ 269 h 294"/>
                <a:gd name="T24" fmla="*/ 3545 w 5027"/>
                <a:gd name="T25" fmla="*/ 267 h 294"/>
                <a:gd name="T26" fmla="*/ 585 w 5027"/>
                <a:gd name="T27" fmla="*/ 254 h 294"/>
                <a:gd name="T28" fmla="*/ 1200 w 5027"/>
                <a:gd name="T29" fmla="*/ 251 h 294"/>
                <a:gd name="T30" fmla="*/ 3708 w 5027"/>
                <a:gd name="T31" fmla="*/ 260 h 294"/>
                <a:gd name="T32" fmla="*/ 2912 w 5027"/>
                <a:gd name="T33" fmla="*/ 247 h 294"/>
                <a:gd name="T34" fmla="*/ 3796 w 5027"/>
                <a:gd name="T35" fmla="*/ 243 h 294"/>
                <a:gd name="T36" fmla="*/ 3867 w 5027"/>
                <a:gd name="T37" fmla="*/ 244 h 294"/>
                <a:gd name="T38" fmla="*/ 463 w 5027"/>
                <a:gd name="T39" fmla="*/ 239 h 294"/>
                <a:gd name="T40" fmla="*/ 2860 w 5027"/>
                <a:gd name="T41" fmla="*/ 232 h 294"/>
                <a:gd name="T42" fmla="*/ 1285 w 5027"/>
                <a:gd name="T43" fmla="*/ 231 h 294"/>
                <a:gd name="T44" fmla="*/ 4025 w 5027"/>
                <a:gd name="T45" fmla="*/ 236 h 294"/>
                <a:gd name="T46" fmla="*/ 391 w 5027"/>
                <a:gd name="T47" fmla="*/ 224 h 294"/>
                <a:gd name="T48" fmla="*/ 326 w 5027"/>
                <a:gd name="T49" fmla="*/ 214 h 294"/>
                <a:gd name="T50" fmla="*/ 2810 w 5027"/>
                <a:gd name="T51" fmla="*/ 225 h 294"/>
                <a:gd name="T52" fmla="*/ 4169 w 5027"/>
                <a:gd name="T53" fmla="*/ 219 h 294"/>
                <a:gd name="T54" fmla="*/ 1374 w 5027"/>
                <a:gd name="T55" fmla="*/ 208 h 294"/>
                <a:gd name="T56" fmla="*/ 4242 w 5027"/>
                <a:gd name="T57" fmla="*/ 201 h 294"/>
                <a:gd name="T58" fmla="*/ 200 w 5027"/>
                <a:gd name="T59" fmla="*/ 204 h 294"/>
                <a:gd name="T60" fmla="*/ 2768 w 5027"/>
                <a:gd name="T61" fmla="*/ 192 h 294"/>
                <a:gd name="T62" fmla="*/ 132 w 5027"/>
                <a:gd name="T63" fmla="*/ 189 h 294"/>
                <a:gd name="T64" fmla="*/ 70 w 5027"/>
                <a:gd name="T65" fmla="*/ 191 h 294"/>
                <a:gd name="T66" fmla="*/ 1462 w 5027"/>
                <a:gd name="T67" fmla="*/ 195 h 294"/>
                <a:gd name="T68" fmla="*/ 4361 w 5027"/>
                <a:gd name="T69" fmla="*/ 183 h 294"/>
                <a:gd name="T70" fmla="*/ 4414 w 5027"/>
                <a:gd name="T71" fmla="*/ 176 h 294"/>
                <a:gd name="T72" fmla="*/ 4459 w 5027"/>
                <a:gd name="T73" fmla="*/ 178 h 294"/>
                <a:gd name="T74" fmla="*/ 2724 w 5027"/>
                <a:gd name="T75" fmla="*/ 169 h 294"/>
                <a:gd name="T76" fmla="*/ 4566 w 5027"/>
                <a:gd name="T77" fmla="*/ 164 h 294"/>
                <a:gd name="T78" fmla="*/ 5021 w 5027"/>
                <a:gd name="T79" fmla="*/ 174 h 294"/>
                <a:gd name="T80" fmla="*/ 4966 w 5027"/>
                <a:gd name="T81" fmla="*/ 163 h 294"/>
                <a:gd name="T82" fmla="*/ 4614 w 5027"/>
                <a:gd name="T83" fmla="*/ 162 h 294"/>
                <a:gd name="T84" fmla="*/ 4854 w 5027"/>
                <a:gd name="T85" fmla="*/ 172 h 294"/>
                <a:gd name="T86" fmla="*/ 4656 w 5027"/>
                <a:gd name="T87" fmla="*/ 169 h 294"/>
                <a:gd name="T88" fmla="*/ 4807 w 5027"/>
                <a:gd name="T89" fmla="*/ 161 h 294"/>
                <a:gd name="T90" fmla="*/ 4709 w 5027"/>
                <a:gd name="T91" fmla="*/ 161 h 294"/>
                <a:gd name="T92" fmla="*/ 1550 w 5027"/>
                <a:gd name="T93" fmla="*/ 170 h 294"/>
                <a:gd name="T94" fmla="*/ 2681 w 5027"/>
                <a:gd name="T95" fmla="*/ 144 h 294"/>
                <a:gd name="T96" fmla="*/ 2637 w 5027"/>
                <a:gd name="T97" fmla="*/ 119 h 294"/>
                <a:gd name="T98" fmla="*/ 1726 w 5027"/>
                <a:gd name="T99" fmla="*/ 113 h 294"/>
                <a:gd name="T100" fmla="*/ 2597 w 5027"/>
                <a:gd name="T101" fmla="*/ 103 h 294"/>
                <a:gd name="T102" fmla="*/ 1826 w 5027"/>
                <a:gd name="T103" fmla="*/ 79 h 294"/>
                <a:gd name="T104" fmla="*/ 1911 w 5027"/>
                <a:gd name="T105" fmla="*/ 57 h 294"/>
                <a:gd name="T106" fmla="*/ 2502 w 5027"/>
                <a:gd name="T107" fmla="*/ 62 h 294"/>
                <a:gd name="T108" fmla="*/ 2001 w 5027"/>
                <a:gd name="T109" fmla="*/ 40 h 294"/>
                <a:gd name="T110" fmla="*/ 2080 w 5027"/>
                <a:gd name="T111" fmla="*/ 19 h 294"/>
                <a:gd name="T112" fmla="*/ 2402 w 5027"/>
                <a:gd name="T113" fmla="*/ 28 h 294"/>
                <a:gd name="T114" fmla="*/ 2150 w 5027"/>
                <a:gd name="T115" fmla="*/ 19 h 294"/>
                <a:gd name="T116" fmla="*/ 2353 w 5027"/>
                <a:gd name="T117" fmla="*/ 6 h 294"/>
                <a:gd name="T118" fmla="*/ 2286 w 5027"/>
                <a:gd name="T119" fmla="*/ 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27" h="294">
                  <a:moveTo>
                    <a:pt x="907" y="283"/>
                  </a:moveTo>
                  <a:cubicBezTo>
                    <a:pt x="904" y="283"/>
                    <a:pt x="903" y="285"/>
                    <a:pt x="904" y="288"/>
                  </a:cubicBezTo>
                  <a:cubicBezTo>
                    <a:pt x="906" y="292"/>
                    <a:pt x="909" y="294"/>
                    <a:pt x="912" y="294"/>
                  </a:cubicBezTo>
                  <a:cubicBezTo>
                    <a:pt x="912" y="294"/>
                    <a:pt x="912" y="294"/>
                    <a:pt x="912" y="294"/>
                  </a:cubicBezTo>
                  <a:cubicBezTo>
                    <a:pt x="915" y="294"/>
                    <a:pt x="916" y="292"/>
                    <a:pt x="915" y="289"/>
                  </a:cubicBezTo>
                  <a:cubicBezTo>
                    <a:pt x="913" y="286"/>
                    <a:pt x="910" y="283"/>
                    <a:pt x="907" y="283"/>
                  </a:cubicBezTo>
                  <a:cubicBezTo>
                    <a:pt x="907" y="283"/>
                    <a:pt x="907" y="283"/>
                    <a:pt x="907" y="283"/>
                  </a:cubicBezTo>
                  <a:moveTo>
                    <a:pt x="972" y="283"/>
                  </a:moveTo>
                  <a:cubicBezTo>
                    <a:pt x="972" y="283"/>
                    <a:pt x="972" y="283"/>
                    <a:pt x="972" y="283"/>
                  </a:cubicBezTo>
                  <a:cubicBezTo>
                    <a:pt x="969" y="283"/>
                    <a:pt x="968" y="285"/>
                    <a:pt x="969" y="288"/>
                  </a:cubicBezTo>
                  <a:cubicBezTo>
                    <a:pt x="970" y="291"/>
                    <a:pt x="974" y="294"/>
                    <a:pt x="977" y="294"/>
                  </a:cubicBezTo>
                  <a:cubicBezTo>
                    <a:pt x="977" y="294"/>
                    <a:pt x="977" y="294"/>
                    <a:pt x="977" y="294"/>
                  </a:cubicBezTo>
                  <a:cubicBezTo>
                    <a:pt x="980" y="294"/>
                    <a:pt x="981" y="291"/>
                    <a:pt x="980" y="288"/>
                  </a:cubicBezTo>
                  <a:cubicBezTo>
                    <a:pt x="978" y="285"/>
                    <a:pt x="975" y="283"/>
                    <a:pt x="972" y="283"/>
                  </a:cubicBezTo>
                  <a:moveTo>
                    <a:pt x="843" y="281"/>
                  </a:moveTo>
                  <a:cubicBezTo>
                    <a:pt x="840" y="281"/>
                    <a:pt x="839" y="283"/>
                    <a:pt x="840" y="286"/>
                  </a:cubicBezTo>
                  <a:cubicBezTo>
                    <a:pt x="842" y="289"/>
                    <a:pt x="845" y="292"/>
                    <a:pt x="848" y="292"/>
                  </a:cubicBezTo>
                  <a:cubicBezTo>
                    <a:pt x="848" y="292"/>
                    <a:pt x="848" y="292"/>
                    <a:pt x="848" y="292"/>
                  </a:cubicBezTo>
                  <a:cubicBezTo>
                    <a:pt x="851" y="292"/>
                    <a:pt x="852" y="290"/>
                    <a:pt x="851" y="287"/>
                  </a:cubicBezTo>
                  <a:cubicBezTo>
                    <a:pt x="849" y="284"/>
                    <a:pt x="846" y="281"/>
                    <a:pt x="843" y="281"/>
                  </a:cubicBezTo>
                  <a:cubicBezTo>
                    <a:pt x="843" y="281"/>
                    <a:pt x="843" y="281"/>
                    <a:pt x="843" y="281"/>
                  </a:cubicBezTo>
                  <a:moveTo>
                    <a:pt x="1044" y="277"/>
                  </a:moveTo>
                  <a:cubicBezTo>
                    <a:pt x="1044" y="277"/>
                    <a:pt x="1043" y="277"/>
                    <a:pt x="1043" y="277"/>
                  </a:cubicBezTo>
                  <a:cubicBezTo>
                    <a:pt x="1040" y="278"/>
                    <a:pt x="1038" y="280"/>
                    <a:pt x="1040" y="284"/>
                  </a:cubicBezTo>
                  <a:cubicBezTo>
                    <a:pt x="1041" y="286"/>
                    <a:pt x="1044" y="289"/>
                    <a:pt x="1047" y="289"/>
                  </a:cubicBezTo>
                  <a:cubicBezTo>
                    <a:pt x="1047" y="289"/>
                    <a:pt x="1047" y="289"/>
                    <a:pt x="1048" y="289"/>
                  </a:cubicBezTo>
                  <a:cubicBezTo>
                    <a:pt x="1051" y="288"/>
                    <a:pt x="1052" y="285"/>
                    <a:pt x="1051" y="282"/>
                  </a:cubicBezTo>
                  <a:cubicBezTo>
                    <a:pt x="1050" y="279"/>
                    <a:pt x="1047" y="277"/>
                    <a:pt x="1044" y="277"/>
                  </a:cubicBezTo>
                  <a:moveTo>
                    <a:pt x="779" y="277"/>
                  </a:moveTo>
                  <a:cubicBezTo>
                    <a:pt x="776" y="277"/>
                    <a:pt x="775" y="279"/>
                    <a:pt x="776" y="281"/>
                  </a:cubicBezTo>
                  <a:cubicBezTo>
                    <a:pt x="777" y="284"/>
                    <a:pt x="781" y="287"/>
                    <a:pt x="784" y="287"/>
                  </a:cubicBezTo>
                  <a:cubicBezTo>
                    <a:pt x="784" y="287"/>
                    <a:pt x="784" y="287"/>
                    <a:pt x="784" y="287"/>
                  </a:cubicBezTo>
                  <a:cubicBezTo>
                    <a:pt x="787" y="287"/>
                    <a:pt x="788" y="285"/>
                    <a:pt x="786" y="282"/>
                  </a:cubicBezTo>
                  <a:cubicBezTo>
                    <a:pt x="785" y="279"/>
                    <a:pt x="782" y="277"/>
                    <a:pt x="779" y="277"/>
                  </a:cubicBezTo>
                  <a:cubicBezTo>
                    <a:pt x="779" y="277"/>
                    <a:pt x="779" y="277"/>
                    <a:pt x="779" y="277"/>
                  </a:cubicBezTo>
                  <a:moveTo>
                    <a:pt x="714" y="270"/>
                  </a:moveTo>
                  <a:cubicBezTo>
                    <a:pt x="712" y="270"/>
                    <a:pt x="711" y="272"/>
                    <a:pt x="712" y="275"/>
                  </a:cubicBezTo>
                  <a:cubicBezTo>
                    <a:pt x="713" y="278"/>
                    <a:pt x="716" y="281"/>
                    <a:pt x="719" y="281"/>
                  </a:cubicBezTo>
                  <a:cubicBezTo>
                    <a:pt x="719" y="281"/>
                    <a:pt x="719" y="281"/>
                    <a:pt x="720" y="281"/>
                  </a:cubicBezTo>
                  <a:cubicBezTo>
                    <a:pt x="722" y="281"/>
                    <a:pt x="723" y="279"/>
                    <a:pt x="722" y="276"/>
                  </a:cubicBezTo>
                  <a:cubicBezTo>
                    <a:pt x="721" y="273"/>
                    <a:pt x="718" y="271"/>
                    <a:pt x="715" y="270"/>
                  </a:cubicBezTo>
                  <a:cubicBezTo>
                    <a:pt x="715" y="270"/>
                    <a:pt x="714" y="270"/>
                    <a:pt x="714" y="270"/>
                  </a:cubicBezTo>
                  <a:moveTo>
                    <a:pt x="1121" y="266"/>
                  </a:moveTo>
                  <a:cubicBezTo>
                    <a:pt x="1120" y="266"/>
                    <a:pt x="1120" y="266"/>
                    <a:pt x="1120" y="266"/>
                  </a:cubicBezTo>
                  <a:cubicBezTo>
                    <a:pt x="1116" y="267"/>
                    <a:pt x="1114" y="270"/>
                    <a:pt x="1115" y="273"/>
                  </a:cubicBezTo>
                  <a:cubicBezTo>
                    <a:pt x="1116" y="276"/>
                    <a:pt x="1119" y="278"/>
                    <a:pt x="1122" y="278"/>
                  </a:cubicBezTo>
                  <a:cubicBezTo>
                    <a:pt x="1123" y="278"/>
                    <a:pt x="1123" y="278"/>
                    <a:pt x="1124" y="278"/>
                  </a:cubicBezTo>
                  <a:cubicBezTo>
                    <a:pt x="1127" y="277"/>
                    <a:pt x="1129" y="274"/>
                    <a:pt x="1128" y="271"/>
                  </a:cubicBezTo>
                  <a:cubicBezTo>
                    <a:pt x="1127" y="268"/>
                    <a:pt x="1124" y="266"/>
                    <a:pt x="1121" y="266"/>
                  </a:cubicBezTo>
                  <a:moveTo>
                    <a:pt x="3090" y="264"/>
                  </a:moveTo>
                  <a:cubicBezTo>
                    <a:pt x="3087" y="264"/>
                    <a:pt x="3084" y="267"/>
                    <a:pt x="3083" y="270"/>
                  </a:cubicBezTo>
                  <a:cubicBezTo>
                    <a:pt x="3083" y="273"/>
                    <a:pt x="3084" y="275"/>
                    <a:pt x="3087" y="275"/>
                  </a:cubicBezTo>
                  <a:cubicBezTo>
                    <a:pt x="3087" y="275"/>
                    <a:pt x="3087" y="275"/>
                    <a:pt x="3087" y="275"/>
                  </a:cubicBezTo>
                  <a:cubicBezTo>
                    <a:pt x="3090" y="275"/>
                    <a:pt x="3093" y="273"/>
                    <a:pt x="3094" y="270"/>
                  </a:cubicBezTo>
                  <a:cubicBezTo>
                    <a:pt x="3095" y="267"/>
                    <a:pt x="3093" y="264"/>
                    <a:pt x="3090" y="264"/>
                  </a:cubicBezTo>
                  <a:cubicBezTo>
                    <a:pt x="3090" y="264"/>
                    <a:pt x="3090" y="264"/>
                    <a:pt x="3090" y="264"/>
                  </a:cubicBezTo>
                  <a:moveTo>
                    <a:pt x="3159" y="264"/>
                  </a:moveTo>
                  <a:cubicBezTo>
                    <a:pt x="3159" y="264"/>
                    <a:pt x="3159" y="264"/>
                    <a:pt x="3159" y="264"/>
                  </a:cubicBezTo>
                  <a:cubicBezTo>
                    <a:pt x="3156" y="264"/>
                    <a:pt x="3153" y="267"/>
                    <a:pt x="3152" y="270"/>
                  </a:cubicBezTo>
                  <a:cubicBezTo>
                    <a:pt x="3152" y="273"/>
                    <a:pt x="3153" y="275"/>
                    <a:pt x="3157" y="275"/>
                  </a:cubicBezTo>
                  <a:cubicBezTo>
                    <a:pt x="3157" y="275"/>
                    <a:pt x="3157" y="275"/>
                    <a:pt x="3157" y="275"/>
                  </a:cubicBezTo>
                  <a:cubicBezTo>
                    <a:pt x="3160" y="275"/>
                    <a:pt x="3163" y="273"/>
                    <a:pt x="3164" y="270"/>
                  </a:cubicBezTo>
                  <a:cubicBezTo>
                    <a:pt x="3164" y="267"/>
                    <a:pt x="3163" y="264"/>
                    <a:pt x="3159" y="264"/>
                  </a:cubicBezTo>
                  <a:moveTo>
                    <a:pt x="3233" y="264"/>
                  </a:moveTo>
                  <a:cubicBezTo>
                    <a:pt x="3233" y="264"/>
                    <a:pt x="3233" y="264"/>
                    <a:pt x="3232" y="264"/>
                  </a:cubicBezTo>
                  <a:cubicBezTo>
                    <a:pt x="3229" y="264"/>
                    <a:pt x="3226" y="266"/>
                    <a:pt x="3225" y="269"/>
                  </a:cubicBezTo>
                  <a:cubicBezTo>
                    <a:pt x="3224" y="272"/>
                    <a:pt x="3226" y="275"/>
                    <a:pt x="3229" y="275"/>
                  </a:cubicBezTo>
                  <a:cubicBezTo>
                    <a:pt x="3230" y="275"/>
                    <a:pt x="3230" y="275"/>
                    <a:pt x="3230" y="275"/>
                  </a:cubicBezTo>
                  <a:cubicBezTo>
                    <a:pt x="3233" y="275"/>
                    <a:pt x="3236" y="272"/>
                    <a:pt x="3237" y="269"/>
                  </a:cubicBezTo>
                  <a:cubicBezTo>
                    <a:pt x="3238" y="266"/>
                    <a:pt x="3236" y="264"/>
                    <a:pt x="3233" y="264"/>
                  </a:cubicBezTo>
                  <a:moveTo>
                    <a:pt x="3025" y="264"/>
                  </a:moveTo>
                  <a:cubicBezTo>
                    <a:pt x="3022" y="264"/>
                    <a:pt x="3020" y="266"/>
                    <a:pt x="3019" y="269"/>
                  </a:cubicBezTo>
                  <a:cubicBezTo>
                    <a:pt x="3018" y="272"/>
                    <a:pt x="3020" y="274"/>
                    <a:pt x="3023" y="275"/>
                  </a:cubicBezTo>
                  <a:cubicBezTo>
                    <a:pt x="3023" y="275"/>
                    <a:pt x="3023" y="275"/>
                    <a:pt x="3023" y="275"/>
                  </a:cubicBezTo>
                  <a:cubicBezTo>
                    <a:pt x="3025" y="275"/>
                    <a:pt x="3028" y="272"/>
                    <a:pt x="3029" y="269"/>
                  </a:cubicBezTo>
                  <a:cubicBezTo>
                    <a:pt x="3030" y="266"/>
                    <a:pt x="3028" y="264"/>
                    <a:pt x="3025" y="264"/>
                  </a:cubicBezTo>
                  <a:cubicBezTo>
                    <a:pt x="3025" y="264"/>
                    <a:pt x="3025" y="264"/>
                    <a:pt x="3025" y="264"/>
                  </a:cubicBezTo>
                  <a:moveTo>
                    <a:pt x="650" y="263"/>
                  </a:moveTo>
                  <a:cubicBezTo>
                    <a:pt x="647" y="263"/>
                    <a:pt x="646" y="265"/>
                    <a:pt x="647" y="267"/>
                  </a:cubicBezTo>
                  <a:cubicBezTo>
                    <a:pt x="648" y="270"/>
                    <a:pt x="651" y="272"/>
                    <a:pt x="654" y="273"/>
                  </a:cubicBezTo>
                  <a:cubicBezTo>
                    <a:pt x="654" y="273"/>
                    <a:pt x="655" y="273"/>
                    <a:pt x="655" y="273"/>
                  </a:cubicBezTo>
                  <a:cubicBezTo>
                    <a:pt x="657" y="273"/>
                    <a:pt x="658" y="271"/>
                    <a:pt x="657" y="268"/>
                  </a:cubicBezTo>
                  <a:cubicBezTo>
                    <a:pt x="656" y="266"/>
                    <a:pt x="653" y="263"/>
                    <a:pt x="650" y="263"/>
                  </a:cubicBezTo>
                  <a:cubicBezTo>
                    <a:pt x="650" y="263"/>
                    <a:pt x="650" y="263"/>
                    <a:pt x="650" y="263"/>
                  </a:cubicBezTo>
                  <a:moveTo>
                    <a:pt x="3309" y="263"/>
                  </a:moveTo>
                  <a:cubicBezTo>
                    <a:pt x="3309" y="263"/>
                    <a:pt x="3309" y="263"/>
                    <a:pt x="3309" y="263"/>
                  </a:cubicBezTo>
                  <a:cubicBezTo>
                    <a:pt x="3305" y="263"/>
                    <a:pt x="3302" y="265"/>
                    <a:pt x="3301" y="268"/>
                  </a:cubicBezTo>
                  <a:cubicBezTo>
                    <a:pt x="3300" y="271"/>
                    <a:pt x="3302" y="274"/>
                    <a:pt x="3305" y="274"/>
                  </a:cubicBezTo>
                  <a:cubicBezTo>
                    <a:pt x="3305" y="274"/>
                    <a:pt x="3305" y="274"/>
                    <a:pt x="3305" y="274"/>
                  </a:cubicBezTo>
                  <a:cubicBezTo>
                    <a:pt x="3309" y="274"/>
                    <a:pt x="3312" y="271"/>
                    <a:pt x="3313" y="268"/>
                  </a:cubicBezTo>
                  <a:cubicBezTo>
                    <a:pt x="3314" y="265"/>
                    <a:pt x="3312" y="263"/>
                    <a:pt x="3309" y="263"/>
                  </a:cubicBezTo>
                  <a:moveTo>
                    <a:pt x="3387" y="261"/>
                  </a:moveTo>
                  <a:cubicBezTo>
                    <a:pt x="3387" y="261"/>
                    <a:pt x="3387" y="261"/>
                    <a:pt x="3387" y="261"/>
                  </a:cubicBezTo>
                  <a:cubicBezTo>
                    <a:pt x="3383" y="261"/>
                    <a:pt x="3380" y="264"/>
                    <a:pt x="3379" y="267"/>
                  </a:cubicBezTo>
                  <a:cubicBezTo>
                    <a:pt x="3378" y="270"/>
                    <a:pt x="3380" y="272"/>
                    <a:pt x="3384" y="272"/>
                  </a:cubicBezTo>
                  <a:cubicBezTo>
                    <a:pt x="3384" y="272"/>
                    <a:pt x="3384" y="272"/>
                    <a:pt x="3384" y="272"/>
                  </a:cubicBezTo>
                  <a:cubicBezTo>
                    <a:pt x="3387" y="272"/>
                    <a:pt x="3391" y="269"/>
                    <a:pt x="3392" y="266"/>
                  </a:cubicBezTo>
                  <a:cubicBezTo>
                    <a:pt x="3393" y="263"/>
                    <a:pt x="3391" y="261"/>
                    <a:pt x="3387" y="261"/>
                  </a:cubicBezTo>
                  <a:moveTo>
                    <a:pt x="3468" y="259"/>
                  </a:moveTo>
                  <a:cubicBezTo>
                    <a:pt x="3467" y="259"/>
                    <a:pt x="3467" y="259"/>
                    <a:pt x="3467" y="259"/>
                  </a:cubicBezTo>
                  <a:cubicBezTo>
                    <a:pt x="3464" y="259"/>
                    <a:pt x="3460" y="261"/>
                    <a:pt x="3459" y="264"/>
                  </a:cubicBezTo>
                  <a:cubicBezTo>
                    <a:pt x="3458" y="267"/>
                    <a:pt x="3460" y="270"/>
                    <a:pt x="3463" y="270"/>
                  </a:cubicBezTo>
                  <a:cubicBezTo>
                    <a:pt x="3464" y="270"/>
                    <a:pt x="3464" y="270"/>
                    <a:pt x="3464" y="270"/>
                  </a:cubicBezTo>
                  <a:cubicBezTo>
                    <a:pt x="3467" y="270"/>
                    <a:pt x="3471" y="267"/>
                    <a:pt x="3472" y="264"/>
                  </a:cubicBezTo>
                  <a:cubicBezTo>
                    <a:pt x="3473" y="261"/>
                    <a:pt x="3471" y="259"/>
                    <a:pt x="3468" y="259"/>
                  </a:cubicBezTo>
                  <a:moveTo>
                    <a:pt x="2966" y="258"/>
                  </a:moveTo>
                  <a:cubicBezTo>
                    <a:pt x="2964" y="258"/>
                    <a:pt x="2961" y="260"/>
                    <a:pt x="2961" y="263"/>
                  </a:cubicBezTo>
                  <a:cubicBezTo>
                    <a:pt x="2960" y="266"/>
                    <a:pt x="2961" y="269"/>
                    <a:pt x="2964" y="269"/>
                  </a:cubicBezTo>
                  <a:cubicBezTo>
                    <a:pt x="2964" y="269"/>
                    <a:pt x="2964" y="269"/>
                    <a:pt x="2964" y="269"/>
                  </a:cubicBezTo>
                  <a:cubicBezTo>
                    <a:pt x="2966" y="269"/>
                    <a:pt x="2969" y="267"/>
                    <a:pt x="2970" y="264"/>
                  </a:cubicBezTo>
                  <a:cubicBezTo>
                    <a:pt x="2970" y="261"/>
                    <a:pt x="2969" y="258"/>
                    <a:pt x="2966" y="258"/>
                  </a:cubicBezTo>
                  <a:cubicBezTo>
                    <a:pt x="2966" y="258"/>
                    <a:pt x="2966" y="258"/>
                    <a:pt x="2966" y="258"/>
                  </a:cubicBezTo>
                  <a:moveTo>
                    <a:pt x="3549" y="256"/>
                  </a:moveTo>
                  <a:cubicBezTo>
                    <a:pt x="3549" y="256"/>
                    <a:pt x="3549" y="256"/>
                    <a:pt x="3549" y="256"/>
                  </a:cubicBezTo>
                  <a:cubicBezTo>
                    <a:pt x="3545" y="256"/>
                    <a:pt x="3541" y="259"/>
                    <a:pt x="3540" y="262"/>
                  </a:cubicBezTo>
                  <a:cubicBezTo>
                    <a:pt x="3539" y="265"/>
                    <a:pt x="3541" y="267"/>
                    <a:pt x="3545" y="267"/>
                  </a:cubicBezTo>
                  <a:cubicBezTo>
                    <a:pt x="3545" y="267"/>
                    <a:pt x="3545" y="267"/>
                    <a:pt x="3545" y="267"/>
                  </a:cubicBezTo>
                  <a:cubicBezTo>
                    <a:pt x="3549" y="267"/>
                    <a:pt x="3552" y="264"/>
                    <a:pt x="3553" y="261"/>
                  </a:cubicBezTo>
                  <a:cubicBezTo>
                    <a:pt x="3554" y="258"/>
                    <a:pt x="3552" y="256"/>
                    <a:pt x="3549" y="256"/>
                  </a:cubicBezTo>
                  <a:moveTo>
                    <a:pt x="585" y="254"/>
                  </a:moveTo>
                  <a:cubicBezTo>
                    <a:pt x="582" y="254"/>
                    <a:pt x="581" y="256"/>
                    <a:pt x="582" y="258"/>
                  </a:cubicBezTo>
                  <a:cubicBezTo>
                    <a:pt x="583" y="261"/>
                    <a:pt x="586" y="263"/>
                    <a:pt x="589" y="264"/>
                  </a:cubicBezTo>
                  <a:cubicBezTo>
                    <a:pt x="590" y="264"/>
                    <a:pt x="590" y="264"/>
                    <a:pt x="590" y="264"/>
                  </a:cubicBezTo>
                  <a:cubicBezTo>
                    <a:pt x="592" y="264"/>
                    <a:pt x="594" y="262"/>
                    <a:pt x="593" y="259"/>
                  </a:cubicBezTo>
                  <a:cubicBezTo>
                    <a:pt x="592" y="257"/>
                    <a:pt x="588" y="254"/>
                    <a:pt x="586" y="254"/>
                  </a:cubicBezTo>
                  <a:cubicBezTo>
                    <a:pt x="585" y="254"/>
                    <a:pt x="585" y="254"/>
                    <a:pt x="585" y="254"/>
                  </a:cubicBezTo>
                  <a:moveTo>
                    <a:pt x="3631" y="252"/>
                  </a:moveTo>
                  <a:cubicBezTo>
                    <a:pt x="3631" y="252"/>
                    <a:pt x="3631" y="252"/>
                    <a:pt x="3631" y="252"/>
                  </a:cubicBezTo>
                  <a:cubicBezTo>
                    <a:pt x="3627" y="252"/>
                    <a:pt x="3624" y="255"/>
                    <a:pt x="3623" y="258"/>
                  </a:cubicBezTo>
                  <a:cubicBezTo>
                    <a:pt x="3621" y="261"/>
                    <a:pt x="3623" y="264"/>
                    <a:pt x="3627" y="264"/>
                  </a:cubicBezTo>
                  <a:cubicBezTo>
                    <a:pt x="3627" y="264"/>
                    <a:pt x="3627" y="264"/>
                    <a:pt x="3627" y="264"/>
                  </a:cubicBezTo>
                  <a:cubicBezTo>
                    <a:pt x="3630" y="264"/>
                    <a:pt x="3634" y="261"/>
                    <a:pt x="3636" y="258"/>
                  </a:cubicBezTo>
                  <a:cubicBezTo>
                    <a:pt x="3637" y="255"/>
                    <a:pt x="3635" y="252"/>
                    <a:pt x="3631" y="252"/>
                  </a:cubicBezTo>
                  <a:moveTo>
                    <a:pt x="1202" y="251"/>
                  </a:moveTo>
                  <a:cubicBezTo>
                    <a:pt x="1201" y="251"/>
                    <a:pt x="1201" y="251"/>
                    <a:pt x="1200" y="251"/>
                  </a:cubicBezTo>
                  <a:cubicBezTo>
                    <a:pt x="1197" y="252"/>
                    <a:pt x="1195" y="255"/>
                    <a:pt x="1196" y="258"/>
                  </a:cubicBezTo>
                  <a:cubicBezTo>
                    <a:pt x="1196" y="260"/>
                    <a:pt x="1199" y="262"/>
                    <a:pt x="1202" y="262"/>
                  </a:cubicBezTo>
                  <a:cubicBezTo>
                    <a:pt x="1203" y="262"/>
                    <a:pt x="1203" y="262"/>
                    <a:pt x="1204" y="262"/>
                  </a:cubicBezTo>
                  <a:cubicBezTo>
                    <a:pt x="1207" y="261"/>
                    <a:pt x="1210" y="258"/>
                    <a:pt x="1209" y="255"/>
                  </a:cubicBezTo>
                  <a:cubicBezTo>
                    <a:pt x="1208" y="252"/>
                    <a:pt x="1205" y="251"/>
                    <a:pt x="1202" y="251"/>
                  </a:cubicBezTo>
                  <a:moveTo>
                    <a:pt x="3714" y="248"/>
                  </a:moveTo>
                  <a:cubicBezTo>
                    <a:pt x="3714" y="248"/>
                    <a:pt x="3713" y="248"/>
                    <a:pt x="3713" y="248"/>
                  </a:cubicBezTo>
                  <a:cubicBezTo>
                    <a:pt x="3710" y="248"/>
                    <a:pt x="3706" y="251"/>
                    <a:pt x="3705" y="254"/>
                  </a:cubicBezTo>
                  <a:cubicBezTo>
                    <a:pt x="3703" y="257"/>
                    <a:pt x="3705" y="260"/>
                    <a:pt x="3708" y="260"/>
                  </a:cubicBezTo>
                  <a:cubicBezTo>
                    <a:pt x="3709" y="260"/>
                    <a:pt x="3709" y="260"/>
                    <a:pt x="3709" y="260"/>
                  </a:cubicBezTo>
                  <a:cubicBezTo>
                    <a:pt x="3712" y="259"/>
                    <a:pt x="3716" y="257"/>
                    <a:pt x="3718" y="253"/>
                  </a:cubicBezTo>
                  <a:cubicBezTo>
                    <a:pt x="3719" y="250"/>
                    <a:pt x="3717" y="248"/>
                    <a:pt x="3714" y="248"/>
                  </a:cubicBezTo>
                  <a:moveTo>
                    <a:pt x="2911" y="247"/>
                  </a:moveTo>
                  <a:cubicBezTo>
                    <a:pt x="2909" y="247"/>
                    <a:pt x="2907" y="249"/>
                    <a:pt x="2906" y="252"/>
                  </a:cubicBezTo>
                  <a:cubicBezTo>
                    <a:pt x="2905" y="255"/>
                    <a:pt x="2907" y="258"/>
                    <a:pt x="2909" y="258"/>
                  </a:cubicBezTo>
                  <a:cubicBezTo>
                    <a:pt x="2909" y="258"/>
                    <a:pt x="2909" y="258"/>
                    <a:pt x="2910" y="258"/>
                  </a:cubicBezTo>
                  <a:cubicBezTo>
                    <a:pt x="2912" y="258"/>
                    <a:pt x="2914" y="256"/>
                    <a:pt x="2915" y="254"/>
                  </a:cubicBezTo>
                  <a:cubicBezTo>
                    <a:pt x="2915" y="251"/>
                    <a:pt x="2914" y="248"/>
                    <a:pt x="2912" y="247"/>
                  </a:cubicBezTo>
                  <a:cubicBezTo>
                    <a:pt x="2912" y="247"/>
                    <a:pt x="2911" y="247"/>
                    <a:pt x="2911" y="247"/>
                  </a:cubicBezTo>
                  <a:moveTo>
                    <a:pt x="520" y="244"/>
                  </a:moveTo>
                  <a:cubicBezTo>
                    <a:pt x="518" y="244"/>
                    <a:pt x="517" y="246"/>
                    <a:pt x="517" y="248"/>
                  </a:cubicBezTo>
                  <a:cubicBezTo>
                    <a:pt x="518" y="251"/>
                    <a:pt x="521" y="253"/>
                    <a:pt x="524" y="254"/>
                  </a:cubicBezTo>
                  <a:cubicBezTo>
                    <a:pt x="525" y="254"/>
                    <a:pt x="525" y="254"/>
                    <a:pt x="525" y="254"/>
                  </a:cubicBezTo>
                  <a:cubicBezTo>
                    <a:pt x="527" y="254"/>
                    <a:pt x="528" y="252"/>
                    <a:pt x="528" y="250"/>
                  </a:cubicBezTo>
                  <a:cubicBezTo>
                    <a:pt x="527" y="247"/>
                    <a:pt x="524" y="245"/>
                    <a:pt x="521" y="244"/>
                  </a:cubicBezTo>
                  <a:cubicBezTo>
                    <a:pt x="521" y="244"/>
                    <a:pt x="520" y="244"/>
                    <a:pt x="520" y="244"/>
                  </a:cubicBezTo>
                  <a:moveTo>
                    <a:pt x="3796" y="243"/>
                  </a:moveTo>
                  <a:cubicBezTo>
                    <a:pt x="3795" y="243"/>
                    <a:pt x="3795" y="243"/>
                    <a:pt x="3795" y="243"/>
                  </a:cubicBezTo>
                  <a:cubicBezTo>
                    <a:pt x="3791" y="244"/>
                    <a:pt x="3788" y="246"/>
                    <a:pt x="3786" y="249"/>
                  </a:cubicBezTo>
                  <a:cubicBezTo>
                    <a:pt x="3785" y="252"/>
                    <a:pt x="3787" y="255"/>
                    <a:pt x="3790" y="255"/>
                  </a:cubicBezTo>
                  <a:cubicBezTo>
                    <a:pt x="3790" y="255"/>
                    <a:pt x="3790" y="255"/>
                    <a:pt x="3790" y="255"/>
                  </a:cubicBezTo>
                  <a:cubicBezTo>
                    <a:pt x="3794" y="254"/>
                    <a:pt x="3798" y="252"/>
                    <a:pt x="3799" y="249"/>
                  </a:cubicBezTo>
                  <a:cubicBezTo>
                    <a:pt x="3800" y="246"/>
                    <a:pt x="3799" y="243"/>
                    <a:pt x="3796" y="243"/>
                  </a:cubicBezTo>
                  <a:moveTo>
                    <a:pt x="3876" y="238"/>
                  </a:moveTo>
                  <a:cubicBezTo>
                    <a:pt x="3876" y="238"/>
                    <a:pt x="3876" y="238"/>
                    <a:pt x="3876" y="238"/>
                  </a:cubicBezTo>
                  <a:cubicBezTo>
                    <a:pt x="3872" y="238"/>
                    <a:pt x="3868" y="241"/>
                    <a:pt x="3867" y="244"/>
                  </a:cubicBezTo>
                  <a:cubicBezTo>
                    <a:pt x="3866" y="247"/>
                    <a:pt x="3867" y="249"/>
                    <a:pt x="3870" y="249"/>
                  </a:cubicBezTo>
                  <a:cubicBezTo>
                    <a:pt x="3870" y="249"/>
                    <a:pt x="3870" y="249"/>
                    <a:pt x="3871" y="249"/>
                  </a:cubicBezTo>
                  <a:cubicBezTo>
                    <a:pt x="3874" y="249"/>
                    <a:pt x="3878" y="246"/>
                    <a:pt x="3880" y="243"/>
                  </a:cubicBezTo>
                  <a:cubicBezTo>
                    <a:pt x="3881" y="240"/>
                    <a:pt x="3879" y="238"/>
                    <a:pt x="3876" y="238"/>
                  </a:cubicBezTo>
                  <a:moveTo>
                    <a:pt x="455" y="234"/>
                  </a:moveTo>
                  <a:cubicBezTo>
                    <a:pt x="453" y="234"/>
                    <a:pt x="452" y="236"/>
                    <a:pt x="452" y="238"/>
                  </a:cubicBezTo>
                  <a:cubicBezTo>
                    <a:pt x="453" y="240"/>
                    <a:pt x="456" y="243"/>
                    <a:pt x="459" y="243"/>
                  </a:cubicBezTo>
                  <a:cubicBezTo>
                    <a:pt x="459" y="243"/>
                    <a:pt x="460" y="243"/>
                    <a:pt x="460" y="243"/>
                  </a:cubicBezTo>
                  <a:cubicBezTo>
                    <a:pt x="462" y="243"/>
                    <a:pt x="463" y="242"/>
                    <a:pt x="463" y="239"/>
                  </a:cubicBezTo>
                  <a:cubicBezTo>
                    <a:pt x="462" y="237"/>
                    <a:pt x="459" y="235"/>
                    <a:pt x="456" y="234"/>
                  </a:cubicBezTo>
                  <a:cubicBezTo>
                    <a:pt x="456" y="234"/>
                    <a:pt x="455" y="234"/>
                    <a:pt x="455" y="234"/>
                  </a:cubicBezTo>
                  <a:moveTo>
                    <a:pt x="2860" y="232"/>
                  </a:moveTo>
                  <a:cubicBezTo>
                    <a:pt x="2858" y="232"/>
                    <a:pt x="2856" y="234"/>
                    <a:pt x="2855" y="236"/>
                  </a:cubicBezTo>
                  <a:cubicBezTo>
                    <a:pt x="2855" y="239"/>
                    <a:pt x="2856" y="242"/>
                    <a:pt x="2858" y="243"/>
                  </a:cubicBezTo>
                  <a:cubicBezTo>
                    <a:pt x="2858" y="243"/>
                    <a:pt x="2858" y="243"/>
                    <a:pt x="2859" y="243"/>
                  </a:cubicBezTo>
                  <a:cubicBezTo>
                    <a:pt x="2861" y="243"/>
                    <a:pt x="2863" y="242"/>
                    <a:pt x="2863" y="239"/>
                  </a:cubicBezTo>
                  <a:cubicBezTo>
                    <a:pt x="2864" y="236"/>
                    <a:pt x="2863" y="233"/>
                    <a:pt x="2861" y="232"/>
                  </a:cubicBezTo>
                  <a:cubicBezTo>
                    <a:pt x="2861" y="232"/>
                    <a:pt x="2860" y="232"/>
                    <a:pt x="2860" y="232"/>
                  </a:cubicBezTo>
                  <a:moveTo>
                    <a:pt x="3955" y="232"/>
                  </a:moveTo>
                  <a:cubicBezTo>
                    <a:pt x="3955" y="232"/>
                    <a:pt x="3955" y="232"/>
                    <a:pt x="3955" y="232"/>
                  </a:cubicBezTo>
                  <a:cubicBezTo>
                    <a:pt x="3951" y="232"/>
                    <a:pt x="3947" y="235"/>
                    <a:pt x="3946" y="238"/>
                  </a:cubicBezTo>
                  <a:cubicBezTo>
                    <a:pt x="3945" y="241"/>
                    <a:pt x="3946" y="243"/>
                    <a:pt x="3949" y="243"/>
                  </a:cubicBezTo>
                  <a:cubicBezTo>
                    <a:pt x="3949" y="243"/>
                    <a:pt x="3949" y="243"/>
                    <a:pt x="3949" y="243"/>
                  </a:cubicBezTo>
                  <a:cubicBezTo>
                    <a:pt x="3953" y="243"/>
                    <a:pt x="3957" y="240"/>
                    <a:pt x="3958" y="237"/>
                  </a:cubicBezTo>
                  <a:cubicBezTo>
                    <a:pt x="3960" y="234"/>
                    <a:pt x="3958" y="232"/>
                    <a:pt x="3955" y="232"/>
                  </a:cubicBezTo>
                  <a:moveTo>
                    <a:pt x="1287" y="231"/>
                  </a:moveTo>
                  <a:cubicBezTo>
                    <a:pt x="1286" y="231"/>
                    <a:pt x="1285" y="231"/>
                    <a:pt x="1285" y="231"/>
                  </a:cubicBezTo>
                  <a:cubicBezTo>
                    <a:pt x="1281" y="232"/>
                    <a:pt x="1279" y="236"/>
                    <a:pt x="1279" y="239"/>
                  </a:cubicBezTo>
                  <a:cubicBezTo>
                    <a:pt x="1280" y="241"/>
                    <a:pt x="1283" y="243"/>
                    <a:pt x="1286" y="243"/>
                  </a:cubicBezTo>
                  <a:cubicBezTo>
                    <a:pt x="1286" y="243"/>
                    <a:pt x="1287" y="243"/>
                    <a:pt x="1288" y="243"/>
                  </a:cubicBezTo>
                  <a:cubicBezTo>
                    <a:pt x="1291" y="242"/>
                    <a:pt x="1294" y="238"/>
                    <a:pt x="1293" y="235"/>
                  </a:cubicBezTo>
                  <a:cubicBezTo>
                    <a:pt x="1292" y="233"/>
                    <a:pt x="1290" y="231"/>
                    <a:pt x="1287" y="231"/>
                  </a:cubicBezTo>
                  <a:moveTo>
                    <a:pt x="4032" y="225"/>
                  </a:moveTo>
                  <a:cubicBezTo>
                    <a:pt x="4032" y="225"/>
                    <a:pt x="4032" y="225"/>
                    <a:pt x="4031" y="225"/>
                  </a:cubicBezTo>
                  <a:cubicBezTo>
                    <a:pt x="4028" y="225"/>
                    <a:pt x="4024" y="228"/>
                    <a:pt x="4023" y="231"/>
                  </a:cubicBezTo>
                  <a:cubicBezTo>
                    <a:pt x="4021" y="234"/>
                    <a:pt x="4022" y="236"/>
                    <a:pt x="4025" y="236"/>
                  </a:cubicBezTo>
                  <a:cubicBezTo>
                    <a:pt x="4025" y="236"/>
                    <a:pt x="4026" y="236"/>
                    <a:pt x="4026" y="236"/>
                  </a:cubicBezTo>
                  <a:cubicBezTo>
                    <a:pt x="4029" y="235"/>
                    <a:pt x="4033" y="233"/>
                    <a:pt x="4035" y="230"/>
                  </a:cubicBezTo>
                  <a:cubicBezTo>
                    <a:pt x="4036" y="227"/>
                    <a:pt x="4035" y="225"/>
                    <a:pt x="4032" y="225"/>
                  </a:cubicBezTo>
                  <a:moveTo>
                    <a:pt x="390" y="224"/>
                  </a:moveTo>
                  <a:cubicBezTo>
                    <a:pt x="388" y="224"/>
                    <a:pt x="387" y="225"/>
                    <a:pt x="387" y="227"/>
                  </a:cubicBezTo>
                  <a:cubicBezTo>
                    <a:pt x="388" y="230"/>
                    <a:pt x="391" y="232"/>
                    <a:pt x="394" y="232"/>
                  </a:cubicBezTo>
                  <a:cubicBezTo>
                    <a:pt x="394" y="232"/>
                    <a:pt x="395" y="232"/>
                    <a:pt x="395" y="232"/>
                  </a:cubicBezTo>
                  <a:cubicBezTo>
                    <a:pt x="397" y="232"/>
                    <a:pt x="398" y="231"/>
                    <a:pt x="398" y="229"/>
                  </a:cubicBezTo>
                  <a:cubicBezTo>
                    <a:pt x="397" y="227"/>
                    <a:pt x="394" y="224"/>
                    <a:pt x="391" y="224"/>
                  </a:cubicBezTo>
                  <a:cubicBezTo>
                    <a:pt x="391" y="224"/>
                    <a:pt x="391" y="224"/>
                    <a:pt x="390" y="224"/>
                  </a:cubicBezTo>
                  <a:moveTo>
                    <a:pt x="4106" y="218"/>
                  </a:moveTo>
                  <a:cubicBezTo>
                    <a:pt x="4106" y="218"/>
                    <a:pt x="4106" y="218"/>
                    <a:pt x="4105" y="218"/>
                  </a:cubicBezTo>
                  <a:cubicBezTo>
                    <a:pt x="4102" y="218"/>
                    <a:pt x="4098" y="221"/>
                    <a:pt x="4097" y="223"/>
                  </a:cubicBezTo>
                  <a:cubicBezTo>
                    <a:pt x="4095" y="226"/>
                    <a:pt x="4096" y="228"/>
                    <a:pt x="4099" y="228"/>
                  </a:cubicBezTo>
                  <a:cubicBezTo>
                    <a:pt x="4099" y="228"/>
                    <a:pt x="4099" y="228"/>
                    <a:pt x="4099" y="228"/>
                  </a:cubicBezTo>
                  <a:cubicBezTo>
                    <a:pt x="4102" y="227"/>
                    <a:pt x="4106" y="225"/>
                    <a:pt x="4108" y="222"/>
                  </a:cubicBezTo>
                  <a:cubicBezTo>
                    <a:pt x="4110" y="220"/>
                    <a:pt x="4109" y="218"/>
                    <a:pt x="4106" y="218"/>
                  </a:cubicBezTo>
                  <a:moveTo>
                    <a:pt x="326" y="214"/>
                  </a:moveTo>
                  <a:cubicBezTo>
                    <a:pt x="323" y="214"/>
                    <a:pt x="322" y="215"/>
                    <a:pt x="323" y="217"/>
                  </a:cubicBezTo>
                  <a:cubicBezTo>
                    <a:pt x="323" y="219"/>
                    <a:pt x="326" y="222"/>
                    <a:pt x="329" y="222"/>
                  </a:cubicBezTo>
                  <a:cubicBezTo>
                    <a:pt x="329" y="222"/>
                    <a:pt x="330" y="222"/>
                    <a:pt x="330" y="222"/>
                  </a:cubicBezTo>
                  <a:cubicBezTo>
                    <a:pt x="332" y="222"/>
                    <a:pt x="333" y="221"/>
                    <a:pt x="333" y="219"/>
                  </a:cubicBezTo>
                  <a:cubicBezTo>
                    <a:pt x="332" y="217"/>
                    <a:pt x="329" y="215"/>
                    <a:pt x="327" y="214"/>
                  </a:cubicBezTo>
                  <a:cubicBezTo>
                    <a:pt x="326" y="214"/>
                    <a:pt x="326" y="214"/>
                    <a:pt x="326" y="214"/>
                  </a:cubicBezTo>
                  <a:moveTo>
                    <a:pt x="2812" y="213"/>
                  </a:moveTo>
                  <a:cubicBezTo>
                    <a:pt x="2810" y="213"/>
                    <a:pt x="2808" y="215"/>
                    <a:pt x="2808" y="217"/>
                  </a:cubicBezTo>
                  <a:cubicBezTo>
                    <a:pt x="2807" y="221"/>
                    <a:pt x="2808" y="224"/>
                    <a:pt x="2810" y="225"/>
                  </a:cubicBezTo>
                  <a:cubicBezTo>
                    <a:pt x="2810" y="225"/>
                    <a:pt x="2810" y="225"/>
                    <a:pt x="2811" y="225"/>
                  </a:cubicBezTo>
                  <a:cubicBezTo>
                    <a:pt x="2813" y="225"/>
                    <a:pt x="2814" y="223"/>
                    <a:pt x="2815" y="221"/>
                  </a:cubicBezTo>
                  <a:cubicBezTo>
                    <a:pt x="2816" y="218"/>
                    <a:pt x="2815" y="214"/>
                    <a:pt x="2813" y="214"/>
                  </a:cubicBezTo>
                  <a:cubicBezTo>
                    <a:pt x="2813" y="213"/>
                    <a:pt x="2812" y="213"/>
                    <a:pt x="2812" y="213"/>
                  </a:cubicBezTo>
                  <a:moveTo>
                    <a:pt x="4177" y="209"/>
                  </a:moveTo>
                  <a:cubicBezTo>
                    <a:pt x="4176" y="209"/>
                    <a:pt x="4176" y="209"/>
                    <a:pt x="4176" y="209"/>
                  </a:cubicBezTo>
                  <a:cubicBezTo>
                    <a:pt x="4173" y="210"/>
                    <a:pt x="4169" y="212"/>
                    <a:pt x="4167" y="215"/>
                  </a:cubicBezTo>
                  <a:cubicBezTo>
                    <a:pt x="4166" y="217"/>
                    <a:pt x="4166" y="219"/>
                    <a:pt x="4169" y="219"/>
                  </a:cubicBezTo>
                  <a:cubicBezTo>
                    <a:pt x="4169" y="219"/>
                    <a:pt x="4169" y="219"/>
                    <a:pt x="4169" y="219"/>
                  </a:cubicBezTo>
                  <a:cubicBezTo>
                    <a:pt x="4172" y="219"/>
                    <a:pt x="4176" y="216"/>
                    <a:pt x="4178" y="214"/>
                  </a:cubicBezTo>
                  <a:cubicBezTo>
                    <a:pt x="4180" y="211"/>
                    <a:pt x="4179" y="209"/>
                    <a:pt x="4177" y="209"/>
                  </a:cubicBezTo>
                  <a:moveTo>
                    <a:pt x="1374" y="208"/>
                  </a:moveTo>
                  <a:cubicBezTo>
                    <a:pt x="1374" y="208"/>
                    <a:pt x="1373" y="209"/>
                    <a:pt x="1372" y="209"/>
                  </a:cubicBezTo>
                  <a:cubicBezTo>
                    <a:pt x="1368" y="210"/>
                    <a:pt x="1366" y="213"/>
                    <a:pt x="1366" y="216"/>
                  </a:cubicBezTo>
                  <a:cubicBezTo>
                    <a:pt x="1367" y="219"/>
                    <a:pt x="1369" y="220"/>
                    <a:pt x="1372" y="220"/>
                  </a:cubicBezTo>
                  <a:cubicBezTo>
                    <a:pt x="1372" y="220"/>
                    <a:pt x="1373" y="220"/>
                    <a:pt x="1374" y="220"/>
                  </a:cubicBezTo>
                  <a:cubicBezTo>
                    <a:pt x="1378" y="219"/>
                    <a:pt x="1380" y="216"/>
                    <a:pt x="1380" y="213"/>
                  </a:cubicBezTo>
                  <a:cubicBezTo>
                    <a:pt x="1380" y="210"/>
                    <a:pt x="1377" y="208"/>
                    <a:pt x="1374" y="208"/>
                  </a:cubicBezTo>
                  <a:moveTo>
                    <a:pt x="261" y="205"/>
                  </a:moveTo>
                  <a:cubicBezTo>
                    <a:pt x="259" y="205"/>
                    <a:pt x="257" y="206"/>
                    <a:pt x="258" y="208"/>
                  </a:cubicBezTo>
                  <a:cubicBezTo>
                    <a:pt x="258" y="210"/>
                    <a:pt x="261" y="212"/>
                    <a:pt x="264" y="212"/>
                  </a:cubicBezTo>
                  <a:cubicBezTo>
                    <a:pt x="264" y="212"/>
                    <a:pt x="265" y="212"/>
                    <a:pt x="265" y="212"/>
                  </a:cubicBezTo>
                  <a:cubicBezTo>
                    <a:pt x="267" y="212"/>
                    <a:pt x="268" y="211"/>
                    <a:pt x="268" y="209"/>
                  </a:cubicBezTo>
                  <a:cubicBezTo>
                    <a:pt x="267" y="207"/>
                    <a:pt x="265" y="205"/>
                    <a:pt x="262" y="205"/>
                  </a:cubicBezTo>
                  <a:cubicBezTo>
                    <a:pt x="262" y="205"/>
                    <a:pt x="261" y="205"/>
                    <a:pt x="261" y="205"/>
                  </a:cubicBezTo>
                  <a:moveTo>
                    <a:pt x="4243" y="200"/>
                  </a:moveTo>
                  <a:cubicBezTo>
                    <a:pt x="4243" y="200"/>
                    <a:pt x="4242" y="201"/>
                    <a:pt x="4242" y="201"/>
                  </a:cubicBezTo>
                  <a:cubicBezTo>
                    <a:pt x="4239" y="201"/>
                    <a:pt x="4236" y="203"/>
                    <a:pt x="4234" y="206"/>
                  </a:cubicBezTo>
                  <a:cubicBezTo>
                    <a:pt x="4232" y="208"/>
                    <a:pt x="4233" y="209"/>
                    <a:pt x="4235" y="209"/>
                  </a:cubicBezTo>
                  <a:cubicBezTo>
                    <a:pt x="4235" y="209"/>
                    <a:pt x="4235" y="209"/>
                    <a:pt x="4236" y="209"/>
                  </a:cubicBezTo>
                  <a:cubicBezTo>
                    <a:pt x="4238" y="209"/>
                    <a:pt x="4242" y="207"/>
                    <a:pt x="4244" y="204"/>
                  </a:cubicBezTo>
                  <a:cubicBezTo>
                    <a:pt x="4246" y="202"/>
                    <a:pt x="4245" y="200"/>
                    <a:pt x="4243" y="200"/>
                  </a:cubicBezTo>
                  <a:moveTo>
                    <a:pt x="196" y="196"/>
                  </a:moveTo>
                  <a:cubicBezTo>
                    <a:pt x="194" y="196"/>
                    <a:pt x="193" y="198"/>
                    <a:pt x="193" y="199"/>
                  </a:cubicBezTo>
                  <a:cubicBezTo>
                    <a:pt x="194" y="201"/>
                    <a:pt x="196" y="203"/>
                    <a:pt x="199" y="204"/>
                  </a:cubicBezTo>
                  <a:cubicBezTo>
                    <a:pt x="199" y="204"/>
                    <a:pt x="200" y="204"/>
                    <a:pt x="200" y="204"/>
                  </a:cubicBezTo>
                  <a:cubicBezTo>
                    <a:pt x="202" y="204"/>
                    <a:pt x="204" y="202"/>
                    <a:pt x="203" y="201"/>
                  </a:cubicBezTo>
                  <a:cubicBezTo>
                    <a:pt x="203" y="199"/>
                    <a:pt x="200" y="197"/>
                    <a:pt x="197" y="196"/>
                  </a:cubicBezTo>
                  <a:cubicBezTo>
                    <a:pt x="197" y="196"/>
                    <a:pt x="197" y="196"/>
                    <a:pt x="196" y="196"/>
                  </a:cubicBezTo>
                  <a:moveTo>
                    <a:pt x="2766" y="192"/>
                  </a:moveTo>
                  <a:cubicBezTo>
                    <a:pt x="2765" y="192"/>
                    <a:pt x="2763" y="194"/>
                    <a:pt x="2762" y="196"/>
                  </a:cubicBezTo>
                  <a:cubicBezTo>
                    <a:pt x="2761" y="199"/>
                    <a:pt x="2762" y="202"/>
                    <a:pt x="2764" y="203"/>
                  </a:cubicBezTo>
                  <a:cubicBezTo>
                    <a:pt x="2764" y="204"/>
                    <a:pt x="2765" y="204"/>
                    <a:pt x="2765" y="204"/>
                  </a:cubicBezTo>
                  <a:cubicBezTo>
                    <a:pt x="2767" y="204"/>
                    <a:pt x="2769" y="202"/>
                    <a:pt x="2769" y="200"/>
                  </a:cubicBezTo>
                  <a:cubicBezTo>
                    <a:pt x="2770" y="197"/>
                    <a:pt x="2769" y="193"/>
                    <a:pt x="2768" y="192"/>
                  </a:cubicBezTo>
                  <a:cubicBezTo>
                    <a:pt x="2767" y="192"/>
                    <a:pt x="2767" y="192"/>
                    <a:pt x="2766" y="192"/>
                  </a:cubicBezTo>
                  <a:moveTo>
                    <a:pt x="4304" y="191"/>
                  </a:moveTo>
                  <a:cubicBezTo>
                    <a:pt x="4303" y="191"/>
                    <a:pt x="4303" y="191"/>
                    <a:pt x="4303" y="191"/>
                  </a:cubicBezTo>
                  <a:cubicBezTo>
                    <a:pt x="4300" y="191"/>
                    <a:pt x="4297" y="194"/>
                    <a:pt x="4295" y="196"/>
                  </a:cubicBezTo>
                  <a:cubicBezTo>
                    <a:pt x="4293" y="198"/>
                    <a:pt x="4294" y="199"/>
                    <a:pt x="4295" y="199"/>
                  </a:cubicBezTo>
                  <a:cubicBezTo>
                    <a:pt x="4296" y="199"/>
                    <a:pt x="4296" y="199"/>
                    <a:pt x="4296" y="199"/>
                  </a:cubicBezTo>
                  <a:cubicBezTo>
                    <a:pt x="4299" y="199"/>
                    <a:pt x="4302" y="196"/>
                    <a:pt x="4304" y="194"/>
                  </a:cubicBezTo>
                  <a:cubicBezTo>
                    <a:pt x="4306" y="192"/>
                    <a:pt x="4306" y="191"/>
                    <a:pt x="4304" y="191"/>
                  </a:cubicBezTo>
                  <a:moveTo>
                    <a:pt x="132" y="189"/>
                  </a:moveTo>
                  <a:cubicBezTo>
                    <a:pt x="130" y="189"/>
                    <a:pt x="128" y="191"/>
                    <a:pt x="128" y="192"/>
                  </a:cubicBezTo>
                  <a:cubicBezTo>
                    <a:pt x="129" y="194"/>
                    <a:pt x="132" y="196"/>
                    <a:pt x="134" y="196"/>
                  </a:cubicBezTo>
                  <a:cubicBezTo>
                    <a:pt x="135" y="196"/>
                    <a:pt x="135" y="196"/>
                    <a:pt x="135" y="196"/>
                  </a:cubicBezTo>
                  <a:cubicBezTo>
                    <a:pt x="137" y="196"/>
                    <a:pt x="139" y="195"/>
                    <a:pt x="139" y="193"/>
                  </a:cubicBezTo>
                  <a:cubicBezTo>
                    <a:pt x="138" y="192"/>
                    <a:pt x="136" y="190"/>
                    <a:pt x="133" y="189"/>
                  </a:cubicBezTo>
                  <a:cubicBezTo>
                    <a:pt x="133" y="189"/>
                    <a:pt x="132" y="189"/>
                    <a:pt x="132" y="189"/>
                  </a:cubicBezTo>
                  <a:moveTo>
                    <a:pt x="68" y="184"/>
                  </a:moveTo>
                  <a:cubicBezTo>
                    <a:pt x="65" y="184"/>
                    <a:pt x="64" y="185"/>
                    <a:pt x="64" y="187"/>
                  </a:cubicBezTo>
                  <a:cubicBezTo>
                    <a:pt x="65" y="189"/>
                    <a:pt x="67" y="190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3" y="191"/>
                    <a:pt x="75" y="189"/>
                    <a:pt x="74" y="188"/>
                  </a:cubicBezTo>
                  <a:cubicBezTo>
                    <a:pt x="74" y="186"/>
                    <a:pt x="71" y="184"/>
                    <a:pt x="69" y="184"/>
                  </a:cubicBezTo>
                  <a:cubicBezTo>
                    <a:pt x="68" y="184"/>
                    <a:pt x="68" y="184"/>
                    <a:pt x="68" y="184"/>
                  </a:cubicBezTo>
                  <a:moveTo>
                    <a:pt x="1464" y="184"/>
                  </a:moveTo>
                  <a:cubicBezTo>
                    <a:pt x="1463" y="184"/>
                    <a:pt x="1462" y="184"/>
                    <a:pt x="1461" y="184"/>
                  </a:cubicBezTo>
                  <a:cubicBezTo>
                    <a:pt x="1457" y="185"/>
                    <a:pt x="1454" y="189"/>
                    <a:pt x="1455" y="192"/>
                  </a:cubicBezTo>
                  <a:cubicBezTo>
                    <a:pt x="1455" y="194"/>
                    <a:pt x="1457" y="196"/>
                    <a:pt x="1460" y="196"/>
                  </a:cubicBezTo>
                  <a:cubicBezTo>
                    <a:pt x="1461" y="196"/>
                    <a:pt x="1462" y="196"/>
                    <a:pt x="1462" y="195"/>
                  </a:cubicBezTo>
                  <a:cubicBezTo>
                    <a:pt x="1466" y="194"/>
                    <a:pt x="1469" y="191"/>
                    <a:pt x="1469" y="188"/>
                  </a:cubicBezTo>
                  <a:cubicBezTo>
                    <a:pt x="1469" y="185"/>
                    <a:pt x="1467" y="184"/>
                    <a:pt x="1464" y="184"/>
                  </a:cubicBezTo>
                  <a:moveTo>
                    <a:pt x="4361" y="183"/>
                  </a:moveTo>
                  <a:cubicBezTo>
                    <a:pt x="4360" y="183"/>
                    <a:pt x="4360" y="183"/>
                    <a:pt x="4360" y="183"/>
                  </a:cubicBezTo>
                  <a:cubicBezTo>
                    <a:pt x="4357" y="183"/>
                    <a:pt x="4354" y="185"/>
                    <a:pt x="4352" y="187"/>
                  </a:cubicBezTo>
                  <a:cubicBezTo>
                    <a:pt x="4350" y="189"/>
                    <a:pt x="4351" y="190"/>
                    <a:pt x="4352" y="190"/>
                  </a:cubicBezTo>
                  <a:cubicBezTo>
                    <a:pt x="4353" y="190"/>
                    <a:pt x="4353" y="190"/>
                    <a:pt x="4353" y="190"/>
                  </a:cubicBezTo>
                  <a:cubicBezTo>
                    <a:pt x="4355" y="190"/>
                    <a:pt x="4359" y="188"/>
                    <a:pt x="4361" y="186"/>
                  </a:cubicBezTo>
                  <a:cubicBezTo>
                    <a:pt x="4363" y="184"/>
                    <a:pt x="4362" y="183"/>
                    <a:pt x="4361" y="183"/>
                  </a:cubicBezTo>
                  <a:moveTo>
                    <a:pt x="4" y="181"/>
                  </a:moveTo>
                  <a:cubicBezTo>
                    <a:pt x="2" y="181"/>
                    <a:pt x="0" y="182"/>
                    <a:pt x="0" y="184"/>
                  </a:cubicBezTo>
                  <a:cubicBezTo>
                    <a:pt x="0" y="186"/>
                    <a:pt x="3" y="187"/>
                    <a:pt x="6" y="187"/>
                  </a:cubicBezTo>
                  <a:cubicBezTo>
                    <a:pt x="6" y="187"/>
                    <a:pt x="6" y="187"/>
                    <a:pt x="6" y="187"/>
                  </a:cubicBezTo>
                  <a:cubicBezTo>
                    <a:pt x="9" y="187"/>
                    <a:pt x="10" y="186"/>
                    <a:pt x="10" y="184"/>
                  </a:cubicBezTo>
                  <a:cubicBezTo>
                    <a:pt x="10" y="183"/>
                    <a:pt x="7" y="181"/>
                    <a:pt x="5" y="181"/>
                  </a:cubicBezTo>
                  <a:cubicBezTo>
                    <a:pt x="4" y="181"/>
                    <a:pt x="4" y="181"/>
                    <a:pt x="4" y="181"/>
                  </a:cubicBezTo>
                  <a:moveTo>
                    <a:pt x="4415" y="176"/>
                  </a:moveTo>
                  <a:cubicBezTo>
                    <a:pt x="4415" y="176"/>
                    <a:pt x="4414" y="176"/>
                    <a:pt x="4414" y="176"/>
                  </a:cubicBezTo>
                  <a:cubicBezTo>
                    <a:pt x="4412" y="176"/>
                    <a:pt x="4408" y="178"/>
                    <a:pt x="4407" y="180"/>
                  </a:cubicBezTo>
                  <a:cubicBezTo>
                    <a:pt x="4405" y="182"/>
                    <a:pt x="4405" y="183"/>
                    <a:pt x="4407" y="183"/>
                  </a:cubicBezTo>
                  <a:cubicBezTo>
                    <a:pt x="4407" y="183"/>
                    <a:pt x="4407" y="183"/>
                    <a:pt x="4407" y="183"/>
                  </a:cubicBezTo>
                  <a:cubicBezTo>
                    <a:pt x="4410" y="183"/>
                    <a:pt x="4413" y="181"/>
                    <a:pt x="4415" y="179"/>
                  </a:cubicBezTo>
                  <a:cubicBezTo>
                    <a:pt x="4417" y="177"/>
                    <a:pt x="4417" y="176"/>
                    <a:pt x="4415" y="176"/>
                  </a:cubicBezTo>
                  <a:moveTo>
                    <a:pt x="4467" y="171"/>
                  </a:moveTo>
                  <a:cubicBezTo>
                    <a:pt x="4467" y="171"/>
                    <a:pt x="4466" y="171"/>
                    <a:pt x="4466" y="171"/>
                  </a:cubicBezTo>
                  <a:cubicBezTo>
                    <a:pt x="4464" y="171"/>
                    <a:pt x="4461" y="173"/>
                    <a:pt x="4459" y="175"/>
                  </a:cubicBezTo>
                  <a:cubicBezTo>
                    <a:pt x="4457" y="177"/>
                    <a:pt x="4457" y="178"/>
                    <a:pt x="4459" y="178"/>
                  </a:cubicBezTo>
                  <a:cubicBezTo>
                    <a:pt x="4459" y="178"/>
                    <a:pt x="4460" y="178"/>
                    <a:pt x="4460" y="178"/>
                  </a:cubicBezTo>
                  <a:cubicBezTo>
                    <a:pt x="4462" y="178"/>
                    <a:pt x="4465" y="176"/>
                    <a:pt x="4467" y="174"/>
                  </a:cubicBezTo>
                  <a:cubicBezTo>
                    <a:pt x="4469" y="172"/>
                    <a:pt x="4469" y="171"/>
                    <a:pt x="4467" y="171"/>
                  </a:cubicBezTo>
                  <a:moveTo>
                    <a:pt x="2723" y="169"/>
                  </a:moveTo>
                  <a:cubicBezTo>
                    <a:pt x="2721" y="169"/>
                    <a:pt x="2719" y="170"/>
                    <a:pt x="2718" y="173"/>
                  </a:cubicBezTo>
                  <a:cubicBezTo>
                    <a:pt x="2717" y="176"/>
                    <a:pt x="2718" y="179"/>
                    <a:pt x="2720" y="180"/>
                  </a:cubicBezTo>
                  <a:cubicBezTo>
                    <a:pt x="2720" y="180"/>
                    <a:pt x="2721" y="180"/>
                    <a:pt x="2721" y="180"/>
                  </a:cubicBezTo>
                  <a:cubicBezTo>
                    <a:pt x="2723" y="180"/>
                    <a:pt x="2724" y="179"/>
                    <a:pt x="2725" y="176"/>
                  </a:cubicBezTo>
                  <a:cubicBezTo>
                    <a:pt x="2726" y="173"/>
                    <a:pt x="2726" y="170"/>
                    <a:pt x="2724" y="169"/>
                  </a:cubicBezTo>
                  <a:cubicBezTo>
                    <a:pt x="2723" y="169"/>
                    <a:pt x="2723" y="169"/>
                    <a:pt x="2723" y="169"/>
                  </a:cubicBezTo>
                  <a:moveTo>
                    <a:pt x="4517" y="167"/>
                  </a:moveTo>
                  <a:cubicBezTo>
                    <a:pt x="4517" y="167"/>
                    <a:pt x="4517" y="167"/>
                    <a:pt x="4517" y="167"/>
                  </a:cubicBezTo>
                  <a:cubicBezTo>
                    <a:pt x="4514" y="167"/>
                    <a:pt x="4511" y="169"/>
                    <a:pt x="4509" y="171"/>
                  </a:cubicBezTo>
                  <a:cubicBezTo>
                    <a:pt x="4508" y="173"/>
                    <a:pt x="4508" y="174"/>
                    <a:pt x="4510" y="174"/>
                  </a:cubicBezTo>
                  <a:cubicBezTo>
                    <a:pt x="4510" y="174"/>
                    <a:pt x="4510" y="174"/>
                    <a:pt x="4510" y="174"/>
                  </a:cubicBezTo>
                  <a:cubicBezTo>
                    <a:pt x="4512" y="174"/>
                    <a:pt x="4516" y="172"/>
                    <a:pt x="4517" y="170"/>
                  </a:cubicBezTo>
                  <a:cubicBezTo>
                    <a:pt x="4519" y="168"/>
                    <a:pt x="4519" y="167"/>
                    <a:pt x="4517" y="167"/>
                  </a:cubicBezTo>
                  <a:moveTo>
                    <a:pt x="4566" y="164"/>
                  </a:moveTo>
                  <a:cubicBezTo>
                    <a:pt x="4566" y="164"/>
                    <a:pt x="4566" y="164"/>
                    <a:pt x="4566" y="164"/>
                  </a:cubicBezTo>
                  <a:cubicBezTo>
                    <a:pt x="4563" y="164"/>
                    <a:pt x="4560" y="166"/>
                    <a:pt x="4559" y="168"/>
                  </a:cubicBezTo>
                  <a:cubicBezTo>
                    <a:pt x="4557" y="170"/>
                    <a:pt x="4557" y="172"/>
                    <a:pt x="4559" y="172"/>
                  </a:cubicBezTo>
                  <a:cubicBezTo>
                    <a:pt x="4559" y="172"/>
                    <a:pt x="4560" y="172"/>
                    <a:pt x="4560" y="172"/>
                  </a:cubicBezTo>
                  <a:cubicBezTo>
                    <a:pt x="4562" y="171"/>
                    <a:pt x="4565" y="170"/>
                    <a:pt x="4566" y="168"/>
                  </a:cubicBezTo>
                  <a:cubicBezTo>
                    <a:pt x="4568" y="166"/>
                    <a:pt x="4568" y="164"/>
                    <a:pt x="4566" y="164"/>
                  </a:cubicBezTo>
                  <a:moveTo>
                    <a:pt x="5023" y="163"/>
                  </a:moveTo>
                  <a:cubicBezTo>
                    <a:pt x="5021" y="163"/>
                    <a:pt x="5018" y="165"/>
                    <a:pt x="5017" y="169"/>
                  </a:cubicBezTo>
                  <a:cubicBezTo>
                    <a:pt x="5016" y="172"/>
                    <a:pt x="5018" y="174"/>
                    <a:pt x="5021" y="174"/>
                  </a:cubicBezTo>
                  <a:cubicBezTo>
                    <a:pt x="5021" y="174"/>
                    <a:pt x="5021" y="174"/>
                    <a:pt x="5021" y="174"/>
                  </a:cubicBezTo>
                  <a:cubicBezTo>
                    <a:pt x="5023" y="174"/>
                    <a:pt x="5026" y="172"/>
                    <a:pt x="5027" y="169"/>
                  </a:cubicBezTo>
                  <a:cubicBezTo>
                    <a:pt x="5027" y="165"/>
                    <a:pt x="5026" y="163"/>
                    <a:pt x="5023" y="163"/>
                  </a:cubicBezTo>
                  <a:moveTo>
                    <a:pt x="4965" y="163"/>
                  </a:moveTo>
                  <a:cubicBezTo>
                    <a:pt x="4963" y="163"/>
                    <a:pt x="4960" y="165"/>
                    <a:pt x="4960" y="168"/>
                  </a:cubicBezTo>
                  <a:cubicBezTo>
                    <a:pt x="4959" y="171"/>
                    <a:pt x="4960" y="174"/>
                    <a:pt x="4963" y="174"/>
                  </a:cubicBezTo>
                  <a:cubicBezTo>
                    <a:pt x="4963" y="174"/>
                    <a:pt x="4963" y="174"/>
                    <a:pt x="4963" y="174"/>
                  </a:cubicBezTo>
                  <a:cubicBezTo>
                    <a:pt x="4965" y="174"/>
                    <a:pt x="4968" y="171"/>
                    <a:pt x="4969" y="168"/>
                  </a:cubicBezTo>
                  <a:cubicBezTo>
                    <a:pt x="4969" y="165"/>
                    <a:pt x="4968" y="163"/>
                    <a:pt x="4966" y="163"/>
                  </a:cubicBezTo>
                  <a:cubicBezTo>
                    <a:pt x="4966" y="163"/>
                    <a:pt x="4965" y="163"/>
                    <a:pt x="4965" y="163"/>
                  </a:cubicBezTo>
                  <a:moveTo>
                    <a:pt x="4910" y="162"/>
                  </a:moveTo>
                  <a:cubicBezTo>
                    <a:pt x="4908" y="162"/>
                    <a:pt x="4906" y="165"/>
                    <a:pt x="4905" y="167"/>
                  </a:cubicBezTo>
                  <a:cubicBezTo>
                    <a:pt x="4904" y="171"/>
                    <a:pt x="4905" y="173"/>
                    <a:pt x="4907" y="173"/>
                  </a:cubicBezTo>
                  <a:cubicBezTo>
                    <a:pt x="4907" y="173"/>
                    <a:pt x="4907" y="173"/>
                    <a:pt x="4907" y="173"/>
                  </a:cubicBezTo>
                  <a:cubicBezTo>
                    <a:pt x="4910" y="173"/>
                    <a:pt x="4912" y="171"/>
                    <a:pt x="4913" y="168"/>
                  </a:cubicBezTo>
                  <a:cubicBezTo>
                    <a:pt x="4914" y="165"/>
                    <a:pt x="4913" y="162"/>
                    <a:pt x="4911" y="162"/>
                  </a:cubicBezTo>
                  <a:cubicBezTo>
                    <a:pt x="4911" y="162"/>
                    <a:pt x="4910" y="162"/>
                    <a:pt x="4910" y="162"/>
                  </a:cubicBezTo>
                  <a:moveTo>
                    <a:pt x="4614" y="162"/>
                  </a:moveTo>
                  <a:cubicBezTo>
                    <a:pt x="4614" y="162"/>
                    <a:pt x="4614" y="162"/>
                    <a:pt x="4614" y="162"/>
                  </a:cubicBezTo>
                  <a:cubicBezTo>
                    <a:pt x="4612" y="162"/>
                    <a:pt x="4609" y="164"/>
                    <a:pt x="4607" y="166"/>
                  </a:cubicBezTo>
                  <a:cubicBezTo>
                    <a:pt x="4606" y="168"/>
                    <a:pt x="4606" y="170"/>
                    <a:pt x="4608" y="170"/>
                  </a:cubicBezTo>
                  <a:cubicBezTo>
                    <a:pt x="4608" y="170"/>
                    <a:pt x="4608" y="170"/>
                    <a:pt x="4608" y="170"/>
                  </a:cubicBezTo>
                  <a:cubicBezTo>
                    <a:pt x="4610" y="170"/>
                    <a:pt x="4613" y="168"/>
                    <a:pt x="4615" y="166"/>
                  </a:cubicBezTo>
                  <a:cubicBezTo>
                    <a:pt x="4616" y="164"/>
                    <a:pt x="4616" y="162"/>
                    <a:pt x="4614" y="162"/>
                  </a:cubicBezTo>
                  <a:moveTo>
                    <a:pt x="4858" y="162"/>
                  </a:moveTo>
                  <a:cubicBezTo>
                    <a:pt x="4856" y="162"/>
                    <a:pt x="4853" y="164"/>
                    <a:pt x="4852" y="167"/>
                  </a:cubicBezTo>
                  <a:cubicBezTo>
                    <a:pt x="4851" y="170"/>
                    <a:pt x="4852" y="172"/>
                    <a:pt x="4854" y="172"/>
                  </a:cubicBezTo>
                  <a:cubicBezTo>
                    <a:pt x="4854" y="172"/>
                    <a:pt x="4854" y="172"/>
                    <a:pt x="4854" y="172"/>
                  </a:cubicBezTo>
                  <a:cubicBezTo>
                    <a:pt x="4857" y="172"/>
                    <a:pt x="4859" y="170"/>
                    <a:pt x="4860" y="167"/>
                  </a:cubicBezTo>
                  <a:cubicBezTo>
                    <a:pt x="4861" y="164"/>
                    <a:pt x="4860" y="162"/>
                    <a:pt x="4858" y="162"/>
                  </a:cubicBezTo>
                  <a:cubicBezTo>
                    <a:pt x="4858" y="162"/>
                    <a:pt x="4858" y="162"/>
                    <a:pt x="4858" y="162"/>
                  </a:cubicBezTo>
                  <a:moveTo>
                    <a:pt x="4662" y="161"/>
                  </a:moveTo>
                  <a:cubicBezTo>
                    <a:pt x="4662" y="161"/>
                    <a:pt x="4662" y="161"/>
                    <a:pt x="4662" y="161"/>
                  </a:cubicBezTo>
                  <a:cubicBezTo>
                    <a:pt x="4659" y="161"/>
                    <a:pt x="4657" y="163"/>
                    <a:pt x="4655" y="165"/>
                  </a:cubicBezTo>
                  <a:cubicBezTo>
                    <a:pt x="4654" y="167"/>
                    <a:pt x="4654" y="169"/>
                    <a:pt x="4656" y="169"/>
                  </a:cubicBezTo>
                  <a:cubicBezTo>
                    <a:pt x="4656" y="169"/>
                    <a:pt x="4656" y="169"/>
                    <a:pt x="4656" y="169"/>
                  </a:cubicBezTo>
                  <a:cubicBezTo>
                    <a:pt x="4658" y="169"/>
                    <a:pt x="4661" y="167"/>
                    <a:pt x="4663" y="165"/>
                  </a:cubicBezTo>
                  <a:cubicBezTo>
                    <a:pt x="4664" y="163"/>
                    <a:pt x="4664" y="161"/>
                    <a:pt x="4662" y="161"/>
                  </a:cubicBezTo>
                  <a:moveTo>
                    <a:pt x="4807" y="161"/>
                  </a:moveTo>
                  <a:cubicBezTo>
                    <a:pt x="4805" y="161"/>
                    <a:pt x="4802" y="163"/>
                    <a:pt x="4801" y="166"/>
                  </a:cubicBezTo>
                  <a:cubicBezTo>
                    <a:pt x="4800" y="169"/>
                    <a:pt x="4801" y="171"/>
                    <a:pt x="4803" y="171"/>
                  </a:cubicBezTo>
                  <a:cubicBezTo>
                    <a:pt x="4803" y="171"/>
                    <a:pt x="4803" y="171"/>
                    <a:pt x="4803" y="171"/>
                  </a:cubicBezTo>
                  <a:cubicBezTo>
                    <a:pt x="4805" y="171"/>
                    <a:pt x="4808" y="169"/>
                    <a:pt x="4809" y="166"/>
                  </a:cubicBezTo>
                  <a:cubicBezTo>
                    <a:pt x="4810" y="163"/>
                    <a:pt x="4809" y="161"/>
                    <a:pt x="4807" y="161"/>
                  </a:cubicBezTo>
                  <a:cubicBezTo>
                    <a:pt x="4807" y="161"/>
                    <a:pt x="4807" y="161"/>
                    <a:pt x="4807" y="161"/>
                  </a:cubicBezTo>
                  <a:moveTo>
                    <a:pt x="4758" y="161"/>
                  </a:moveTo>
                  <a:cubicBezTo>
                    <a:pt x="4756" y="161"/>
                    <a:pt x="4753" y="163"/>
                    <a:pt x="4752" y="165"/>
                  </a:cubicBezTo>
                  <a:cubicBezTo>
                    <a:pt x="4751" y="168"/>
                    <a:pt x="4751" y="170"/>
                    <a:pt x="4753" y="170"/>
                  </a:cubicBezTo>
                  <a:cubicBezTo>
                    <a:pt x="4753" y="170"/>
                    <a:pt x="4753" y="170"/>
                    <a:pt x="4753" y="170"/>
                  </a:cubicBezTo>
                  <a:cubicBezTo>
                    <a:pt x="4756" y="170"/>
                    <a:pt x="4758" y="168"/>
                    <a:pt x="4760" y="165"/>
                  </a:cubicBezTo>
                  <a:cubicBezTo>
                    <a:pt x="4761" y="163"/>
                    <a:pt x="4760" y="161"/>
                    <a:pt x="4758" y="161"/>
                  </a:cubicBezTo>
                  <a:cubicBezTo>
                    <a:pt x="4758" y="161"/>
                    <a:pt x="4758" y="161"/>
                    <a:pt x="4758" y="161"/>
                  </a:cubicBezTo>
                  <a:moveTo>
                    <a:pt x="4709" y="161"/>
                  </a:moveTo>
                  <a:cubicBezTo>
                    <a:pt x="4709" y="161"/>
                    <a:pt x="4709" y="161"/>
                    <a:pt x="4709" y="161"/>
                  </a:cubicBezTo>
                  <a:cubicBezTo>
                    <a:pt x="4707" y="161"/>
                    <a:pt x="4705" y="163"/>
                    <a:pt x="4703" y="165"/>
                  </a:cubicBezTo>
                  <a:cubicBezTo>
                    <a:pt x="4702" y="167"/>
                    <a:pt x="4702" y="169"/>
                    <a:pt x="4705" y="169"/>
                  </a:cubicBezTo>
                  <a:cubicBezTo>
                    <a:pt x="4705" y="169"/>
                    <a:pt x="4705" y="169"/>
                    <a:pt x="4705" y="169"/>
                  </a:cubicBezTo>
                  <a:cubicBezTo>
                    <a:pt x="4707" y="169"/>
                    <a:pt x="4710" y="167"/>
                    <a:pt x="4711" y="165"/>
                  </a:cubicBezTo>
                  <a:cubicBezTo>
                    <a:pt x="4712" y="163"/>
                    <a:pt x="4712" y="161"/>
                    <a:pt x="4709" y="161"/>
                  </a:cubicBezTo>
                  <a:moveTo>
                    <a:pt x="1555" y="157"/>
                  </a:moveTo>
                  <a:cubicBezTo>
                    <a:pt x="1554" y="157"/>
                    <a:pt x="1553" y="158"/>
                    <a:pt x="1552" y="158"/>
                  </a:cubicBezTo>
                  <a:cubicBezTo>
                    <a:pt x="1548" y="159"/>
                    <a:pt x="1545" y="163"/>
                    <a:pt x="1545" y="166"/>
                  </a:cubicBezTo>
                  <a:cubicBezTo>
                    <a:pt x="1545" y="168"/>
                    <a:pt x="1547" y="170"/>
                    <a:pt x="1550" y="170"/>
                  </a:cubicBezTo>
                  <a:cubicBezTo>
                    <a:pt x="1550" y="170"/>
                    <a:pt x="1551" y="170"/>
                    <a:pt x="1552" y="169"/>
                  </a:cubicBezTo>
                  <a:cubicBezTo>
                    <a:pt x="1556" y="168"/>
                    <a:pt x="1559" y="165"/>
                    <a:pt x="1559" y="161"/>
                  </a:cubicBezTo>
                  <a:cubicBezTo>
                    <a:pt x="1559" y="159"/>
                    <a:pt x="1557" y="157"/>
                    <a:pt x="1555" y="157"/>
                  </a:cubicBezTo>
                  <a:moveTo>
                    <a:pt x="2680" y="144"/>
                  </a:moveTo>
                  <a:cubicBezTo>
                    <a:pt x="2678" y="144"/>
                    <a:pt x="2676" y="146"/>
                    <a:pt x="2676" y="148"/>
                  </a:cubicBezTo>
                  <a:cubicBezTo>
                    <a:pt x="2674" y="151"/>
                    <a:pt x="2675" y="155"/>
                    <a:pt x="2677" y="156"/>
                  </a:cubicBezTo>
                  <a:cubicBezTo>
                    <a:pt x="2677" y="156"/>
                    <a:pt x="2678" y="156"/>
                    <a:pt x="2678" y="156"/>
                  </a:cubicBezTo>
                  <a:cubicBezTo>
                    <a:pt x="2680" y="156"/>
                    <a:pt x="2681" y="154"/>
                    <a:pt x="2682" y="152"/>
                  </a:cubicBezTo>
                  <a:cubicBezTo>
                    <a:pt x="2683" y="149"/>
                    <a:pt x="2683" y="146"/>
                    <a:pt x="2681" y="144"/>
                  </a:cubicBezTo>
                  <a:cubicBezTo>
                    <a:pt x="2681" y="144"/>
                    <a:pt x="2680" y="144"/>
                    <a:pt x="2680" y="144"/>
                  </a:cubicBezTo>
                  <a:moveTo>
                    <a:pt x="1646" y="131"/>
                  </a:moveTo>
                  <a:cubicBezTo>
                    <a:pt x="1645" y="131"/>
                    <a:pt x="1644" y="131"/>
                    <a:pt x="1643" y="131"/>
                  </a:cubicBezTo>
                  <a:cubicBezTo>
                    <a:pt x="1639" y="132"/>
                    <a:pt x="1636" y="136"/>
                    <a:pt x="1635" y="139"/>
                  </a:cubicBezTo>
                  <a:cubicBezTo>
                    <a:pt x="1635" y="141"/>
                    <a:pt x="1637" y="143"/>
                    <a:pt x="1640" y="143"/>
                  </a:cubicBezTo>
                  <a:cubicBezTo>
                    <a:pt x="1641" y="143"/>
                    <a:pt x="1641" y="143"/>
                    <a:pt x="1642" y="143"/>
                  </a:cubicBezTo>
                  <a:cubicBezTo>
                    <a:pt x="1646" y="141"/>
                    <a:pt x="1650" y="138"/>
                    <a:pt x="1650" y="135"/>
                  </a:cubicBezTo>
                  <a:cubicBezTo>
                    <a:pt x="1650" y="132"/>
                    <a:pt x="1648" y="131"/>
                    <a:pt x="1646" y="131"/>
                  </a:cubicBezTo>
                  <a:moveTo>
                    <a:pt x="2637" y="119"/>
                  </a:moveTo>
                  <a:cubicBezTo>
                    <a:pt x="2636" y="119"/>
                    <a:pt x="2634" y="121"/>
                    <a:pt x="2633" y="123"/>
                  </a:cubicBezTo>
                  <a:cubicBezTo>
                    <a:pt x="2632" y="126"/>
                    <a:pt x="2632" y="130"/>
                    <a:pt x="2634" y="131"/>
                  </a:cubicBezTo>
                  <a:cubicBezTo>
                    <a:pt x="2634" y="131"/>
                    <a:pt x="2635" y="131"/>
                    <a:pt x="2635" y="131"/>
                  </a:cubicBezTo>
                  <a:cubicBezTo>
                    <a:pt x="2637" y="131"/>
                    <a:pt x="2639" y="130"/>
                    <a:pt x="2640" y="127"/>
                  </a:cubicBezTo>
                  <a:cubicBezTo>
                    <a:pt x="2641" y="124"/>
                    <a:pt x="2640" y="121"/>
                    <a:pt x="2638" y="120"/>
                  </a:cubicBezTo>
                  <a:cubicBezTo>
                    <a:pt x="2638" y="119"/>
                    <a:pt x="2638" y="119"/>
                    <a:pt x="2637" y="119"/>
                  </a:cubicBezTo>
                  <a:moveTo>
                    <a:pt x="1736" y="104"/>
                  </a:moveTo>
                  <a:cubicBezTo>
                    <a:pt x="1736" y="104"/>
                    <a:pt x="1735" y="105"/>
                    <a:pt x="1734" y="105"/>
                  </a:cubicBezTo>
                  <a:cubicBezTo>
                    <a:pt x="1730" y="106"/>
                    <a:pt x="1726" y="109"/>
                    <a:pt x="1726" y="113"/>
                  </a:cubicBezTo>
                  <a:cubicBezTo>
                    <a:pt x="1725" y="115"/>
                    <a:pt x="1727" y="117"/>
                    <a:pt x="1730" y="117"/>
                  </a:cubicBezTo>
                  <a:cubicBezTo>
                    <a:pt x="1730" y="117"/>
                    <a:pt x="1731" y="117"/>
                    <a:pt x="1732" y="116"/>
                  </a:cubicBezTo>
                  <a:cubicBezTo>
                    <a:pt x="1736" y="115"/>
                    <a:pt x="1740" y="112"/>
                    <a:pt x="1740" y="109"/>
                  </a:cubicBezTo>
                  <a:cubicBezTo>
                    <a:pt x="1741" y="106"/>
                    <a:pt x="1739" y="104"/>
                    <a:pt x="1736" y="104"/>
                  </a:cubicBezTo>
                  <a:moveTo>
                    <a:pt x="2594" y="95"/>
                  </a:moveTo>
                  <a:cubicBezTo>
                    <a:pt x="2593" y="95"/>
                    <a:pt x="2591" y="96"/>
                    <a:pt x="2590" y="99"/>
                  </a:cubicBezTo>
                  <a:cubicBezTo>
                    <a:pt x="2589" y="102"/>
                    <a:pt x="2589" y="105"/>
                    <a:pt x="2591" y="106"/>
                  </a:cubicBezTo>
                  <a:cubicBezTo>
                    <a:pt x="2591" y="107"/>
                    <a:pt x="2592" y="107"/>
                    <a:pt x="2592" y="107"/>
                  </a:cubicBezTo>
                  <a:cubicBezTo>
                    <a:pt x="2594" y="107"/>
                    <a:pt x="2596" y="105"/>
                    <a:pt x="2597" y="103"/>
                  </a:cubicBezTo>
                  <a:cubicBezTo>
                    <a:pt x="2598" y="100"/>
                    <a:pt x="2598" y="96"/>
                    <a:pt x="2596" y="95"/>
                  </a:cubicBezTo>
                  <a:cubicBezTo>
                    <a:pt x="2595" y="95"/>
                    <a:pt x="2595" y="95"/>
                    <a:pt x="2594" y="95"/>
                  </a:cubicBezTo>
                  <a:moveTo>
                    <a:pt x="1826" y="79"/>
                  </a:moveTo>
                  <a:cubicBezTo>
                    <a:pt x="1825" y="79"/>
                    <a:pt x="1824" y="79"/>
                    <a:pt x="1824" y="80"/>
                  </a:cubicBezTo>
                  <a:cubicBezTo>
                    <a:pt x="1820" y="81"/>
                    <a:pt x="1816" y="84"/>
                    <a:pt x="1815" y="87"/>
                  </a:cubicBezTo>
                  <a:cubicBezTo>
                    <a:pt x="1815" y="90"/>
                    <a:pt x="1816" y="92"/>
                    <a:pt x="1819" y="92"/>
                  </a:cubicBezTo>
                  <a:cubicBezTo>
                    <a:pt x="1819" y="92"/>
                    <a:pt x="1820" y="91"/>
                    <a:pt x="1821" y="91"/>
                  </a:cubicBezTo>
                  <a:cubicBezTo>
                    <a:pt x="1825" y="90"/>
                    <a:pt x="1828" y="87"/>
                    <a:pt x="1829" y="83"/>
                  </a:cubicBezTo>
                  <a:cubicBezTo>
                    <a:pt x="1830" y="81"/>
                    <a:pt x="1828" y="79"/>
                    <a:pt x="1826" y="79"/>
                  </a:cubicBezTo>
                  <a:moveTo>
                    <a:pt x="2551" y="71"/>
                  </a:moveTo>
                  <a:cubicBezTo>
                    <a:pt x="2549" y="71"/>
                    <a:pt x="2547" y="73"/>
                    <a:pt x="2546" y="76"/>
                  </a:cubicBezTo>
                  <a:cubicBezTo>
                    <a:pt x="2544" y="79"/>
                    <a:pt x="2545" y="82"/>
                    <a:pt x="2547" y="83"/>
                  </a:cubicBezTo>
                  <a:cubicBezTo>
                    <a:pt x="2547" y="83"/>
                    <a:pt x="2548" y="83"/>
                    <a:pt x="2548" y="83"/>
                  </a:cubicBezTo>
                  <a:cubicBezTo>
                    <a:pt x="2550" y="83"/>
                    <a:pt x="2552" y="82"/>
                    <a:pt x="2553" y="79"/>
                  </a:cubicBezTo>
                  <a:cubicBezTo>
                    <a:pt x="2554" y="76"/>
                    <a:pt x="2554" y="73"/>
                    <a:pt x="2552" y="72"/>
                  </a:cubicBezTo>
                  <a:cubicBezTo>
                    <a:pt x="2551" y="72"/>
                    <a:pt x="2551" y="71"/>
                    <a:pt x="2551" y="71"/>
                  </a:cubicBezTo>
                  <a:moveTo>
                    <a:pt x="1913" y="56"/>
                  </a:moveTo>
                  <a:cubicBezTo>
                    <a:pt x="1913" y="56"/>
                    <a:pt x="1912" y="56"/>
                    <a:pt x="1911" y="57"/>
                  </a:cubicBezTo>
                  <a:cubicBezTo>
                    <a:pt x="1908" y="57"/>
                    <a:pt x="1904" y="61"/>
                    <a:pt x="1903" y="64"/>
                  </a:cubicBezTo>
                  <a:cubicBezTo>
                    <a:pt x="1902" y="67"/>
                    <a:pt x="1903" y="68"/>
                    <a:pt x="1906" y="68"/>
                  </a:cubicBezTo>
                  <a:cubicBezTo>
                    <a:pt x="1907" y="68"/>
                    <a:pt x="1907" y="68"/>
                    <a:pt x="1908" y="68"/>
                  </a:cubicBezTo>
                  <a:cubicBezTo>
                    <a:pt x="1912" y="67"/>
                    <a:pt x="1916" y="64"/>
                    <a:pt x="1917" y="61"/>
                  </a:cubicBezTo>
                  <a:cubicBezTo>
                    <a:pt x="1917" y="58"/>
                    <a:pt x="1916" y="56"/>
                    <a:pt x="1913" y="56"/>
                  </a:cubicBezTo>
                  <a:moveTo>
                    <a:pt x="2505" y="50"/>
                  </a:moveTo>
                  <a:cubicBezTo>
                    <a:pt x="2503" y="50"/>
                    <a:pt x="2501" y="52"/>
                    <a:pt x="2500" y="55"/>
                  </a:cubicBezTo>
                  <a:cubicBezTo>
                    <a:pt x="2499" y="58"/>
                    <a:pt x="2499" y="61"/>
                    <a:pt x="2501" y="62"/>
                  </a:cubicBezTo>
                  <a:cubicBezTo>
                    <a:pt x="2501" y="62"/>
                    <a:pt x="2502" y="62"/>
                    <a:pt x="2502" y="62"/>
                  </a:cubicBezTo>
                  <a:cubicBezTo>
                    <a:pt x="2504" y="62"/>
                    <a:pt x="2506" y="60"/>
                    <a:pt x="2507" y="58"/>
                  </a:cubicBezTo>
                  <a:cubicBezTo>
                    <a:pt x="2509" y="55"/>
                    <a:pt x="2508" y="51"/>
                    <a:pt x="2506" y="50"/>
                  </a:cubicBezTo>
                  <a:cubicBezTo>
                    <a:pt x="2506" y="50"/>
                    <a:pt x="2506" y="50"/>
                    <a:pt x="2505" y="50"/>
                  </a:cubicBezTo>
                  <a:moveTo>
                    <a:pt x="1998" y="36"/>
                  </a:moveTo>
                  <a:cubicBezTo>
                    <a:pt x="1998" y="36"/>
                    <a:pt x="1997" y="36"/>
                    <a:pt x="1997" y="36"/>
                  </a:cubicBezTo>
                  <a:cubicBezTo>
                    <a:pt x="1993" y="37"/>
                    <a:pt x="1989" y="40"/>
                    <a:pt x="1988" y="43"/>
                  </a:cubicBezTo>
                  <a:cubicBezTo>
                    <a:pt x="1987" y="46"/>
                    <a:pt x="1988" y="48"/>
                    <a:pt x="1991" y="48"/>
                  </a:cubicBezTo>
                  <a:cubicBezTo>
                    <a:pt x="1991" y="48"/>
                    <a:pt x="1992" y="48"/>
                    <a:pt x="1992" y="48"/>
                  </a:cubicBezTo>
                  <a:cubicBezTo>
                    <a:pt x="1996" y="47"/>
                    <a:pt x="2000" y="44"/>
                    <a:pt x="2001" y="40"/>
                  </a:cubicBezTo>
                  <a:cubicBezTo>
                    <a:pt x="2002" y="38"/>
                    <a:pt x="2001" y="36"/>
                    <a:pt x="1998" y="36"/>
                  </a:cubicBezTo>
                  <a:moveTo>
                    <a:pt x="2458" y="32"/>
                  </a:moveTo>
                  <a:cubicBezTo>
                    <a:pt x="2456" y="32"/>
                    <a:pt x="2453" y="34"/>
                    <a:pt x="2452" y="36"/>
                  </a:cubicBezTo>
                  <a:cubicBezTo>
                    <a:pt x="2450" y="39"/>
                    <a:pt x="2451" y="43"/>
                    <a:pt x="2453" y="43"/>
                  </a:cubicBezTo>
                  <a:cubicBezTo>
                    <a:pt x="2453" y="43"/>
                    <a:pt x="2454" y="44"/>
                    <a:pt x="2454" y="44"/>
                  </a:cubicBezTo>
                  <a:cubicBezTo>
                    <a:pt x="2456" y="44"/>
                    <a:pt x="2458" y="42"/>
                    <a:pt x="2460" y="39"/>
                  </a:cubicBezTo>
                  <a:cubicBezTo>
                    <a:pt x="2461" y="36"/>
                    <a:pt x="2461" y="33"/>
                    <a:pt x="2459" y="32"/>
                  </a:cubicBezTo>
                  <a:cubicBezTo>
                    <a:pt x="2458" y="32"/>
                    <a:pt x="2458" y="32"/>
                    <a:pt x="2458" y="32"/>
                  </a:cubicBezTo>
                  <a:moveTo>
                    <a:pt x="2080" y="19"/>
                  </a:moveTo>
                  <a:cubicBezTo>
                    <a:pt x="2079" y="19"/>
                    <a:pt x="2079" y="19"/>
                    <a:pt x="2078" y="20"/>
                  </a:cubicBezTo>
                  <a:cubicBezTo>
                    <a:pt x="2075" y="20"/>
                    <a:pt x="2071" y="23"/>
                    <a:pt x="2070" y="27"/>
                  </a:cubicBezTo>
                  <a:cubicBezTo>
                    <a:pt x="2068" y="29"/>
                    <a:pt x="2070" y="31"/>
                    <a:pt x="2072" y="31"/>
                  </a:cubicBezTo>
                  <a:cubicBezTo>
                    <a:pt x="2073" y="31"/>
                    <a:pt x="2073" y="31"/>
                    <a:pt x="2073" y="31"/>
                  </a:cubicBezTo>
                  <a:cubicBezTo>
                    <a:pt x="2077" y="31"/>
                    <a:pt x="2081" y="27"/>
                    <a:pt x="2082" y="24"/>
                  </a:cubicBezTo>
                  <a:cubicBezTo>
                    <a:pt x="2083" y="21"/>
                    <a:pt x="2082" y="19"/>
                    <a:pt x="2080" y="19"/>
                  </a:cubicBezTo>
                  <a:moveTo>
                    <a:pt x="2407" y="17"/>
                  </a:moveTo>
                  <a:cubicBezTo>
                    <a:pt x="2405" y="17"/>
                    <a:pt x="2402" y="19"/>
                    <a:pt x="2401" y="21"/>
                  </a:cubicBezTo>
                  <a:cubicBezTo>
                    <a:pt x="2399" y="25"/>
                    <a:pt x="2400" y="28"/>
                    <a:pt x="2402" y="28"/>
                  </a:cubicBezTo>
                  <a:cubicBezTo>
                    <a:pt x="2402" y="28"/>
                    <a:pt x="2402" y="28"/>
                    <a:pt x="2403" y="28"/>
                  </a:cubicBezTo>
                  <a:cubicBezTo>
                    <a:pt x="2405" y="28"/>
                    <a:pt x="2408" y="26"/>
                    <a:pt x="2409" y="24"/>
                  </a:cubicBezTo>
                  <a:cubicBezTo>
                    <a:pt x="2411" y="20"/>
                    <a:pt x="2410" y="17"/>
                    <a:pt x="2408" y="17"/>
                  </a:cubicBezTo>
                  <a:cubicBezTo>
                    <a:pt x="2407" y="17"/>
                    <a:pt x="2407" y="17"/>
                    <a:pt x="2407" y="17"/>
                  </a:cubicBezTo>
                  <a:moveTo>
                    <a:pt x="2157" y="7"/>
                  </a:moveTo>
                  <a:cubicBezTo>
                    <a:pt x="2156" y="7"/>
                    <a:pt x="2156" y="7"/>
                    <a:pt x="2156" y="7"/>
                  </a:cubicBezTo>
                  <a:cubicBezTo>
                    <a:pt x="2153" y="8"/>
                    <a:pt x="2149" y="11"/>
                    <a:pt x="2147" y="14"/>
                  </a:cubicBezTo>
                  <a:cubicBezTo>
                    <a:pt x="2146" y="17"/>
                    <a:pt x="2147" y="19"/>
                    <a:pt x="2150" y="19"/>
                  </a:cubicBezTo>
                  <a:cubicBezTo>
                    <a:pt x="2150" y="19"/>
                    <a:pt x="2150" y="19"/>
                    <a:pt x="2150" y="19"/>
                  </a:cubicBezTo>
                  <a:cubicBezTo>
                    <a:pt x="2154" y="19"/>
                    <a:pt x="2158" y="16"/>
                    <a:pt x="2159" y="13"/>
                  </a:cubicBezTo>
                  <a:cubicBezTo>
                    <a:pt x="2161" y="10"/>
                    <a:pt x="2159" y="7"/>
                    <a:pt x="2157" y="7"/>
                  </a:cubicBezTo>
                  <a:moveTo>
                    <a:pt x="2353" y="6"/>
                  </a:moveTo>
                  <a:cubicBezTo>
                    <a:pt x="2350" y="6"/>
                    <a:pt x="2347" y="8"/>
                    <a:pt x="2346" y="11"/>
                  </a:cubicBezTo>
                  <a:cubicBezTo>
                    <a:pt x="2344" y="14"/>
                    <a:pt x="2345" y="17"/>
                    <a:pt x="2347" y="18"/>
                  </a:cubicBezTo>
                  <a:cubicBezTo>
                    <a:pt x="2347" y="18"/>
                    <a:pt x="2348" y="18"/>
                    <a:pt x="2348" y="18"/>
                  </a:cubicBezTo>
                  <a:cubicBezTo>
                    <a:pt x="2350" y="18"/>
                    <a:pt x="2353" y="15"/>
                    <a:pt x="2355" y="12"/>
                  </a:cubicBezTo>
                  <a:cubicBezTo>
                    <a:pt x="2356" y="9"/>
                    <a:pt x="2355" y="6"/>
                    <a:pt x="2353" y="6"/>
                  </a:cubicBezTo>
                  <a:cubicBezTo>
                    <a:pt x="2353" y="6"/>
                    <a:pt x="2353" y="6"/>
                    <a:pt x="2353" y="6"/>
                  </a:cubicBezTo>
                  <a:moveTo>
                    <a:pt x="2229" y="1"/>
                  </a:moveTo>
                  <a:cubicBezTo>
                    <a:pt x="2229" y="1"/>
                    <a:pt x="2229" y="1"/>
                    <a:pt x="2229" y="1"/>
                  </a:cubicBezTo>
                  <a:cubicBezTo>
                    <a:pt x="2225" y="1"/>
                    <a:pt x="2222" y="4"/>
                    <a:pt x="2220" y="7"/>
                  </a:cubicBezTo>
                  <a:cubicBezTo>
                    <a:pt x="2218" y="10"/>
                    <a:pt x="2220" y="12"/>
                    <a:pt x="2222" y="12"/>
                  </a:cubicBezTo>
                  <a:cubicBezTo>
                    <a:pt x="2222" y="12"/>
                    <a:pt x="2223" y="12"/>
                    <a:pt x="2223" y="12"/>
                  </a:cubicBezTo>
                  <a:cubicBezTo>
                    <a:pt x="2226" y="12"/>
                    <a:pt x="2229" y="10"/>
                    <a:pt x="2231" y="6"/>
                  </a:cubicBezTo>
                  <a:cubicBezTo>
                    <a:pt x="2233" y="3"/>
                    <a:pt x="2232" y="1"/>
                    <a:pt x="2229" y="1"/>
                  </a:cubicBezTo>
                  <a:moveTo>
                    <a:pt x="2294" y="0"/>
                  </a:moveTo>
                  <a:cubicBezTo>
                    <a:pt x="2291" y="0"/>
                    <a:pt x="2288" y="3"/>
                    <a:pt x="2286" y="6"/>
                  </a:cubicBezTo>
                  <a:cubicBezTo>
                    <a:pt x="2285" y="9"/>
                    <a:pt x="2285" y="12"/>
                    <a:pt x="2288" y="12"/>
                  </a:cubicBezTo>
                  <a:cubicBezTo>
                    <a:pt x="2288" y="12"/>
                    <a:pt x="2288" y="12"/>
                    <a:pt x="2288" y="12"/>
                  </a:cubicBezTo>
                  <a:cubicBezTo>
                    <a:pt x="2291" y="12"/>
                    <a:pt x="2294" y="10"/>
                    <a:pt x="2296" y="6"/>
                  </a:cubicBezTo>
                  <a:cubicBezTo>
                    <a:pt x="2298" y="3"/>
                    <a:pt x="2297" y="0"/>
                    <a:pt x="2294" y="0"/>
                  </a:cubicBezTo>
                  <a:cubicBezTo>
                    <a:pt x="2294" y="0"/>
                    <a:pt x="2294" y="0"/>
                    <a:pt x="229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Freeform 31"/>
            <p:cNvSpPr/>
            <p:nvPr/>
          </p:nvSpPr>
          <p:spPr bwMode="auto">
            <a:xfrm>
              <a:off x="12931775" y="9158288"/>
              <a:ext cx="26988" cy="30163"/>
            </a:xfrm>
            <a:custGeom>
              <a:avLst/>
              <a:gdLst>
                <a:gd name="T0" fmla="*/ 6 w 10"/>
                <a:gd name="T1" fmla="*/ 0 h 11"/>
                <a:gd name="T2" fmla="*/ 4 w 10"/>
                <a:gd name="T3" fmla="*/ 0 h 11"/>
                <a:gd name="T4" fmla="*/ 2 w 10"/>
                <a:gd name="T5" fmla="*/ 1 h 11"/>
                <a:gd name="T6" fmla="*/ 1 w 10"/>
                <a:gd name="T7" fmla="*/ 3 h 11"/>
                <a:gd name="T8" fmla="*/ 0 w 10"/>
                <a:gd name="T9" fmla="*/ 5 h 11"/>
                <a:gd name="T10" fmla="*/ 1 w 10"/>
                <a:gd name="T11" fmla="*/ 10 h 11"/>
                <a:gd name="T12" fmla="*/ 2 w 10"/>
                <a:gd name="T13" fmla="*/ 11 h 11"/>
                <a:gd name="T14" fmla="*/ 4 w 10"/>
                <a:gd name="T15" fmla="*/ 11 h 11"/>
                <a:gd name="T16" fmla="*/ 4 w 10"/>
                <a:gd name="T17" fmla="*/ 11 h 11"/>
                <a:gd name="T18" fmla="*/ 8 w 10"/>
                <a:gd name="T19" fmla="*/ 10 h 11"/>
                <a:gd name="T20" fmla="*/ 9 w 10"/>
                <a:gd name="T21" fmla="*/ 8 h 11"/>
                <a:gd name="T22" fmla="*/ 10 w 10"/>
                <a:gd name="T23" fmla="*/ 5 h 11"/>
                <a:gd name="T24" fmla="*/ 10 w 10"/>
                <a:gd name="T25" fmla="*/ 3 h 11"/>
                <a:gd name="T26" fmla="*/ 9 w 10"/>
                <a:gd name="T27" fmla="*/ 1 h 11"/>
                <a:gd name="T28" fmla="*/ 8 w 10"/>
                <a:gd name="T29" fmla="*/ 0 h 11"/>
                <a:gd name="T30" fmla="*/ 6 w 10"/>
                <a:gd name="T3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1">
                  <a:moveTo>
                    <a:pt x="6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2" y="2"/>
                    <a:pt x="1" y="2"/>
                    <a:pt x="1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3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6" y="11"/>
                    <a:pt x="8" y="10"/>
                  </a:cubicBezTo>
                  <a:cubicBezTo>
                    <a:pt x="8" y="9"/>
                    <a:pt x="9" y="8"/>
                    <a:pt x="9" y="8"/>
                  </a:cubicBezTo>
                  <a:cubicBezTo>
                    <a:pt x="9" y="7"/>
                    <a:pt x="10" y="6"/>
                    <a:pt x="10" y="5"/>
                  </a:cubicBezTo>
                  <a:cubicBezTo>
                    <a:pt x="10" y="5"/>
                    <a:pt x="10" y="4"/>
                    <a:pt x="10" y="3"/>
                  </a:cubicBezTo>
                  <a:cubicBezTo>
                    <a:pt x="10" y="2"/>
                    <a:pt x="10" y="2"/>
                    <a:pt x="9" y="1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32"/>
            <p:cNvSpPr/>
            <p:nvPr/>
          </p:nvSpPr>
          <p:spPr bwMode="auto">
            <a:xfrm>
              <a:off x="-890588" y="9310688"/>
              <a:ext cx="30163" cy="12700"/>
            </a:xfrm>
            <a:custGeom>
              <a:avLst/>
              <a:gdLst>
                <a:gd name="T0" fmla="*/ 5 w 11"/>
                <a:gd name="T1" fmla="*/ 0 h 5"/>
                <a:gd name="T2" fmla="*/ 1 w 11"/>
                <a:gd name="T3" fmla="*/ 0 h 5"/>
                <a:gd name="T4" fmla="*/ 0 w 11"/>
                <a:gd name="T5" fmla="*/ 2 h 5"/>
                <a:gd name="T6" fmla="*/ 2 w 11"/>
                <a:gd name="T7" fmla="*/ 4 h 5"/>
                <a:gd name="T8" fmla="*/ 6 w 11"/>
                <a:gd name="T9" fmla="*/ 5 h 5"/>
                <a:gd name="T10" fmla="*/ 6 w 11"/>
                <a:gd name="T11" fmla="*/ 5 h 5"/>
                <a:gd name="T12" fmla="*/ 10 w 11"/>
                <a:gd name="T13" fmla="*/ 4 h 5"/>
                <a:gd name="T14" fmla="*/ 11 w 11"/>
                <a:gd name="T15" fmla="*/ 3 h 5"/>
                <a:gd name="T16" fmla="*/ 9 w 11"/>
                <a:gd name="T17" fmla="*/ 0 h 5"/>
                <a:gd name="T18" fmla="*/ 5 w 11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">
                  <a:moveTo>
                    <a:pt x="5" y="0"/>
                  </a:moveTo>
                  <a:cubicBezTo>
                    <a:pt x="4" y="0"/>
                    <a:pt x="2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5"/>
                    <a:pt x="5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5"/>
                    <a:pt x="9" y="5"/>
                    <a:pt x="10" y="4"/>
                  </a:cubicBezTo>
                  <a:cubicBezTo>
                    <a:pt x="11" y="4"/>
                    <a:pt x="11" y="3"/>
                    <a:pt x="11" y="3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8" y="0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Freeform 33"/>
            <p:cNvSpPr>
              <a:spLocks noEditPoints="1"/>
            </p:cNvSpPr>
            <p:nvPr/>
          </p:nvSpPr>
          <p:spPr bwMode="auto">
            <a:xfrm>
              <a:off x="-717550" y="8936038"/>
              <a:ext cx="13457238" cy="784225"/>
            </a:xfrm>
            <a:custGeom>
              <a:avLst/>
              <a:gdLst>
                <a:gd name="T0" fmla="*/ 933 w 4999"/>
                <a:gd name="T1" fmla="*/ 284 h 291"/>
                <a:gd name="T2" fmla="*/ 876 w 4999"/>
                <a:gd name="T3" fmla="*/ 287 h 291"/>
                <a:gd name="T4" fmla="*/ 1077 w 4999"/>
                <a:gd name="T5" fmla="*/ 279 h 291"/>
                <a:gd name="T6" fmla="*/ 1143 w 4999"/>
                <a:gd name="T7" fmla="*/ 263 h 291"/>
                <a:gd name="T8" fmla="*/ 744 w 4999"/>
                <a:gd name="T9" fmla="*/ 271 h 291"/>
                <a:gd name="T10" fmla="*/ 3062 w 4999"/>
                <a:gd name="T11" fmla="*/ 258 h 291"/>
                <a:gd name="T12" fmla="*/ 3202 w 4999"/>
                <a:gd name="T13" fmla="*/ 258 h 291"/>
                <a:gd name="T14" fmla="*/ 2994 w 4999"/>
                <a:gd name="T15" fmla="*/ 270 h 291"/>
                <a:gd name="T16" fmla="*/ 3281 w 4999"/>
                <a:gd name="T17" fmla="*/ 263 h 291"/>
                <a:gd name="T18" fmla="*/ 3432 w 4999"/>
                <a:gd name="T19" fmla="*/ 255 h 291"/>
                <a:gd name="T20" fmla="*/ 2934 w 4999"/>
                <a:gd name="T21" fmla="*/ 264 h 291"/>
                <a:gd name="T22" fmla="*/ 3507 w 4999"/>
                <a:gd name="T23" fmla="*/ 264 h 291"/>
                <a:gd name="T24" fmla="*/ 671 w 4999"/>
                <a:gd name="T25" fmla="*/ 250 h 291"/>
                <a:gd name="T26" fmla="*/ 1218 w 4999"/>
                <a:gd name="T27" fmla="*/ 247 h 291"/>
                <a:gd name="T28" fmla="*/ 3666 w 4999"/>
                <a:gd name="T29" fmla="*/ 257 h 291"/>
                <a:gd name="T30" fmla="*/ 2882 w 4999"/>
                <a:gd name="T31" fmla="*/ 242 h 291"/>
                <a:gd name="T32" fmla="*/ 604 w 4999"/>
                <a:gd name="T33" fmla="*/ 238 h 291"/>
                <a:gd name="T34" fmla="*/ 3820 w 4999"/>
                <a:gd name="T35" fmla="*/ 239 h 291"/>
                <a:gd name="T36" fmla="*/ 1300 w 4999"/>
                <a:gd name="T37" fmla="*/ 240 h 291"/>
                <a:gd name="T38" fmla="*/ 2829 w 4999"/>
                <a:gd name="T39" fmla="*/ 227 h 291"/>
                <a:gd name="T40" fmla="*/ 3906 w 4999"/>
                <a:gd name="T41" fmla="*/ 225 h 291"/>
                <a:gd name="T42" fmla="*/ 3972 w 4999"/>
                <a:gd name="T43" fmla="*/ 227 h 291"/>
                <a:gd name="T44" fmla="*/ 471 w 4999"/>
                <a:gd name="T45" fmla="*/ 212 h 291"/>
                <a:gd name="T46" fmla="*/ 1380 w 4999"/>
                <a:gd name="T47" fmla="*/ 205 h 291"/>
                <a:gd name="T48" fmla="*/ 4042 w 4999"/>
                <a:gd name="T49" fmla="*/ 211 h 291"/>
                <a:gd name="T50" fmla="*/ 411 w 4999"/>
                <a:gd name="T51" fmla="*/ 204 h 291"/>
                <a:gd name="T52" fmla="*/ 4122 w 4999"/>
                <a:gd name="T53" fmla="*/ 192 h 291"/>
                <a:gd name="T54" fmla="*/ 332 w 4999"/>
                <a:gd name="T55" fmla="*/ 189 h 291"/>
                <a:gd name="T56" fmla="*/ 1459 w 4999"/>
                <a:gd name="T57" fmla="*/ 194 h 291"/>
                <a:gd name="T58" fmla="*/ 4186 w 4999"/>
                <a:gd name="T59" fmla="*/ 182 h 291"/>
                <a:gd name="T60" fmla="*/ 2686 w 4999"/>
                <a:gd name="T61" fmla="*/ 165 h 291"/>
                <a:gd name="T62" fmla="*/ 4235 w 4999"/>
                <a:gd name="T63" fmla="*/ 169 h 291"/>
                <a:gd name="T64" fmla="*/ 210 w 4999"/>
                <a:gd name="T65" fmla="*/ 167 h 291"/>
                <a:gd name="T66" fmla="*/ 4995 w 4999"/>
                <a:gd name="T67" fmla="*/ 162 h 291"/>
                <a:gd name="T68" fmla="*/ 4872 w 4999"/>
                <a:gd name="T69" fmla="*/ 162 h 291"/>
                <a:gd name="T70" fmla="*/ 1542 w 4999"/>
                <a:gd name="T71" fmla="*/ 168 h 291"/>
                <a:gd name="T72" fmla="*/ 137 w 4999"/>
                <a:gd name="T73" fmla="*/ 153 h 291"/>
                <a:gd name="T74" fmla="*/ 4823 w 4999"/>
                <a:gd name="T75" fmla="*/ 152 h 291"/>
                <a:gd name="T76" fmla="*/ 4765 w 4999"/>
                <a:gd name="T77" fmla="*/ 159 h 291"/>
                <a:gd name="T78" fmla="*/ 77 w 4999"/>
                <a:gd name="T79" fmla="*/ 149 h 291"/>
                <a:gd name="T80" fmla="*/ 4357 w 4999"/>
                <a:gd name="T81" fmla="*/ 144 h 291"/>
                <a:gd name="T82" fmla="*/ 2635 w 4999"/>
                <a:gd name="T83" fmla="*/ 145 h 291"/>
                <a:gd name="T84" fmla="*/ 8 w 4999"/>
                <a:gd name="T85" fmla="*/ 146 h 291"/>
                <a:gd name="T86" fmla="*/ 4666 w 4999"/>
                <a:gd name="T87" fmla="*/ 140 h 291"/>
                <a:gd name="T88" fmla="*/ 4615 w 4999"/>
                <a:gd name="T89" fmla="*/ 137 h 291"/>
                <a:gd name="T90" fmla="*/ 4454 w 4999"/>
                <a:gd name="T91" fmla="*/ 139 h 291"/>
                <a:gd name="T92" fmla="*/ 4565 w 4999"/>
                <a:gd name="T93" fmla="*/ 139 h 291"/>
                <a:gd name="T94" fmla="*/ 4513 w 4999"/>
                <a:gd name="T95" fmla="*/ 134 h 291"/>
                <a:gd name="T96" fmla="*/ 2591 w 4999"/>
                <a:gd name="T97" fmla="*/ 121 h 291"/>
                <a:gd name="T98" fmla="*/ 1708 w 4999"/>
                <a:gd name="T99" fmla="*/ 116 h 291"/>
                <a:gd name="T100" fmla="*/ 2552 w 4999"/>
                <a:gd name="T101" fmla="*/ 93 h 291"/>
                <a:gd name="T102" fmla="*/ 2505 w 4999"/>
                <a:gd name="T103" fmla="*/ 70 h 291"/>
                <a:gd name="T104" fmla="*/ 1868 w 4999"/>
                <a:gd name="T105" fmla="*/ 63 h 291"/>
                <a:gd name="T106" fmla="*/ 2460 w 4999"/>
                <a:gd name="T107" fmla="*/ 57 h 291"/>
                <a:gd name="T108" fmla="*/ 1958 w 4999"/>
                <a:gd name="T109" fmla="*/ 35 h 291"/>
                <a:gd name="T110" fmla="*/ 2034 w 4999"/>
                <a:gd name="T111" fmla="*/ 19 h 291"/>
                <a:gd name="T112" fmla="*/ 2351 w 4999"/>
                <a:gd name="T113" fmla="*/ 29 h 291"/>
                <a:gd name="T114" fmla="*/ 2110 w 4999"/>
                <a:gd name="T115" fmla="*/ 13 h 291"/>
                <a:gd name="T116" fmla="*/ 2177 w 4999"/>
                <a:gd name="T117" fmla="*/ 0 h 291"/>
                <a:gd name="T118" fmla="*/ 2234 w 4999"/>
                <a:gd name="T119" fmla="*/ 1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99" h="291">
                  <a:moveTo>
                    <a:pt x="1000" y="279"/>
                  </a:moveTo>
                  <a:cubicBezTo>
                    <a:pt x="1000" y="279"/>
                    <a:pt x="1000" y="279"/>
                    <a:pt x="1000" y="279"/>
                  </a:cubicBezTo>
                  <a:cubicBezTo>
                    <a:pt x="997" y="279"/>
                    <a:pt x="996" y="281"/>
                    <a:pt x="997" y="285"/>
                  </a:cubicBezTo>
                  <a:cubicBezTo>
                    <a:pt x="999" y="288"/>
                    <a:pt x="1003" y="291"/>
                    <a:pt x="1006" y="291"/>
                  </a:cubicBezTo>
                  <a:cubicBezTo>
                    <a:pt x="1006" y="291"/>
                    <a:pt x="1006" y="291"/>
                    <a:pt x="1006" y="291"/>
                  </a:cubicBezTo>
                  <a:cubicBezTo>
                    <a:pt x="1009" y="291"/>
                    <a:pt x="1010" y="288"/>
                    <a:pt x="1009" y="284"/>
                  </a:cubicBezTo>
                  <a:cubicBezTo>
                    <a:pt x="1007" y="281"/>
                    <a:pt x="1003" y="279"/>
                    <a:pt x="1000" y="279"/>
                  </a:cubicBezTo>
                  <a:moveTo>
                    <a:pt x="935" y="278"/>
                  </a:moveTo>
                  <a:cubicBezTo>
                    <a:pt x="932" y="278"/>
                    <a:pt x="931" y="281"/>
                    <a:pt x="933" y="284"/>
                  </a:cubicBezTo>
                  <a:cubicBezTo>
                    <a:pt x="934" y="287"/>
                    <a:pt x="938" y="290"/>
                    <a:pt x="941" y="290"/>
                  </a:cubicBezTo>
                  <a:cubicBezTo>
                    <a:pt x="941" y="290"/>
                    <a:pt x="941" y="290"/>
                    <a:pt x="941" y="290"/>
                  </a:cubicBezTo>
                  <a:cubicBezTo>
                    <a:pt x="944" y="290"/>
                    <a:pt x="945" y="288"/>
                    <a:pt x="944" y="285"/>
                  </a:cubicBezTo>
                  <a:cubicBezTo>
                    <a:pt x="942" y="281"/>
                    <a:pt x="938" y="278"/>
                    <a:pt x="935" y="278"/>
                  </a:cubicBezTo>
                  <a:cubicBezTo>
                    <a:pt x="935" y="278"/>
                    <a:pt x="935" y="278"/>
                    <a:pt x="935" y="278"/>
                  </a:cubicBezTo>
                  <a:moveTo>
                    <a:pt x="870" y="275"/>
                  </a:moveTo>
                  <a:cubicBezTo>
                    <a:pt x="867" y="275"/>
                    <a:pt x="866" y="277"/>
                    <a:pt x="868" y="280"/>
                  </a:cubicBezTo>
                  <a:cubicBezTo>
                    <a:pt x="869" y="284"/>
                    <a:pt x="873" y="286"/>
                    <a:pt x="876" y="287"/>
                  </a:cubicBezTo>
                  <a:cubicBezTo>
                    <a:pt x="876" y="287"/>
                    <a:pt x="876" y="287"/>
                    <a:pt x="876" y="287"/>
                  </a:cubicBezTo>
                  <a:cubicBezTo>
                    <a:pt x="879" y="287"/>
                    <a:pt x="880" y="284"/>
                    <a:pt x="879" y="281"/>
                  </a:cubicBezTo>
                  <a:cubicBezTo>
                    <a:pt x="877" y="278"/>
                    <a:pt x="873" y="275"/>
                    <a:pt x="870" y="275"/>
                  </a:cubicBezTo>
                  <a:cubicBezTo>
                    <a:pt x="870" y="275"/>
                    <a:pt x="870" y="275"/>
                    <a:pt x="870" y="275"/>
                  </a:cubicBezTo>
                  <a:moveTo>
                    <a:pt x="1069" y="273"/>
                  </a:moveTo>
                  <a:cubicBezTo>
                    <a:pt x="1069" y="273"/>
                    <a:pt x="1069" y="273"/>
                    <a:pt x="1069" y="273"/>
                  </a:cubicBezTo>
                  <a:cubicBezTo>
                    <a:pt x="1065" y="274"/>
                    <a:pt x="1064" y="277"/>
                    <a:pt x="1065" y="280"/>
                  </a:cubicBezTo>
                  <a:cubicBezTo>
                    <a:pt x="1067" y="283"/>
                    <a:pt x="1070" y="286"/>
                    <a:pt x="1074" y="286"/>
                  </a:cubicBezTo>
                  <a:cubicBezTo>
                    <a:pt x="1074" y="286"/>
                    <a:pt x="1074" y="286"/>
                    <a:pt x="1074" y="286"/>
                  </a:cubicBezTo>
                  <a:cubicBezTo>
                    <a:pt x="1078" y="285"/>
                    <a:pt x="1079" y="282"/>
                    <a:pt x="1077" y="279"/>
                  </a:cubicBezTo>
                  <a:cubicBezTo>
                    <a:pt x="1076" y="276"/>
                    <a:pt x="1072" y="273"/>
                    <a:pt x="1069" y="273"/>
                  </a:cubicBezTo>
                  <a:moveTo>
                    <a:pt x="804" y="269"/>
                  </a:moveTo>
                  <a:cubicBezTo>
                    <a:pt x="801" y="269"/>
                    <a:pt x="800" y="271"/>
                    <a:pt x="802" y="274"/>
                  </a:cubicBezTo>
                  <a:cubicBezTo>
                    <a:pt x="803" y="277"/>
                    <a:pt x="807" y="280"/>
                    <a:pt x="810" y="280"/>
                  </a:cubicBezTo>
                  <a:cubicBezTo>
                    <a:pt x="811" y="280"/>
                    <a:pt x="811" y="280"/>
                    <a:pt x="811" y="280"/>
                  </a:cubicBezTo>
                  <a:cubicBezTo>
                    <a:pt x="814" y="280"/>
                    <a:pt x="815" y="278"/>
                    <a:pt x="813" y="275"/>
                  </a:cubicBezTo>
                  <a:cubicBezTo>
                    <a:pt x="811" y="272"/>
                    <a:pt x="808" y="269"/>
                    <a:pt x="805" y="269"/>
                  </a:cubicBezTo>
                  <a:cubicBezTo>
                    <a:pt x="804" y="269"/>
                    <a:pt x="804" y="269"/>
                    <a:pt x="804" y="269"/>
                  </a:cubicBezTo>
                  <a:moveTo>
                    <a:pt x="1143" y="263"/>
                  </a:moveTo>
                  <a:cubicBezTo>
                    <a:pt x="1142" y="263"/>
                    <a:pt x="1142" y="263"/>
                    <a:pt x="1141" y="263"/>
                  </a:cubicBezTo>
                  <a:cubicBezTo>
                    <a:pt x="1138" y="263"/>
                    <a:pt x="1136" y="267"/>
                    <a:pt x="1138" y="270"/>
                  </a:cubicBezTo>
                  <a:cubicBezTo>
                    <a:pt x="1139" y="273"/>
                    <a:pt x="1142" y="275"/>
                    <a:pt x="1145" y="275"/>
                  </a:cubicBezTo>
                  <a:cubicBezTo>
                    <a:pt x="1146" y="275"/>
                    <a:pt x="1146" y="275"/>
                    <a:pt x="1146" y="275"/>
                  </a:cubicBezTo>
                  <a:cubicBezTo>
                    <a:pt x="1150" y="274"/>
                    <a:pt x="1152" y="271"/>
                    <a:pt x="1150" y="268"/>
                  </a:cubicBezTo>
                  <a:cubicBezTo>
                    <a:pt x="1149" y="265"/>
                    <a:pt x="1146" y="263"/>
                    <a:pt x="1143" y="263"/>
                  </a:cubicBezTo>
                  <a:moveTo>
                    <a:pt x="738" y="260"/>
                  </a:moveTo>
                  <a:cubicBezTo>
                    <a:pt x="735" y="260"/>
                    <a:pt x="734" y="262"/>
                    <a:pt x="736" y="265"/>
                  </a:cubicBezTo>
                  <a:cubicBezTo>
                    <a:pt x="737" y="268"/>
                    <a:pt x="741" y="271"/>
                    <a:pt x="744" y="271"/>
                  </a:cubicBezTo>
                  <a:cubicBezTo>
                    <a:pt x="744" y="271"/>
                    <a:pt x="745" y="271"/>
                    <a:pt x="745" y="271"/>
                  </a:cubicBezTo>
                  <a:cubicBezTo>
                    <a:pt x="747" y="271"/>
                    <a:pt x="748" y="269"/>
                    <a:pt x="747" y="267"/>
                  </a:cubicBezTo>
                  <a:cubicBezTo>
                    <a:pt x="745" y="264"/>
                    <a:pt x="742" y="261"/>
                    <a:pt x="738" y="260"/>
                  </a:cubicBezTo>
                  <a:cubicBezTo>
                    <a:pt x="738" y="260"/>
                    <a:pt x="738" y="260"/>
                    <a:pt x="738" y="260"/>
                  </a:cubicBezTo>
                  <a:moveTo>
                    <a:pt x="3062" y="258"/>
                  </a:moveTo>
                  <a:cubicBezTo>
                    <a:pt x="3059" y="258"/>
                    <a:pt x="3055" y="261"/>
                    <a:pt x="3054" y="264"/>
                  </a:cubicBezTo>
                  <a:cubicBezTo>
                    <a:pt x="3054" y="268"/>
                    <a:pt x="3055" y="270"/>
                    <a:pt x="3058" y="270"/>
                  </a:cubicBezTo>
                  <a:cubicBezTo>
                    <a:pt x="3061" y="270"/>
                    <a:pt x="3065" y="268"/>
                    <a:pt x="3066" y="264"/>
                  </a:cubicBezTo>
                  <a:cubicBezTo>
                    <a:pt x="3067" y="261"/>
                    <a:pt x="3065" y="258"/>
                    <a:pt x="3062" y="258"/>
                  </a:cubicBezTo>
                  <a:moveTo>
                    <a:pt x="3130" y="258"/>
                  </a:moveTo>
                  <a:cubicBezTo>
                    <a:pt x="3130" y="258"/>
                    <a:pt x="3130" y="258"/>
                    <a:pt x="3130" y="258"/>
                  </a:cubicBezTo>
                  <a:cubicBezTo>
                    <a:pt x="3127" y="258"/>
                    <a:pt x="3124" y="261"/>
                    <a:pt x="3123" y="264"/>
                  </a:cubicBezTo>
                  <a:cubicBezTo>
                    <a:pt x="3122" y="268"/>
                    <a:pt x="3124" y="270"/>
                    <a:pt x="3127" y="270"/>
                  </a:cubicBezTo>
                  <a:cubicBezTo>
                    <a:pt x="3127" y="270"/>
                    <a:pt x="3127" y="270"/>
                    <a:pt x="3127" y="270"/>
                  </a:cubicBezTo>
                  <a:cubicBezTo>
                    <a:pt x="3130" y="270"/>
                    <a:pt x="3134" y="268"/>
                    <a:pt x="3135" y="264"/>
                  </a:cubicBezTo>
                  <a:cubicBezTo>
                    <a:pt x="3136" y="261"/>
                    <a:pt x="3134" y="258"/>
                    <a:pt x="3130" y="258"/>
                  </a:cubicBezTo>
                  <a:moveTo>
                    <a:pt x="3202" y="258"/>
                  </a:moveTo>
                  <a:cubicBezTo>
                    <a:pt x="3202" y="258"/>
                    <a:pt x="3202" y="258"/>
                    <a:pt x="3202" y="258"/>
                  </a:cubicBezTo>
                  <a:cubicBezTo>
                    <a:pt x="3199" y="258"/>
                    <a:pt x="3195" y="261"/>
                    <a:pt x="3194" y="264"/>
                  </a:cubicBezTo>
                  <a:cubicBezTo>
                    <a:pt x="3193" y="267"/>
                    <a:pt x="3195" y="270"/>
                    <a:pt x="3199" y="270"/>
                  </a:cubicBezTo>
                  <a:cubicBezTo>
                    <a:pt x="3199" y="270"/>
                    <a:pt x="3199" y="270"/>
                    <a:pt x="3199" y="270"/>
                  </a:cubicBezTo>
                  <a:cubicBezTo>
                    <a:pt x="3202" y="270"/>
                    <a:pt x="3206" y="267"/>
                    <a:pt x="3207" y="264"/>
                  </a:cubicBezTo>
                  <a:cubicBezTo>
                    <a:pt x="3208" y="261"/>
                    <a:pt x="3206" y="258"/>
                    <a:pt x="3202" y="258"/>
                  </a:cubicBezTo>
                  <a:moveTo>
                    <a:pt x="2997" y="258"/>
                  </a:moveTo>
                  <a:cubicBezTo>
                    <a:pt x="2994" y="258"/>
                    <a:pt x="2991" y="260"/>
                    <a:pt x="2990" y="263"/>
                  </a:cubicBezTo>
                  <a:cubicBezTo>
                    <a:pt x="2989" y="267"/>
                    <a:pt x="2991" y="269"/>
                    <a:pt x="2994" y="270"/>
                  </a:cubicBezTo>
                  <a:cubicBezTo>
                    <a:pt x="2994" y="270"/>
                    <a:pt x="2994" y="270"/>
                    <a:pt x="2994" y="270"/>
                  </a:cubicBezTo>
                  <a:cubicBezTo>
                    <a:pt x="2997" y="270"/>
                    <a:pt x="3000" y="267"/>
                    <a:pt x="3001" y="264"/>
                  </a:cubicBezTo>
                  <a:cubicBezTo>
                    <a:pt x="3002" y="261"/>
                    <a:pt x="3000" y="258"/>
                    <a:pt x="2997" y="258"/>
                  </a:cubicBezTo>
                  <a:cubicBezTo>
                    <a:pt x="2997" y="258"/>
                    <a:pt x="2997" y="258"/>
                    <a:pt x="2997" y="258"/>
                  </a:cubicBezTo>
                  <a:moveTo>
                    <a:pt x="3277" y="258"/>
                  </a:moveTo>
                  <a:cubicBezTo>
                    <a:pt x="3277" y="258"/>
                    <a:pt x="3277" y="258"/>
                    <a:pt x="3277" y="258"/>
                  </a:cubicBezTo>
                  <a:cubicBezTo>
                    <a:pt x="3273" y="258"/>
                    <a:pt x="3270" y="260"/>
                    <a:pt x="3269" y="264"/>
                  </a:cubicBezTo>
                  <a:cubicBezTo>
                    <a:pt x="3267" y="267"/>
                    <a:pt x="3269" y="269"/>
                    <a:pt x="3273" y="269"/>
                  </a:cubicBezTo>
                  <a:cubicBezTo>
                    <a:pt x="3273" y="269"/>
                    <a:pt x="3273" y="269"/>
                    <a:pt x="3273" y="269"/>
                  </a:cubicBezTo>
                  <a:cubicBezTo>
                    <a:pt x="3276" y="269"/>
                    <a:pt x="3280" y="267"/>
                    <a:pt x="3281" y="263"/>
                  </a:cubicBezTo>
                  <a:cubicBezTo>
                    <a:pt x="3282" y="260"/>
                    <a:pt x="3281" y="258"/>
                    <a:pt x="3277" y="258"/>
                  </a:cubicBezTo>
                  <a:moveTo>
                    <a:pt x="3354" y="256"/>
                  </a:moveTo>
                  <a:cubicBezTo>
                    <a:pt x="3354" y="256"/>
                    <a:pt x="3354" y="256"/>
                    <a:pt x="3354" y="256"/>
                  </a:cubicBezTo>
                  <a:cubicBezTo>
                    <a:pt x="3350" y="256"/>
                    <a:pt x="3346" y="259"/>
                    <a:pt x="3345" y="262"/>
                  </a:cubicBezTo>
                  <a:cubicBezTo>
                    <a:pt x="3344" y="266"/>
                    <a:pt x="3346" y="268"/>
                    <a:pt x="3349" y="268"/>
                  </a:cubicBezTo>
                  <a:cubicBezTo>
                    <a:pt x="3349" y="268"/>
                    <a:pt x="3349" y="268"/>
                    <a:pt x="3349" y="268"/>
                  </a:cubicBezTo>
                  <a:cubicBezTo>
                    <a:pt x="3353" y="268"/>
                    <a:pt x="3357" y="266"/>
                    <a:pt x="3358" y="262"/>
                  </a:cubicBezTo>
                  <a:cubicBezTo>
                    <a:pt x="3359" y="259"/>
                    <a:pt x="3357" y="256"/>
                    <a:pt x="3354" y="256"/>
                  </a:cubicBezTo>
                  <a:moveTo>
                    <a:pt x="3432" y="255"/>
                  </a:moveTo>
                  <a:cubicBezTo>
                    <a:pt x="3432" y="255"/>
                    <a:pt x="3432" y="255"/>
                    <a:pt x="3432" y="255"/>
                  </a:cubicBezTo>
                  <a:cubicBezTo>
                    <a:pt x="3429" y="255"/>
                    <a:pt x="3424" y="257"/>
                    <a:pt x="3423" y="261"/>
                  </a:cubicBezTo>
                  <a:cubicBezTo>
                    <a:pt x="3422" y="264"/>
                    <a:pt x="3424" y="267"/>
                    <a:pt x="3427" y="267"/>
                  </a:cubicBezTo>
                  <a:cubicBezTo>
                    <a:pt x="3427" y="267"/>
                    <a:pt x="3427" y="267"/>
                    <a:pt x="3428" y="267"/>
                  </a:cubicBezTo>
                  <a:cubicBezTo>
                    <a:pt x="3431" y="267"/>
                    <a:pt x="3435" y="264"/>
                    <a:pt x="3437" y="260"/>
                  </a:cubicBezTo>
                  <a:cubicBezTo>
                    <a:pt x="3438" y="257"/>
                    <a:pt x="3436" y="255"/>
                    <a:pt x="3432" y="255"/>
                  </a:cubicBezTo>
                  <a:moveTo>
                    <a:pt x="2937" y="252"/>
                  </a:moveTo>
                  <a:cubicBezTo>
                    <a:pt x="2935" y="252"/>
                    <a:pt x="2932" y="255"/>
                    <a:pt x="2931" y="258"/>
                  </a:cubicBezTo>
                  <a:cubicBezTo>
                    <a:pt x="2930" y="261"/>
                    <a:pt x="2931" y="264"/>
                    <a:pt x="2934" y="264"/>
                  </a:cubicBezTo>
                  <a:cubicBezTo>
                    <a:pt x="2934" y="264"/>
                    <a:pt x="2934" y="264"/>
                    <a:pt x="2935" y="264"/>
                  </a:cubicBezTo>
                  <a:cubicBezTo>
                    <a:pt x="2937" y="264"/>
                    <a:pt x="2940" y="262"/>
                    <a:pt x="2941" y="259"/>
                  </a:cubicBezTo>
                  <a:cubicBezTo>
                    <a:pt x="2942" y="256"/>
                    <a:pt x="2940" y="253"/>
                    <a:pt x="2938" y="252"/>
                  </a:cubicBezTo>
                  <a:cubicBezTo>
                    <a:pt x="2937" y="252"/>
                    <a:pt x="2937" y="252"/>
                    <a:pt x="2937" y="252"/>
                  </a:cubicBezTo>
                  <a:moveTo>
                    <a:pt x="3512" y="252"/>
                  </a:moveTo>
                  <a:cubicBezTo>
                    <a:pt x="3512" y="252"/>
                    <a:pt x="3512" y="252"/>
                    <a:pt x="3512" y="252"/>
                  </a:cubicBezTo>
                  <a:cubicBezTo>
                    <a:pt x="3508" y="252"/>
                    <a:pt x="3504" y="255"/>
                    <a:pt x="3502" y="258"/>
                  </a:cubicBezTo>
                  <a:cubicBezTo>
                    <a:pt x="3501" y="262"/>
                    <a:pt x="3503" y="264"/>
                    <a:pt x="3506" y="264"/>
                  </a:cubicBezTo>
                  <a:cubicBezTo>
                    <a:pt x="3507" y="264"/>
                    <a:pt x="3507" y="264"/>
                    <a:pt x="3507" y="264"/>
                  </a:cubicBezTo>
                  <a:cubicBezTo>
                    <a:pt x="3510" y="264"/>
                    <a:pt x="3515" y="261"/>
                    <a:pt x="3516" y="258"/>
                  </a:cubicBezTo>
                  <a:cubicBezTo>
                    <a:pt x="3517" y="255"/>
                    <a:pt x="3516" y="252"/>
                    <a:pt x="3512" y="252"/>
                  </a:cubicBezTo>
                  <a:moveTo>
                    <a:pt x="671" y="250"/>
                  </a:moveTo>
                  <a:cubicBezTo>
                    <a:pt x="669" y="250"/>
                    <a:pt x="668" y="252"/>
                    <a:pt x="669" y="254"/>
                  </a:cubicBezTo>
                  <a:cubicBezTo>
                    <a:pt x="670" y="257"/>
                    <a:pt x="674" y="260"/>
                    <a:pt x="677" y="261"/>
                  </a:cubicBezTo>
                  <a:cubicBezTo>
                    <a:pt x="677" y="261"/>
                    <a:pt x="678" y="261"/>
                    <a:pt x="678" y="261"/>
                  </a:cubicBezTo>
                  <a:cubicBezTo>
                    <a:pt x="681" y="261"/>
                    <a:pt x="681" y="259"/>
                    <a:pt x="680" y="256"/>
                  </a:cubicBezTo>
                  <a:cubicBezTo>
                    <a:pt x="679" y="253"/>
                    <a:pt x="675" y="251"/>
                    <a:pt x="672" y="250"/>
                  </a:cubicBezTo>
                  <a:cubicBezTo>
                    <a:pt x="672" y="250"/>
                    <a:pt x="671" y="250"/>
                    <a:pt x="671" y="250"/>
                  </a:cubicBezTo>
                  <a:moveTo>
                    <a:pt x="3592" y="249"/>
                  </a:moveTo>
                  <a:cubicBezTo>
                    <a:pt x="3592" y="249"/>
                    <a:pt x="3592" y="249"/>
                    <a:pt x="3592" y="249"/>
                  </a:cubicBezTo>
                  <a:cubicBezTo>
                    <a:pt x="3588" y="249"/>
                    <a:pt x="3584" y="252"/>
                    <a:pt x="3582" y="255"/>
                  </a:cubicBezTo>
                  <a:cubicBezTo>
                    <a:pt x="3581" y="258"/>
                    <a:pt x="3583" y="261"/>
                    <a:pt x="3586" y="261"/>
                  </a:cubicBezTo>
                  <a:cubicBezTo>
                    <a:pt x="3586" y="261"/>
                    <a:pt x="3586" y="261"/>
                    <a:pt x="3586" y="261"/>
                  </a:cubicBezTo>
                  <a:cubicBezTo>
                    <a:pt x="3590" y="261"/>
                    <a:pt x="3594" y="258"/>
                    <a:pt x="3596" y="255"/>
                  </a:cubicBezTo>
                  <a:cubicBezTo>
                    <a:pt x="3597" y="251"/>
                    <a:pt x="3596" y="249"/>
                    <a:pt x="3592" y="249"/>
                  </a:cubicBezTo>
                  <a:moveTo>
                    <a:pt x="1219" y="247"/>
                  </a:moveTo>
                  <a:cubicBezTo>
                    <a:pt x="1219" y="247"/>
                    <a:pt x="1218" y="247"/>
                    <a:pt x="1218" y="247"/>
                  </a:cubicBezTo>
                  <a:cubicBezTo>
                    <a:pt x="1214" y="248"/>
                    <a:pt x="1212" y="252"/>
                    <a:pt x="1213" y="255"/>
                  </a:cubicBezTo>
                  <a:cubicBezTo>
                    <a:pt x="1214" y="258"/>
                    <a:pt x="1217" y="260"/>
                    <a:pt x="1220" y="260"/>
                  </a:cubicBezTo>
                  <a:cubicBezTo>
                    <a:pt x="1221" y="260"/>
                    <a:pt x="1221" y="260"/>
                    <a:pt x="1222" y="260"/>
                  </a:cubicBezTo>
                  <a:cubicBezTo>
                    <a:pt x="1225" y="259"/>
                    <a:pt x="1227" y="255"/>
                    <a:pt x="1226" y="252"/>
                  </a:cubicBezTo>
                  <a:cubicBezTo>
                    <a:pt x="1225" y="249"/>
                    <a:pt x="1222" y="247"/>
                    <a:pt x="1219" y="247"/>
                  </a:cubicBezTo>
                  <a:moveTo>
                    <a:pt x="3672" y="245"/>
                  </a:moveTo>
                  <a:cubicBezTo>
                    <a:pt x="3672" y="245"/>
                    <a:pt x="3672" y="245"/>
                    <a:pt x="3672" y="245"/>
                  </a:cubicBezTo>
                  <a:cubicBezTo>
                    <a:pt x="3668" y="245"/>
                    <a:pt x="3664" y="248"/>
                    <a:pt x="3662" y="251"/>
                  </a:cubicBezTo>
                  <a:cubicBezTo>
                    <a:pt x="3661" y="254"/>
                    <a:pt x="3662" y="257"/>
                    <a:pt x="3666" y="257"/>
                  </a:cubicBezTo>
                  <a:cubicBezTo>
                    <a:pt x="3666" y="257"/>
                    <a:pt x="3666" y="257"/>
                    <a:pt x="3666" y="257"/>
                  </a:cubicBezTo>
                  <a:cubicBezTo>
                    <a:pt x="3670" y="256"/>
                    <a:pt x="3674" y="253"/>
                    <a:pt x="3676" y="250"/>
                  </a:cubicBezTo>
                  <a:cubicBezTo>
                    <a:pt x="3677" y="247"/>
                    <a:pt x="3676" y="245"/>
                    <a:pt x="3672" y="245"/>
                  </a:cubicBezTo>
                  <a:moveTo>
                    <a:pt x="2881" y="242"/>
                  </a:moveTo>
                  <a:cubicBezTo>
                    <a:pt x="2879" y="242"/>
                    <a:pt x="2876" y="244"/>
                    <a:pt x="2875" y="247"/>
                  </a:cubicBezTo>
                  <a:cubicBezTo>
                    <a:pt x="2874" y="250"/>
                    <a:pt x="2876" y="253"/>
                    <a:pt x="2878" y="254"/>
                  </a:cubicBezTo>
                  <a:cubicBezTo>
                    <a:pt x="2878" y="254"/>
                    <a:pt x="2879" y="254"/>
                    <a:pt x="2879" y="254"/>
                  </a:cubicBezTo>
                  <a:cubicBezTo>
                    <a:pt x="2881" y="254"/>
                    <a:pt x="2884" y="252"/>
                    <a:pt x="2885" y="249"/>
                  </a:cubicBezTo>
                  <a:cubicBezTo>
                    <a:pt x="2886" y="246"/>
                    <a:pt x="2884" y="242"/>
                    <a:pt x="2882" y="242"/>
                  </a:cubicBezTo>
                  <a:cubicBezTo>
                    <a:pt x="2882" y="242"/>
                    <a:pt x="2881" y="242"/>
                    <a:pt x="2881" y="242"/>
                  </a:cubicBezTo>
                  <a:moveTo>
                    <a:pt x="3752" y="239"/>
                  </a:moveTo>
                  <a:cubicBezTo>
                    <a:pt x="3752" y="239"/>
                    <a:pt x="3751" y="239"/>
                    <a:pt x="3751" y="239"/>
                  </a:cubicBezTo>
                  <a:cubicBezTo>
                    <a:pt x="3748" y="239"/>
                    <a:pt x="3743" y="242"/>
                    <a:pt x="3741" y="246"/>
                  </a:cubicBezTo>
                  <a:cubicBezTo>
                    <a:pt x="3740" y="249"/>
                    <a:pt x="3741" y="251"/>
                    <a:pt x="3744" y="251"/>
                  </a:cubicBezTo>
                  <a:cubicBezTo>
                    <a:pt x="3745" y="251"/>
                    <a:pt x="3745" y="251"/>
                    <a:pt x="3745" y="251"/>
                  </a:cubicBezTo>
                  <a:cubicBezTo>
                    <a:pt x="3749" y="251"/>
                    <a:pt x="3753" y="248"/>
                    <a:pt x="3755" y="245"/>
                  </a:cubicBezTo>
                  <a:cubicBezTo>
                    <a:pt x="3756" y="242"/>
                    <a:pt x="3755" y="239"/>
                    <a:pt x="3752" y="239"/>
                  </a:cubicBezTo>
                  <a:moveTo>
                    <a:pt x="604" y="238"/>
                  </a:moveTo>
                  <a:cubicBezTo>
                    <a:pt x="602" y="238"/>
                    <a:pt x="601" y="240"/>
                    <a:pt x="602" y="242"/>
                  </a:cubicBezTo>
                  <a:cubicBezTo>
                    <a:pt x="603" y="245"/>
                    <a:pt x="607" y="248"/>
                    <a:pt x="610" y="248"/>
                  </a:cubicBezTo>
                  <a:cubicBezTo>
                    <a:pt x="610" y="248"/>
                    <a:pt x="611" y="248"/>
                    <a:pt x="611" y="248"/>
                  </a:cubicBezTo>
                  <a:cubicBezTo>
                    <a:pt x="613" y="248"/>
                    <a:pt x="614" y="247"/>
                    <a:pt x="613" y="244"/>
                  </a:cubicBezTo>
                  <a:cubicBezTo>
                    <a:pt x="612" y="242"/>
                    <a:pt x="608" y="239"/>
                    <a:pt x="605" y="238"/>
                  </a:cubicBezTo>
                  <a:cubicBezTo>
                    <a:pt x="605" y="238"/>
                    <a:pt x="604" y="238"/>
                    <a:pt x="604" y="238"/>
                  </a:cubicBezTo>
                  <a:moveTo>
                    <a:pt x="3830" y="233"/>
                  </a:moveTo>
                  <a:cubicBezTo>
                    <a:pt x="3830" y="233"/>
                    <a:pt x="3830" y="233"/>
                    <a:pt x="3830" y="233"/>
                  </a:cubicBezTo>
                  <a:cubicBezTo>
                    <a:pt x="3826" y="233"/>
                    <a:pt x="3822" y="236"/>
                    <a:pt x="3820" y="239"/>
                  </a:cubicBezTo>
                  <a:cubicBezTo>
                    <a:pt x="3818" y="242"/>
                    <a:pt x="3819" y="244"/>
                    <a:pt x="3822" y="244"/>
                  </a:cubicBezTo>
                  <a:cubicBezTo>
                    <a:pt x="3823" y="244"/>
                    <a:pt x="3823" y="244"/>
                    <a:pt x="3823" y="244"/>
                  </a:cubicBezTo>
                  <a:cubicBezTo>
                    <a:pt x="3827" y="244"/>
                    <a:pt x="3831" y="241"/>
                    <a:pt x="3833" y="238"/>
                  </a:cubicBezTo>
                  <a:cubicBezTo>
                    <a:pt x="3834" y="235"/>
                    <a:pt x="3833" y="233"/>
                    <a:pt x="3830" y="233"/>
                  </a:cubicBezTo>
                  <a:moveTo>
                    <a:pt x="1298" y="228"/>
                  </a:moveTo>
                  <a:cubicBezTo>
                    <a:pt x="1298" y="228"/>
                    <a:pt x="1297" y="228"/>
                    <a:pt x="1297" y="228"/>
                  </a:cubicBezTo>
                  <a:cubicBezTo>
                    <a:pt x="1293" y="229"/>
                    <a:pt x="1291" y="233"/>
                    <a:pt x="1292" y="236"/>
                  </a:cubicBezTo>
                  <a:cubicBezTo>
                    <a:pt x="1292" y="239"/>
                    <a:pt x="1295" y="241"/>
                    <a:pt x="1298" y="241"/>
                  </a:cubicBezTo>
                  <a:cubicBezTo>
                    <a:pt x="1299" y="241"/>
                    <a:pt x="1299" y="240"/>
                    <a:pt x="1300" y="240"/>
                  </a:cubicBezTo>
                  <a:cubicBezTo>
                    <a:pt x="1304" y="239"/>
                    <a:pt x="1306" y="236"/>
                    <a:pt x="1305" y="232"/>
                  </a:cubicBezTo>
                  <a:cubicBezTo>
                    <a:pt x="1304" y="230"/>
                    <a:pt x="1301" y="228"/>
                    <a:pt x="1298" y="228"/>
                  </a:cubicBezTo>
                  <a:moveTo>
                    <a:pt x="2829" y="227"/>
                  </a:moveTo>
                  <a:cubicBezTo>
                    <a:pt x="2826" y="227"/>
                    <a:pt x="2824" y="229"/>
                    <a:pt x="2823" y="232"/>
                  </a:cubicBezTo>
                  <a:cubicBezTo>
                    <a:pt x="2822" y="235"/>
                    <a:pt x="2823" y="238"/>
                    <a:pt x="2826" y="239"/>
                  </a:cubicBezTo>
                  <a:cubicBezTo>
                    <a:pt x="2826" y="239"/>
                    <a:pt x="2826" y="239"/>
                    <a:pt x="2827" y="239"/>
                  </a:cubicBezTo>
                  <a:cubicBezTo>
                    <a:pt x="2829" y="239"/>
                    <a:pt x="2831" y="237"/>
                    <a:pt x="2832" y="234"/>
                  </a:cubicBezTo>
                  <a:cubicBezTo>
                    <a:pt x="2833" y="231"/>
                    <a:pt x="2832" y="228"/>
                    <a:pt x="2830" y="227"/>
                  </a:cubicBezTo>
                  <a:cubicBezTo>
                    <a:pt x="2829" y="227"/>
                    <a:pt x="2829" y="227"/>
                    <a:pt x="2829" y="227"/>
                  </a:cubicBezTo>
                  <a:moveTo>
                    <a:pt x="537" y="225"/>
                  </a:moveTo>
                  <a:cubicBezTo>
                    <a:pt x="535" y="225"/>
                    <a:pt x="534" y="227"/>
                    <a:pt x="535" y="229"/>
                  </a:cubicBezTo>
                  <a:cubicBezTo>
                    <a:pt x="536" y="232"/>
                    <a:pt x="539" y="234"/>
                    <a:pt x="542" y="235"/>
                  </a:cubicBezTo>
                  <a:cubicBezTo>
                    <a:pt x="543" y="235"/>
                    <a:pt x="543" y="235"/>
                    <a:pt x="544" y="235"/>
                  </a:cubicBezTo>
                  <a:cubicBezTo>
                    <a:pt x="546" y="235"/>
                    <a:pt x="547" y="234"/>
                    <a:pt x="546" y="231"/>
                  </a:cubicBezTo>
                  <a:cubicBezTo>
                    <a:pt x="545" y="229"/>
                    <a:pt x="541" y="226"/>
                    <a:pt x="538" y="226"/>
                  </a:cubicBezTo>
                  <a:cubicBezTo>
                    <a:pt x="538" y="225"/>
                    <a:pt x="537" y="225"/>
                    <a:pt x="537" y="225"/>
                  </a:cubicBezTo>
                  <a:moveTo>
                    <a:pt x="3907" y="225"/>
                  </a:moveTo>
                  <a:cubicBezTo>
                    <a:pt x="3907" y="225"/>
                    <a:pt x="3906" y="225"/>
                    <a:pt x="3906" y="225"/>
                  </a:cubicBezTo>
                  <a:cubicBezTo>
                    <a:pt x="3903" y="225"/>
                    <a:pt x="3898" y="228"/>
                    <a:pt x="3896" y="231"/>
                  </a:cubicBezTo>
                  <a:cubicBezTo>
                    <a:pt x="3895" y="234"/>
                    <a:pt x="3895" y="236"/>
                    <a:pt x="3898" y="236"/>
                  </a:cubicBezTo>
                  <a:cubicBezTo>
                    <a:pt x="3899" y="236"/>
                    <a:pt x="3899" y="236"/>
                    <a:pt x="3899" y="236"/>
                  </a:cubicBezTo>
                  <a:cubicBezTo>
                    <a:pt x="3903" y="236"/>
                    <a:pt x="3907" y="233"/>
                    <a:pt x="3909" y="230"/>
                  </a:cubicBezTo>
                  <a:cubicBezTo>
                    <a:pt x="3911" y="227"/>
                    <a:pt x="3910" y="225"/>
                    <a:pt x="3907" y="225"/>
                  </a:cubicBezTo>
                  <a:moveTo>
                    <a:pt x="3981" y="216"/>
                  </a:moveTo>
                  <a:cubicBezTo>
                    <a:pt x="3981" y="216"/>
                    <a:pt x="3981" y="216"/>
                    <a:pt x="3981" y="216"/>
                  </a:cubicBezTo>
                  <a:cubicBezTo>
                    <a:pt x="3977" y="216"/>
                    <a:pt x="3973" y="219"/>
                    <a:pt x="3971" y="222"/>
                  </a:cubicBezTo>
                  <a:cubicBezTo>
                    <a:pt x="3969" y="225"/>
                    <a:pt x="3970" y="227"/>
                    <a:pt x="3972" y="227"/>
                  </a:cubicBezTo>
                  <a:cubicBezTo>
                    <a:pt x="3973" y="227"/>
                    <a:pt x="3973" y="227"/>
                    <a:pt x="3973" y="227"/>
                  </a:cubicBezTo>
                  <a:cubicBezTo>
                    <a:pt x="3977" y="226"/>
                    <a:pt x="3981" y="223"/>
                    <a:pt x="3983" y="220"/>
                  </a:cubicBezTo>
                  <a:cubicBezTo>
                    <a:pt x="3985" y="218"/>
                    <a:pt x="3984" y="216"/>
                    <a:pt x="3981" y="216"/>
                  </a:cubicBezTo>
                  <a:moveTo>
                    <a:pt x="470" y="212"/>
                  </a:moveTo>
                  <a:cubicBezTo>
                    <a:pt x="467" y="212"/>
                    <a:pt x="466" y="214"/>
                    <a:pt x="467" y="216"/>
                  </a:cubicBezTo>
                  <a:cubicBezTo>
                    <a:pt x="468" y="218"/>
                    <a:pt x="472" y="221"/>
                    <a:pt x="475" y="221"/>
                  </a:cubicBezTo>
                  <a:cubicBezTo>
                    <a:pt x="475" y="221"/>
                    <a:pt x="476" y="221"/>
                    <a:pt x="476" y="221"/>
                  </a:cubicBezTo>
                  <a:cubicBezTo>
                    <a:pt x="478" y="221"/>
                    <a:pt x="479" y="220"/>
                    <a:pt x="479" y="218"/>
                  </a:cubicBezTo>
                  <a:cubicBezTo>
                    <a:pt x="477" y="215"/>
                    <a:pt x="474" y="213"/>
                    <a:pt x="471" y="212"/>
                  </a:cubicBezTo>
                  <a:cubicBezTo>
                    <a:pt x="470" y="212"/>
                    <a:pt x="470" y="212"/>
                    <a:pt x="470" y="212"/>
                  </a:cubicBezTo>
                  <a:moveTo>
                    <a:pt x="2779" y="209"/>
                  </a:moveTo>
                  <a:cubicBezTo>
                    <a:pt x="2777" y="209"/>
                    <a:pt x="2775" y="210"/>
                    <a:pt x="2774" y="213"/>
                  </a:cubicBezTo>
                  <a:cubicBezTo>
                    <a:pt x="2773" y="217"/>
                    <a:pt x="2773" y="220"/>
                    <a:pt x="2776" y="221"/>
                  </a:cubicBezTo>
                  <a:cubicBezTo>
                    <a:pt x="2776" y="221"/>
                    <a:pt x="2776" y="221"/>
                    <a:pt x="2777" y="221"/>
                  </a:cubicBezTo>
                  <a:cubicBezTo>
                    <a:pt x="2779" y="221"/>
                    <a:pt x="2781" y="219"/>
                    <a:pt x="2782" y="217"/>
                  </a:cubicBezTo>
                  <a:cubicBezTo>
                    <a:pt x="2783" y="213"/>
                    <a:pt x="2782" y="210"/>
                    <a:pt x="2780" y="209"/>
                  </a:cubicBezTo>
                  <a:cubicBezTo>
                    <a:pt x="2780" y="209"/>
                    <a:pt x="2779" y="209"/>
                    <a:pt x="2779" y="209"/>
                  </a:cubicBezTo>
                  <a:moveTo>
                    <a:pt x="1380" y="205"/>
                  </a:moveTo>
                  <a:cubicBezTo>
                    <a:pt x="1379" y="205"/>
                    <a:pt x="1378" y="206"/>
                    <a:pt x="1378" y="206"/>
                  </a:cubicBezTo>
                  <a:cubicBezTo>
                    <a:pt x="1374" y="207"/>
                    <a:pt x="1371" y="211"/>
                    <a:pt x="1372" y="214"/>
                  </a:cubicBezTo>
                  <a:cubicBezTo>
                    <a:pt x="1373" y="217"/>
                    <a:pt x="1375" y="218"/>
                    <a:pt x="1378" y="218"/>
                  </a:cubicBezTo>
                  <a:cubicBezTo>
                    <a:pt x="1379" y="218"/>
                    <a:pt x="1379" y="218"/>
                    <a:pt x="1380" y="218"/>
                  </a:cubicBezTo>
                  <a:cubicBezTo>
                    <a:pt x="1384" y="217"/>
                    <a:pt x="1386" y="213"/>
                    <a:pt x="1386" y="210"/>
                  </a:cubicBezTo>
                  <a:cubicBezTo>
                    <a:pt x="1385" y="207"/>
                    <a:pt x="1383" y="205"/>
                    <a:pt x="1380" y="205"/>
                  </a:cubicBezTo>
                  <a:moveTo>
                    <a:pt x="4053" y="205"/>
                  </a:moveTo>
                  <a:cubicBezTo>
                    <a:pt x="4053" y="205"/>
                    <a:pt x="4053" y="205"/>
                    <a:pt x="4052" y="205"/>
                  </a:cubicBezTo>
                  <a:cubicBezTo>
                    <a:pt x="4049" y="205"/>
                    <a:pt x="4045" y="208"/>
                    <a:pt x="4042" y="211"/>
                  </a:cubicBezTo>
                  <a:cubicBezTo>
                    <a:pt x="4041" y="214"/>
                    <a:pt x="4041" y="216"/>
                    <a:pt x="4043" y="216"/>
                  </a:cubicBezTo>
                  <a:cubicBezTo>
                    <a:pt x="4044" y="216"/>
                    <a:pt x="4044" y="215"/>
                    <a:pt x="4044" y="215"/>
                  </a:cubicBezTo>
                  <a:cubicBezTo>
                    <a:pt x="4048" y="215"/>
                    <a:pt x="4052" y="212"/>
                    <a:pt x="4054" y="209"/>
                  </a:cubicBezTo>
                  <a:cubicBezTo>
                    <a:pt x="4056" y="207"/>
                    <a:pt x="4056" y="205"/>
                    <a:pt x="4053" y="205"/>
                  </a:cubicBezTo>
                  <a:moveTo>
                    <a:pt x="402" y="199"/>
                  </a:moveTo>
                  <a:cubicBezTo>
                    <a:pt x="400" y="199"/>
                    <a:pt x="399" y="200"/>
                    <a:pt x="400" y="202"/>
                  </a:cubicBezTo>
                  <a:cubicBezTo>
                    <a:pt x="401" y="204"/>
                    <a:pt x="404" y="207"/>
                    <a:pt x="407" y="207"/>
                  </a:cubicBezTo>
                  <a:cubicBezTo>
                    <a:pt x="408" y="207"/>
                    <a:pt x="408" y="207"/>
                    <a:pt x="409" y="207"/>
                  </a:cubicBezTo>
                  <a:cubicBezTo>
                    <a:pt x="411" y="207"/>
                    <a:pt x="412" y="206"/>
                    <a:pt x="411" y="204"/>
                  </a:cubicBezTo>
                  <a:cubicBezTo>
                    <a:pt x="410" y="202"/>
                    <a:pt x="407" y="199"/>
                    <a:pt x="404" y="199"/>
                  </a:cubicBezTo>
                  <a:cubicBezTo>
                    <a:pt x="403" y="199"/>
                    <a:pt x="403" y="199"/>
                    <a:pt x="402" y="199"/>
                  </a:cubicBezTo>
                  <a:moveTo>
                    <a:pt x="4122" y="192"/>
                  </a:moveTo>
                  <a:cubicBezTo>
                    <a:pt x="4121" y="192"/>
                    <a:pt x="4121" y="192"/>
                    <a:pt x="4121" y="193"/>
                  </a:cubicBezTo>
                  <a:cubicBezTo>
                    <a:pt x="4117" y="193"/>
                    <a:pt x="4113" y="196"/>
                    <a:pt x="4111" y="199"/>
                  </a:cubicBezTo>
                  <a:cubicBezTo>
                    <a:pt x="4109" y="201"/>
                    <a:pt x="4109" y="203"/>
                    <a:pt x="4111" y="203"/>
                  </a:cubicBezTo>
                  <a:cubicBezTo>
                    <a:pt x="4112" y="203"/>
                    <a:pt x="4112" y="202"/>
                    <a:pt x="4112" y="202"/>
                  </a:cubicBezTo>
                  <a:cubicBezTo>
                    <a:pt x="4115" y="202"/>
                    <a:pt x="4120" y="199"/>
                    <a:pt x="4122" y="196"/>
                  </a:cubicBezTo>
                  <a:cubicBezTo>
                    <a:pt x="4124" y="194"/>
                    <a:pt x="4124" y="192"/>
                    <a:pt x="4122" y="192"/>
                  </a:cubicBezTo>
                  <a:moveTo>
                    <a:pt x="2731" y="188"/>
                  </a:moveTo>
                  <a:cubicBezTo>
                    <a:pt x="2730" y="188"/>
                    <a:pt x="2727" y="189"/>
                    <a:pt x="2726" y="192"/>
                  </a:cubicBezTo>
                  <a:cubicBezTo>
                    <a:pt x="2725" y="195"/>
                    <a:pt x="2726" y="199"/>
                    <a:pt x="2728" y="200"/>
                  </a:cubicBezTo>
                  <a:cubicBezTo>
                    <a:pt x="2728" y="200"/>
                    <a:pt x="2729" y="200"/>
                    <a:pt x="2729" y="200"/>
                  </a:cubicBezTo>
                  <a:cubicBezTo>
                    <a:pt x="2731" y="200"/>
                    <a:pt x="2733" y="199"/>
                    <a:pt x="2734" y="196"/>
                  </a:cubicBezTo>
                  <a:cubicBezTo>
                    <a:pt x="2736" y="193"/>
                    <a:pt x="2735" y="189"/>
                    <a:pt x="2733" y="188"/>
                  </a:cubicBezTo>
                  <a:cubicBezTo>
                    <a:pt x="2732" y="188"/>
                    <a:pt x="2732" y="188"/>
                    <a:pt x="2731" y="188"/>
                  </a:cubicBezTo>
                  <a:moveTo>
                    <a:pt x="335" y="186"/>
                  </a:moveTo>
                  <a:cubicBezTo>
                    <a:pt x="333" y="186"/>
                    <a:pt x="332" y="187"/>
                    <a:pt x="332" y="189"/>
                  </a:cubicBezTo>
                  <a:cubicBezTo>
                    <a:pt x="333" y="191"/>
                    <a:pt x="336" y="193"/>
                    <a:pt x="340" y="194"/>
                  </a:cubicBezTo>
                  <a:cubicBezTo>
                    <a:pt x="340" y="194"/>
                    <a:pt x="341" y="194"/>
                    <a:pt x="341" y="194"/>
                  </a:cubicBezTo>
                  <a:cubicBezTo>
                    <a:pt x="343" y="194"/>
                    <a:pt x="345" y="193"/>
                    <a:pt x="344" y="191"/>
                  </a:cubicBezTo>
                  <a:cubicBezTo>
                    <a:pt x="343" y="189"/>
                    <a:pt x="340" y="186"/>
                    <a:pt x="337" y="186"/>
                  </a:cubicBezTo>
                  <a:cubicBezTo>
                    <a:pt x="336" y="186"/>
                    <a:pt x="336" y="186"/>
                    <a:pt x="335" y="186"/>
                  </a:cubicBezTo>
                  <a:moveTo>
                    <a:pt x="1463" y="181"/>
                  </a:moveTo>
                  <a:cubicBezTo>
                    <a:pt x="1462" y="181"/>
                    <a:pt x="1461" y="181"/>
                    <a:pt x="1461" y="181"/>
                  </a:cubicBezTo>
                  <a:cubicBezTo>
                    <a:pt x="1457" y="182"/>
                    <a:pt x="1454" y="186"/>
                    <a:pt x="1454" y="190"/>
                  </a:cubicBezTo>
                  <a:cubicBezTo>
                    <a:pt x="1454" y="192"/>
                    <a:pt x="1457" y="194"/>
                    <a:pt x="1459" y="194"/>
                  </a:cubicBezTo>
                  <a:cubicBezTo>
                    <a:pt x="1460" y="194"/>
                    <a:pt x="1461" y="194"/>
                    <a:pt x="1462" y="194"/>
                  </a:cubicBezTo>
                  <a:cubicBezTo>
                    <a:pt x="1466" y="192"/>
                    <a:pt x="1468" y="189"/>
                    <a:pt x="1468" y="185"/>
                  </a:cubicBezTo>
                  <a:cubicBezTo>
                    <a:pt x="1468" y="183"/>
                    <a:pt x="1466" y="181"/>
                    <a:pt x="1463" y="181"/>
                  </a:cubicBezTo>
                  <a:moveTo>
                    <a:pt x="4186" y="178"/>
                  </a:moveTo>
                  <a:cubicBezTo>
                    <a:pt x="4186" y="178"/>
                    <a:pt x="4185" y="178"/>
                    <a:pt x="4185" y="178"/>
                  </a:cubicBezTo>
                  <a:cubicBezTo>
                    <a:pt x="4182" y="179"/>
                    <a:pt x="4178" y="182"/>
                    <a:pt x="4175" y="184"/>
                  </a:cubicBezTo>
                  <a:cubicBezTo>
                    <a:pt x="4174" y="186"/>
                    <a:pt x="4174" y="188"/>
                    <a:pt x="4175" y="188"/>
                  </a:cubicBezTo>
                  <a:cubicBezTo>
                    <a:pt x="4175" y="188"/>
                    <a:pt x="4176" y="188"/>
                    <a:pt x="4176" y="187"/>
                  </a:cubicBezTo>
                  <a:cubicBezTo>
                    <a:pt x="4179" y="187"/>
                    <a:pt x="4184" y="184"/>
                    <a:pt x="4186" y="182"/>
                  </a:cubicBezTo>
                  <a:cubicBezTo>
                    <a:pt x="4188" y="180"/>
                    <a:pt x="4188" y="178"/>
                    <a:pt x="4186" y="178"/>
                  </a:cubicBezTo>
                  <a:moveTo>
                    <a:pt x="268" y="173"/>
                  </a:moveTo>
                  <a:cubicBezTo>
                    <a:pt x="266" y="173"/>
                    <a:pt x="265" y="174"/>
                    <a:pt x="265" y="176"/>
                  </a:cubicBezTo>
                  <a:cubicBezTo>
                    <a:pt x="266" y="178"/>
                    <a:pt x="269" y="180"/>
                    <a:pt x="272" y="181"/>
                  </a:cubicBezTo>
                  <a:cubicBezTo>
                    <a:pt x="273" y="181"/>
                    <a:pt x="273" y="181"/>
                    <a:pt x="274" y="181"/>
                  </a:cubicBezTo>
                  <a:cubicBezTo>
                    <a:pt x="276" y="181"/>
                    <a:pt x="277" y="180"/>
                    <a:pt x="277" y="178"/>
                  </a:cubicBezTo>
                  <a:cubicBezTo>
                    <a:pt x="276" y="176"/>
                    <a:pt x="273" y="174"/>
                    <a:pt x="270" y="173"/>
                  </a:cubicBezTo>
                  <a:cubicBezTo>
                    <a:pt x="269" y="173"/>
                    <a:pt x="269" y="173"/>
                    <a:pt x="268" y="173"/>
                  </a:cubicBezTo>
                  <a:moveTo>
                    <a:pt x="2686" y="165"/>
                  </a:moveTo>
                  <a:cubicBezTo>
                    <a:pt x="2684" y="165"/>
                    <a:pt x="2682" y="166"/>
                    <a:pt x="2681" y="169"/>
                  </a:cubicBezTo>
                  <a:cubicBezTo>
                    <a:pt x="2679" y="173"/>
                    <a:pt x="2680" y="176"/>
                    <a:pt x="2682" y="177"/>
                  </a:cubicBezTo>
                  <a:cubicBezTo>
                    <a:pt x="2682" y="177"/>
                    <a:pt x="2683" y="178"/>
                    <a:pt x="2683" y="178"/>
                  </a:cubicBezTo>
                  <a:cubicBezTo>
                    <a:pt x="2685" y="178"/>
                    <a:pt x="2687" y="176"/>
                    <a:pt x="2688" y="173"/>
                  </a:cubicBezTo>
                  <a:cubicBezTo>
                    <a:pt x="2690" y="170"/>
                    <a:pt x="2689" y="166"/>
                    <a:pt x="2687" y="165"/>
                  </a:cubicBezTo>
                  <a:cubicBezTo>
                    <a:pt x="2686" y="165"/>
                    <a:pt x="2686" y="165"/>
                    <a:pt x="2686" y="165"/>
                  </a:cubicBezTo>
                  <a:moveTo>
                    <a:pt x="4246" y="164"/>
                  </a:moveTo>
                  <a:cubicBezTo>
                    <a:pt x="4245" y="164"/>
                    <a:pt x="4245" y="164"/>
                    <a:pt x="4245" y="164"/>
                  </a:cubicBezTo>
                  <a:cubicBezTo>
                    <a:pt x="4242" y="164"/>
                    <a:pt x="4238" y="167"/>
                    <a:pt x="4235" y="169"/>
                  </a:cubicBezTo>
                  <a:cubicBezTo>
                    <a:pt x="4233" y="171"/>
                    <a:pt x="4233" y="172"/>
                    <a:pt x="4235" y="172"/>
                  </a:cubicBezTo>
                  <a:cubicBezTo>
                    <a:pt x="4235" y="172"/>
                    <a:pt x="4235" y="172"/>
                    <a:pt x="4236" y="172"/>
                  </a:cubicBezTo>
                  <a:cubicBezTo>
                    <a:pt x="4239" y="171"/>
                    <a:pt x="4243" y="169"/>
                    <a:pt x="4245" y="167"/>
                  </a:cubicBezTo>
                  <a:cubicBezTo>
                    <a:pt x="4247" y="165"/>
                    <a:pt x="4247" y="164"/>
                    <a:pt x="4246" y="164"/>
                  </a:cubicBezTo>
                  <a:moveTo>
                    <a:pt x="202" y="162"/>
                  </a:moveTo>
                  <a:cubicBezTo>
                    <a:pt x="199" y="162"/>
                    <a:pt x="198" y="163"/>
                    <a:pt x="198" y="165"/>
                  </a:cubicBezTo>
                  <a:cubicBezTo>
                    <a:pt x="199" y="167"/>
                    <a:pt x="202" y="169"/>
                    <a:pt x="205" y="169"/>
                  </a:cubicBezTo>
                  <a:cubicBezTo>
                    <a:pt x="206" y="169"/>
                    <a:pt x="206" y="169"/>
                    <a:pt x="207" y="169"/>
                  </a:cubicBezTo>
                  <a:cubicBezTo>
                    <a:pt x="209" y="169"/>
                    <a:pt x="210" y="168"/>
                    <a:pt x="210" y="167"/>
                  </a:cubicBezTo>
                  <a:cubicBezTo>
                    <a:pt x="209" y="165"/>
                    <a:pt x="206" y="163"/>
                    <a:pt x="203" y="162"/>
                  </a:cubicBezTo>
                  <a:cubicBezTo>
                    <a:pt x="202" y="162"/>
                    <a:pt x="202" y="162"/>
                    <a:pt x="202" y="162"/>
                  </a:cubicBezTo>
                  <a:moveTo>
                    <a:pt x="4995" y="162"/>
                  </a:moveTo>
                  <a:cubicBezTo>
                    <a:pt x="4992" y="162"/>
                    <a:pt x="4989" y="164"/>
                    <a:pt x="4988" y="168"/>
                  </a:cubicBezTo>
                  <a:cubicBezTo>
                    <a:pt x="4987" y="171"/>
                    <a:pt x="4989" y="174"/>
                    <a:pt x="4992" y="174"/>
                  </a:cubicBezTo>
                  <a:cubicBezTo>
                    <a:pt x="4992" y="174"/>
                    <a:pt x="4992" y="174"/>
                    <a:pt x="4992" y="174"/>
                  </a:cubicBezTo>
                  <a:cubicBezTo>
                    <a:pt x="4995" y="174"/>
                    <a:pt x="4998" y="171"/>
                    <a:pt x="4998" y="168"/>
                  </a:cubicBezTo>
                  <a:cubicBezTo>
                    <a:pt x="4999" y="165"/>
                    <a:pt x="4998" y="162"/>
                    <a:pt x="4995" y="162"/>
                  </a:cubicBezTo>
                  <a:cubicBezTo>
                    <a:pt x="4995" y="162"/>
                    <a:pt x="4995" y="162"/>
                    <a:pt x="4995" y="162"/>
                  </a:cubicBezTo>
                  <a:moveTo>
                    <a:pt x="4936" y="159"/>
                  </a:moveTo>
                  <a:cubicBezTo>
                    <a:pt x="4933" y="159"/>
                    <a:pt x="4930" y="162"/>
                    <a:pt x="4929" y="165"/>
                  </a:cubicBezTo>
                  <a:cubicBezTo>
                    <a:pt x="4928" y="169"/>
                    <a:pt x="4929" y="171"/>
                    <a:pt x="4932" y="172"/>
                  </a:cubicBezTo>
                  <a:cubicBezTo>
                    <a:pt x="4932" y="172"/>
                    <a:pt x="4932" y="172"/>
                    <a:pt x="4932" y="172"/>
                  </a:cubicBezTo>
                  <a:cubicBezTo>
                    <a:pt x="4935" y="172"/>
                    <a:pt x="4938" y="169"/>
                    <a:pt x="4939" y="166"/>
                  </a:cubicBezTo>
                  <a:cubicBezTo>
                    <a:pt x="4940" y="162"/>
                    <a:pt x="4938" y="159"/>
                    <a:pt x="4936" y="159"/>
                  </a:cubicBezTo>
                  <a:cubicBezTo>
                    <a:pt x="4936" y="159"/>
                    <a:pt x="4936" y="159"/>
                    <a:pt x="4936" y="159"/>
                  </a:cubicBezTo>
                  <a:moveTo>
                    <a:pt x="4878" y="156"/>
                  </a:moveTo>
                  <a:cubicBezTo>
                    <a:pt x="4876" y="156"/>
                    <a:pt x="4873" y="159"/>
                    <a:pt x="4872" y="162"/>
                  </a:cubicBezTo>
                  <a:cubicBezTo>
                    <a:pt x="4871" y="165"/>
                    <a:pt x="4872" y="168"/>
                    <a:pt x="4874" y="168"/>
                  </a:cubicBezTo>
                  <a:cubicBezTo>
                    <a:pt x="4875" y="168"/>
                    <a:pt x="4875" y="168"/>
                    <a:pt x="4875" y="168"/>
                  </a:cubicBezTo>
                  <a:cubicBezTo>
                    <a:pt x="4877" y="168"/>
                    <a:pt x="4880" y="165"/>
                    <a:pt x="4881" y="162"/>
                  </a:cubicBezTo>
                  <a:cubicBezTo>
                    <a:pt x="4882" y="159"/>
                    <a:pt x="4881" y="156"/>
                    <a:pt x="4879" y="156"/>
                  </a:cubicBezTo>
                  <a:cubicBezTo>
                    <a:pt x="4879" y="156"/>
                    <a:pt x="4878" y="156"/>
                    <a:pt x="4878" y="156"/>
                  </a:cubicBezTo>
                  <a:moveTo>
                    <a:pt x="1547" y="155"/>
                  </a:moveTo>
                  <a:cubicBezTo>
                    <a:pt x="1546" y="155"/>
                    <a:pt x="1545" y="155"/>
                    <a:pt x="1544" y="155"/>
                  </a:cubicBezTo>
                  <a:cubicBezTo>
                    <a:pt x="1540" y="157"/>
                    <a:pt x="1537" y="160"/>
                    <a:pt x="1537" y="164"/>
                  </a:cubicBezTo>
                  <a:cubicBezTo>
                    <a:pt x="1537" y="167"/>
                    <a:pt x="1539" y="168"/>
                    <a:pt x="1542" y="168"/>
                  </a:cubicBezTo>
                  <a:cubicBezTo>
                    <a:pt x="1543" y="168"/>
                    <a:pt x="1544" y="168"/>
                    <a:pt x="1544" y="168"/>
                  </a:cubicBezTo>
                  <a:cubicBezTo>
                    <a:pt x="1548" y="167"/>
                    <a:pt x="1551" y="163"/>
                    <a:pt x="1551" y="159"/>
                  </a:cubicBezTo>
                  <a:cubicBezTo>
                    <a:pt x="1551" y="157"/>
                    <a:pt x="1549" y="155"/>
                    <a:pt x="1547" y="155"/>
                  </a:cubicBezTo>
                  <a:moveTo>
                    <a:pt x="135" y="153"/>
                  </a:moveTo>
                  <a:cubicBezTo>
                    <a:pt x="133" y="153"/>
                    <a:pt x="132" y="154"/>
                    <a:pt x="132" y="155"/>
                  </a:cubicBezTo>
                  <a:cubicBezTo>
                    <a:pt x="133" y="157"/>
                    <a:pt x="136" y="159"/>
                    <a:pt x="139" y="159"/>
                  </a:cubicBezTo>
                  <a:cubicBezTo>
                    <a:pt x="139" y="159"/>
                    <a:pt x="139" y="159"/>
                    <a:pt x="140" y="159"/>
                  </a:cubicBezTo>
                  <a:cubicBezTo>
                    <a:pt x="142" y="159"/>
                    <a:pt x="144" y="158"/>
                    <a:pt x="143" y="157"/>
                  </a:cubicBezTo>
                  <a:cubicBezTo>
                    <a:pt x="143" y="155"/>
                    <a:pt x="140" y="153"/>
                    <a:pt x="137" y="153"/>
                  </a:cubicBezTo>
                  <a:cubicBezTo>
                    <a:pt x="136" y="153"/>
                    <a:pt x="136" y="153"/>
                    <a:pt x="135" y="153"/>
                  </a:cubicBezTo>
                  <a:moveTo>
                    <a:pt x="4302" y="152"/>
                  </a:moveTo>
                  <a:cubicBezTo>
                    <a:pt x="4302" y="152"/>
                    <a:pt x="4302" y="152"/>
                    <a:pt x="4301" y="152"/>
                  </a:cubicBezTo>
                  <a:cubicBezTo>
                    <a:pt x="4299" y="153"/>
                    <a:pt x="4295" y="155"/>
                    <a:pt x="4292" y="157"/>
                  </a:cubicBezTo>
                  <a:cubicBezTo>
                    <a:pt x="4290" y="159"/>
                    <a:pt x="4290" y="160"/>
                    <a:pt x="4292" y="160"/>
                  </a:cubicBezTo>
                  <a:cubicBezTo>
                    <a:pt x="4292" y="160"/>
                    <a:pt x="4292" y="160"/>
                    <a:pt x="4293" y="160"/>
                  </a:cubicBezTo>
                  <a:cubicBezTo>
                    <a:pt x="4295" y="160"/>
                    <a:pt x="4299" y="158"/>
                    <a:pt x="4302" y="156"/>
                  </a:cubicBezTo>
                  <a:cubicBezTo>
                    <a:pt x="4304" y="154"/>
                    <a:pt x="4304" y="152"/>
                    <a:pt x="4302" y="152"/>
                  </a:cubicBezTo>
                  <a:moveTo>
                    <a:pt x="4823" y="152"/>
                  </a:moveTo>
                  <a:cubicBezTo>
                    <a:pt x="4821" y="152"/>
                    <a:pt x="4818" y="155"/>
                    <a:pt x="4817" y="158"/>
                  </a:cubicBezTo>
                  <a:cubicBezTo>
                    <a:pt x="4815" y="161"/>
                    <a:pt x="4816" y="163"/>
                    <a:pt x="4819" y="164"/>
                  </a:cubicBezTo>
                  <a:cubicBezTo>
                    <a:pt x="4819" y="164"/>
                    <a:pt x="4819" y="164"/>
                    <a:pt x="4819" y="164"/>
                  </a:cubicBezTo>
                  <a:cubicBezTo>
                    <a:pt x="4822" y="164"/>
                    <a:pt x="4825" y="161"/>
                    <a:pt x="4826" y="158"/>
                  </a:cubicBezTo>
                  <a:cubicBezTo>
                    <a:pt x="4827" y="155"/>
                    <a:pt x="4826" y="152"/>
                    <a:pt x="4823" y="152"/>
                  </a:cubicBezTo>
                  <a:cubicBezTo>
                    <a:pt x="4823" y="152"/>
                    <a:pt x="4823" y="152"/>
                    <a:pt x="4823" y="152"/>
                  </a:cubicBezTo>
                  <a:moveTo>
                    <a:pt x="4770" y="148"/>
                  </a:moveTo>
                  <a:cubicBezTo>
                    <a:pt x="4767" y="148"/>
                    <a:pt x="4764" y="150"/>
                    <a:pt x="4763" y="153"/>
                  </a:cubicBezTo>
                  <a:cubicBezTo>
                    <a:pt x="4761" y="156"/>
                    <a:pt x="4762" y="159"/>
                    <a:pt x="4765" y="159"/>
                  </a:cubicBezTo>
                  <a:cubicBezTo>
                    <a:pt x="4765" y="159"/>
                    <a:pt x="4765" y="159"/>
                    <a:pt x="4765" y="159"/>
                  </a:cubicBezTo>
                  <a:cubicBezTo>
                    <a:pt x="4768" y="159"/>
                    <a:pt x="4771" y="157"/>
                    <a:pt x="4772" y="154"/>
                  </a:cubicBezTo>
                  <a:cubicBezTo>
                    <a:pt x="4773" y="151"/>
                    <a:pt x="4772" y="148"/>
                    <a:pt x="4770" y="148"/>
                  </a:cubicBezTo>
                  <a:cubicBezTo>
                    <a:pt x="4770" y="148"/>
                    <a:pt x="4770" y="148"/>
                    <a:pt x="4770" y="148"/>
                  </a:cubicBezTo>
                  <a:moveTo>
                    <a:pt x="70" y="145"/>
                  </a:moveTo>
                  <a:cubicBezTo>
                    <a:pt x="67" y="145"/>
                    <a:pt x="66" y="147"/>
                    <a:pt x="66" y="148"/>
                  </a:cubicBezTo>
                  <a:cubicBezTo>
                    <a:pt x="67" y="150"/>
                    <a:pt x="69" y="151"/>
                    <a:pt x="73" y="152"/>
                  </a:cubicBezTo>
                  <a:cubicBezTo>
                    <a:pt x="73" y="152"/>
                    <a:pt x="73" y="152"/>
                    <a:pt x="74" y="152"/>
                  </a:cubicBezTo>
                  <a:cubicBezTo>
                    <a:pt x="76" y="152"/>
                    <a:pt x="78" y="151"/>
                    <a:pt x="77" y="149"/>
                  </a:cubicBezTo>
                  <a:cubicBezTo>
                    <a:pt x="77" y="147"/>
                    <a:pt x="74" y="146"/>
                    <a:pt x="71" y="145"/>
                  </a:cubicBezTo>
                  <a:cubicBezTo>
                    <a:pt x="70" y="145"/>
                    <a:pt x="70" y="145"/>
                    <a:pt x="70" y="145"/>
                  </a:cubicBezTo>
                  <a:moveTo>
                    <a:pt x="4357" y="144"/>
                  </a:moveTo>
                  <a:cubicBezTo>
                    <a:pt x="4357" y="144"/>
                    <a:pt x="4357" y="144"/>
                    <a:pt x="4356" y="144"/>
                  </a:cubicBezTo>
                  <a:cubicBezTo>
                    <a:pt x="4354" y="144"/>
                    <a:pt x="4350" y="146"/>
                    <a:pt x="4347" y="149"/>
                  </a:cubicBezTo>
                  <a:cubicBezTo>
                    <a:pt x="4345" y="150"/>
                    <a:pt x="4345" y="152"/>
                    <a:pt x="4347" y="152"/>
                  </a:cubicBezTo>
                  <a:cubicBezTo>
                    <a:pt x="4347" y="152"/>
                    <a:pt x="4348" y="152"/>
                    <a:pt x="4348" y="152"/>
                  </a:cubicBezTo>
                  <a:cubicBezTo>
                    <a:pt x="4350" y="151"/>
                    <a:pt x="4354" y="149"/>
                    <a:pt x="4357" y="147"/>
                  </a:cubicBezTo>
                  <a:cubicBezTo>
                    <a:pt x="4359" y="145"/>
                    <a:pt x="4359" y="144"/>
                    <a:pt x="4357" y="144"/>
                  </a:cubicBezTo>
                  <a:moveTo>
                    <a:pt x="4717" y="144"/>
                  </a:moveTo>
                  <a:cubicBezTo>
                    <a:pt x="4715" y="144"/>
                    <a:pt x="4712" y="146"/>
                    <a:pt x="4710" y="149"/>
                  </a:cubicBezTo>
                  <a:cubicBezTo>
                    <a:pt x="4709" y="151"/>
                    <a:pt x="4709" y="154"/>
                    <a:pt x="4712" y="154"/>
                  </a:cubicBezTo>
                  <a:cubicBezTo>
                    <a:pt x="4712" y="154"/>
                    <a:pt x="4712" y="154"/>
                    <a:pt x="4712" y="154"/>
                  </a:cubicBezTo>
                  <a:cubicBezTo>
                    <a:pt x="4715" y="154"/>
                    <a:pt x="4718" y="152"/>
                    <a:pt x="4719" y="149"/>
                  </a:cubicBezTo>
                  <a:cubicBezTo>
                    <a:pt x="4721" y="147"/>
                    <a:pt x="4720" y="144"/>
                    <a:pt x="4717" y="144"/>
                  </a:cubicBezTo>
                  <a:cubicBezTo>
                    <a:pt x="4717" y="144"/>
                    <a:pt x="4717" y="144"/>
                    <a:pt x="4717" y="144"/>
                  </a:cubicBezTo>
                  <a:moveTo>
                    <a:pt x="2641" y="141"/>
                  </a:moveTo>
                  <a:cubicBezTo>
                    <a:pt x="2639" y="141"/>
                    <a:pt x="2637" y="142"/>
                    <a:pt x="2635" y="145"/>
                  </a:cubicBezTo>
                  <a:cubicBezTo>
                    <a:pt x="2634" y="148"/>
                    <a:pt x="2635" y="152"/>
                    <a:pt x="2637" y="153"/>
                  </a:cubicBezTo>
                  <a:cubicBezTo>
                    <a:pt x="2637" y="154"/>
                    <a:pt x="2637" y="154"/>
                    <a:pt x="2638" y="154"/>
                  </a:cubicBezTo>
                  <a:cubicBezTo>
                    <a:pt x="2640" y="154"/>
                    <a:pt x="2642" y="152"/>
                    <a:pt x="2643" y="149"/>
                  </a:cubicBezTo>
                  <a:cubicBezTo>
                    <a:pt x="2645" y="146"/>
                    <a:pt x="2644" y="142"/>
                    <a:pt x="2642" y="141"/>
                  </a:cubicBezTo>
                  <a:cubicBezTo>
                    <a:pt x="2642" y="141"/>
                    <a:pt x="2641" y="141"/>
                    <a:pt x="2641" y="141"/>
                  </a:cubicBezTo>
                  <a:moveTo>
                    <a:pt x="5" y="141"/>
                  </a:moveTo>
                  <a:cubicBezTo>
                    <a:pt x="2" y="141"/>
                    <a:pt x="0" y="142"/>
                    <a:pt x="1" y="143"/>
                  </a:cubicBezTo>
                  <a:cubicBezTo>
                    <a:pt x="1" y="145"/>
                    <a:pt x="4" y="146"/>
                    <a:pt x="7" y="146"/>
                  </a:cubicBezTo>
                  <a:cubicBezTo>
                    <a:pt x="7" y="146"/>
                    <a:pt x="7" y="146"/>
                    <a:pt x="8" y="146"/>
                  </a:cubicBezTo>
                  <a:cubicBezTo>
                    <a:pt x="10" y="146"/>
                    <a:pt x="12" y="145"/>
                    <a:pt x="12" y="144"/>
                  </a:cubicBezTo>
                  <a:cubicBezTo>
                    <a:pt x="11" y="142"/>
                    <a:pt x="9" y="141"/>
                    <a:pt x="6" y="141"/>
                  </a:cubicBezTo>
                  <a:cubicBezTo>
                    <a:pt x="5" y="141"/>
                    <a:pt x="5" y="141"/>
                    <a:pt x="5" y="141"/>
                  </a:cubicBezTo>
                  <a:moveTo>
                    <a:pt x="4666" y="140"/>
                  </a:moveTo>
                  <a:cubicBezTo>
                    <a:pt x="4663" y="140"/>
                    <a:pt x="4660" y="142"/>
                    <a:pt x="4659" y="145"/>
                  </a:cubicBezTo>
                  <a:cubicBezTo>
                    <a:pt x="4657" y="147"/>
                    <a:pt x="4657" y="149"/>
                    <a:pt x="4660" y="150"/>
                  </a:cubicBezTo>
                  <a:cubicBezTo>
                    <a:pt x="4660" y="150"/>
                    <a:pt x="4660" y="150"/>
                    <a:pt x="4660" y="150"/>
                  </a:cubicBezTo>
                  <a:cubicBezTo>
                    <a:pt x="4663" y="150"/>
                    <a:pt x="4666" y="148"/>
                    <a:pt x="4667" y="145"/>
                  </a:cubicBezTo>
                  <a:cubicBezTo>
                    <a:pt x="4669" y="143"/>
                    <a:pt x="4668" y="140"/>
                    <a:pt x="4666" y="140"/>
                  </a:cubicBezTo>
                  <a:cubicBezTo>
                    <a:pt x="4666" y="140"/>
                    <a:pt x="4666" y="140"/>
                    <a:pt x="4666" y="140"/>
                  </a:cubicBezTo>
                  <a:moveTo>
                    <a:pt x="4410" y="139"/>
                  </a:moveTo>
                  <a:cubicBezTo>
                    <a:pt x="4410" y="139"/>
                    <a:pt x="4410" y="139"/>
                    <a:pt x="4410" y="139"/>
                  </a:cubicBezTo>
                  <a:cubicBezTo>
                    <a:pt x="4407" y="139"/>
                    <a:pt x="4403" y="141"/>
                    <a:pt x="4401" y="143"/>
                  </a:cubicBezTo>
                  <a:cubicBezTo>
                    <a:pt x="4399" y="145"/>
                    <a:pt x="4399" y="146"/>
                    <a:pt x="4401" y="146"/>
                  </a:cubicBezTo>
                  <a:cubicBezTo>
                    <a:pt x="4401" y="146"/>
                    <a:pt x="4401" y="146"/>
                    <a:pt x="4401" y="146"/>
                  </a:cubicBezTo>
                  <a:cubicBezTo>
                    <a:pt x="4404" y="146"/>
                    <a:pt x="4408" y="144"/>
                    <a:pt x="4410" y="142"/>
                  </a:cubicBezTo>
                  <a:cubicBezTo>
                    <a:pt x="4412" y="140"/>
                    <a:pt x="4412" y="139"/>
                    <a:pt x="4410" y="139"/>
                  </a:cubicBezTo>
                  <a:moveTo>
                    <a:pt x="4615" y="137"/>
                  </a:moveTo>
                  <a:cubicBezTo>
                    <a:pt x="4612" y="137"/>
                    <a:pt x="4609" y="139"/>
                    <a:pt x="4607" y="141"/>
                  </a:cubicBezTo>
                  <a:cubicBezTo>
                    <a:pt x="4606" y="144"/>
                    <a:pt x="4606" y="146"/>
                    <a:pt x="4608" y="146"/>
                  </a:cubicBezTo>
                  <a:cubicBezTo>
                    <a:pt x="4609" y="146"/>
                    <a:pt x="4609" y="146"/>
                    <a:pt x="4609" y="146"/>
                  </a:cubicBezTo>
                  <a:cubicBezTo>
                    <a:pt x="4611" y="146"/>
                    <a:pt x="4614" y="144"/>
                    <a:pt x="4616" y="142"/>
                  </a:cubicBezTo>
                  <a:cubicBezTo>
                    <a:pt x="4618" y="139"/>
                    <a:pt x="4617" y="137"/>
                    <a:pt x="4615" y="137"/>
                  </a:cubicBezTo>
                  <a:cubicBezTo>
                    <a:pt x="4615" y="137"/>
                    <a:pt x="4615" y="137"/>
                    <a:pt x="4615" y="137"/>
                  </a:cubicBezTo>
                  <a:moveTo>
                    <a:pt x="4462" y="135"/>
                  </a:moveTo>
                  <a:cubicBezTo>
                    <a:pt x="4462" y="135"/>
                    <a:pt x="4462" y="135"/>
                    <a:pt x="4462" y="135"/>
                  </a:cubicBezTo>
                  <a:cubicBezTo>
                    <a:pt x="4460" y="136"/>
                    <a:pt x="4456" y="137"/>
                    <a:pt x="4454" y="139"/>
                  </a:cubicBezTo>
                  <a:cubicBezTo>
                    <a:pt x="4451" y="141"/>
                    <a:pt x="4452" y="143"/>
                    <a:pt x="4454" y="143"/>
                  </a:cubicBezTo>
                  <a:cubicBezTo>
                    <a:pt x="4454" y="143"/>
                    <a:pt x="4454" y="143"/>
                    <a:pt x="4454" y="143"/>
                  </a:cubicBezTo>
                  <a:cubicBezTo>
                    <a:pt x="4456" y="143"/>
                    <a:pt x="4460" y="141"/>
                    <a:pt x="4462" y="139"/>
                  </a:cubicBezTo>
                  <a:cubicBezTo>
                    <a:pt x="4465" y="137"/>
                    <a:pt x="4464" y="135"/>
                    <a:pt x="4462" y="135"/>
                  </a:cubicBezTo>
                  <a:moveTo>
                    <a:pt x="4564" y="135"/>
                  </a:moveTo>
                  <a:cubicBezTo>
                    <a:pt x="4562" y="135"/>
                    <a:pt x="4558" y="137"/>
                    <a:pt x="4556" y="139"/>
                  </a:cubicBezTo>
                  <a:cubicBezTo>
                    <a:pt x="4554" y="141"/>
                    <a:pt x="4555" y="143"/>
                    <a:pt x="4557" y="143"/>
                  </a:cubicBezTo>
                  <a:cubicBezTo>
                    <a:pt x="4557" y="143"/>
                    <a:pt x="4557" y="143"/>
                    <a:pt x="4557" y="143"/>
                  </a:cubicBezTo>
                  <a:cubicBezTo>
                    <a:pt x="4560" y="143"/>
                    <a:pt x="4563" y="142"/>
                    <a:pt x="4565" y="139"/>
                  </a:cubicBezTo>
                  <a:cubicBezTo>
                    <a:pt x="4567" y="137"/>
                    <a:pt x="4567" y="135"/>
                    <a:pt x="4564" y="135"/>
                  </a:cubicBezTo>
                  <a:cubicBezTo>
                    <a:pt x="4564" y="135"/>
                    <a:pt x="4564" y="135"/>
                    <a:pt x="4564" y="135"/>
                  </a:cubicBezTo>
                  <a:moveTo>
                    <a:pt x="4513" y="134"/>
                  </a:moveTo>
                  <a:cubicBezTo>
                    <a:pt x="4513" y="134"/>
                    <a:pt x="4513" y="134"/>
                    <a:pt x="4513" y="134"/>
                  </a:cubicBezTo>
                  <a:cubicBezTo>
                    <a:pt x="4511" y="134"/>
                    <a:pt x="4507" y="136"/>
                    <a:pt x="4505" y="138"/>
                  </a:cubicBezTo>
                  <a:cubicBezTo>
                    <a:pt x="4503" y="140"/>
                    <a:pt x="4503" y="142"/>
                    <a:pt x="4506" y="142"/>
                  </a:cubicBezTo>
                  <a:cubicBezTo>
                    <a:pt x="4506" y="142"/>
                    <a:pt x="4506" y="142"/>
                    <a:pt x="4506" y="142"/>
                  </a:cubicBezTo>
                  <a:cubicBezTo>
                    <a:pt x="4508" y="142"/>
                    <a:pt x="4512" y="140"/>
                    <a:pt x="4514" y="138"/>
                  </a:cubicBezTo>
                  <a:cubicBezTo>
                    <a:pt x="4516" y="136"/>
                    <a:pt x="4516" y="134"/>
                    <a:pt x="4513" y="134"/>
                  </a:cubicBezTo>
                  <a:moveTo>
                    <a:pt x="1631" y="129"/>
                  </a:moveTo>
                  <a:cubicBezTo>
                    <a:pt x="1630" y="129"/>
                    <a:pt x="1629" y="129"/>
                    <a:pt x="1629" y="129"/>
                  </a:cubicBezTo>
                  <a:cubicBezTo>
                    <a:pt x="1625" y="130"/>
                    <a:pt x="1621" y="134"/>
                    <a:pt x="1621" y="138"/>
                  </a:cubicBezTo>
                  <a:cubicBezTo>
                    <a:pt x="1621" y="140"/>
                    <a:pt x="1622" y="142"/>
                    <a:pt x="1625" y="142"/>
                  </a:cubicBezTo>
                  <a:cubicBezTo>
                    <a:pt x="1626" y="142"/>
                    <a:pt x="1627" y="142"/>
                    <a:pt x="1627" y="142"/>
                  </a:cubicBezTo>
                  <a:cubicBezTo>
                    <a:pt x="1631" y="140"/>
                    <a:pt x="1635" y="137"/>
                    <a:pt x="1635" y="133"/>
                  </a:cubicBezTo>
                  <a:cubicBezTo>
                    <a:pt x="1635" y="130"/>
                    <a:pt x="1634" y="129"/>
                    <a:pt x="1631" y="129"/>
                  </a:cubicBezTo>
                  <a:moveTo>
                    <a:pt x="2596" y="116"/>
                  </a:moveTo>
                  <a:cubicBezTo>
                    <a:pt x="2594" y="116"/>
                    <a:pt x="2592" y="118"/>
                    <a:pt x="2591" y="121"/>
                  </a:cubicBezTo>
                  <a:cubicBezTo>
                    <a:pt x="2589" y="124"/>
                    <a:pt x="2590" y="128"/>
                    <a:pt x="2592" y="129"/>
                  </a:cubicBezTo>
                  <a:cubicBezTo>
                    <a:pt x="2592" y="129"/>
                    <a:pt x="2593" y="129"/>
                    <a:pt x="2593" y="129"/>
                  </a:cubicBezTo>
                  <a:cubicBezTo>
                    <a:pt x="2595" y="129"/>
                    <a:pt x="2597" y="128"/>
                    <a:pt x="2598" y="125"/>
                  </a:cubicBezTo>
                  <a:cubicBezTo>
                    <a:pt x="2600" y="121"/>
                    <a:pt x="2599" y="118"/>
                    <a:pt x="2597" y="117"/>
                  </a:cubicBezTo>
                  <a:cubicBezTo>
                    <a:pt x="2597" y="116"/>
                    <a:pt x="2597" y="116"/>
                    <a:pt x="2596" y="116"/>
                  </a:cubicBezTo>
                  <a:moveTo>
                    <a:pt x="1715" y="103"/>
                  </a:moveTo>
                  <a:cubicBezTo>
                    <a:pt x="1714" y="103"/>
                    <a:pt x="1713" y="103"/>
                    <a:pt x="1712" y="103"/>
                  </a:cubicBezTo>
                  <a:cubicBezTo>
                    <a:pt x="1708" y="104"/>
                    <a:pt x="1705" y="108"/>
                    <a:pt x="1704" y="112"/>
                  </a:cubicBezTo>
                  <a:cubicBezTo>
                    <a:pt x="1704" y="114"/>
                    <a:pt x="1705" y="116"/>
                    <a:pt x="1708" y="116"/>
                  </a:cubicBezTo>
                  <a:cubicBezTo>
                    <a:pt x="1709" y="116"/>
                    <a:pt x="1709" y="116"/>
                    <a:pt x="1710" y="116"/>
                  </a:cubicBezTo>
                  <a:cubicBezTo>
                    <a:pt x="1714" y="114"/>
                    <a:pt x="1718" y="111"/>
                    <a:pt x="1718" y="107"/>
                  </a:cubicBezTo>
                  <a:cubicBezTo>
                    <a:pt x="1719" y="104"/>
                    <a:pt x="1717" y="103"/>
                    <a:pt x="1715" y="103"/>
                  </a:cubicBezTo>
                  <a:moveTo>
                    <a:pt x="2551" y="92"/>
                  </a:moveTo>
                  <a:cubicBezTo>
                    <a:pt x="2549" y="92"/>
                    <a:pt x="2547" y="94"/>
                    <a:pt x="2546" y="97"/>
                  </a:cubicBezTo>
                  <a:cubicBezTo>
                    <a:pt x="2544" y="100"/>
                    <a:pt x="2544" y="104"/>
                    <a:pt x="2546" y="105"/>
                  </a:cubicBezTo>
                  <a:cubicBezTo>
                    <a:pt x="2547" y="105"/>
                    <a:pt x="2547" y="105"/>
                    <a:pt x="2548" y="105"/>
                  </a:cubicBezTo>
                  <a:cubicBezTo>
                    <a:pt x="2550" y="105"/>
                    <a:pt x="2552" y="104"/>
                    <a:pt x="2553" y="101"/>
                  </a:cubicBezTo>
                  <a:cubicBezTo>
                    <a:pt x="2555" y="97"/>
                    <a:pt x="2555" y="94"/>
                    <a:pt x="2552" y="93"/>
                  </a:cubicBezTo>
                  <a:cubicBezTo>
                    <a:pt x="2552" y="92"/>
                    <a:pt x="2552" y="92"/>
                    <a:pt x="2551" y="92"/>
                  </a:cubicBezTo>
                  <a:moveTo>
                    <a:pt x="1798" y="78"/>
                  </a:moveTo>
                  <a:cubicBezTo>
                    <a:pt x="1797" y="78"/>
                    <a:pt x="1796" y="78"/>
                    <a:pt x="1796" y="78"/>
                  </a:cubicBezTo>
                  <a:cubicBezTo>
                    <a:pt x="1792" y="79"/>
                    <a:pt x="1788" y="83"/>
                    <a:pt x="1787" y="87"/>
                  </a:cubicBezTo>
                  <a:cubicBezTo>
                    <a:pt x="1786" y="89"/>
                    <a:pt x="1788" y="91"/>
                    <a:pt x="1790" y="91"/>
                  </a:cubicBezTo>
                  <a:cubicBezTo>
                    <a:pt x="1791" y="91"/>
                    <a:pt x="1791" y="91"/>
                    <a:pt x="1792" y="91"/>
                  </a:cubicBezTo>
                  <a:cubicBezTo>
                    <a:pt x="1796" y="90"/>
                    <a:pt x="1800" y="86"/>
                    <a:pt x="1801" y="83"/>
                  </a:cubicBezTo>
                  <a:cubicBezTo>
                    <a:pt x="1801" y="80"/>
                    <a:pt x="1800" y="78"/>
                    <a:pt x="1798" y="78"/>
                  </a:cubicBezTo>
                  <a:moveTo>
                    <a:pt x="2505" y="70"/>
                  </a:moveTo>
                  <a:cubicBezTo>
                    <a:pt x="2503" y="70"/>
                    <a:pt x="2501" y="71"/>
                    <a:pt x="2500" y="74"/>
                  </a:cubicBezTo>
                  <a:cubicBezTo>
                    <a:pt x="2498" y="78"/>
                    <a:pt x="2498" y="81"/>
                    <a:pt x="2500" y="82"/>
                  </a:cubicBezTo>
                  <a:cubicBezTo>
                    <a:pt x="2501" y="82"/>
                    <a:pt x="2501" y="83"/>
                    <a:pt x="2502" y="83"/>
                  </a:cubicBezTo>
                  <a:cubicBezTo>
                    <a:pt x="2504" y="83"/>
                    <a:pt x="2506" y="81"/>
                    <a:pt x="2507" y="78"/>
                  </a:cubicBezTo>
                  <a:cubicBezTo>
                    <a:pt x="2509" y="74"/>
                    <a:pt x="2509" y="71"/>
                    <a:pt x="2507" y="70"/>
                  </a:cubicBezTo>
                  <a:cubicBezTo>
                    <a:pt x="2506" y="70"/>
                    <a:pt x="2506" y="70"/>
                    <a:pt x="2505" y="70"/>
                  </a:cubicBezTo>
                  <a:moveTo>
                    <a:pt x="1879" y="55"/>
                  </a:moveTo>
                  <a:cubicBezTo>
                    <a:pt x="1878" y="55"/>
                    <a:pt x="1878" y="55"/>
                    <a:pt x="1877" y="55"/>
                  </a:cubicBezTo>
                  <a:cubicBezTo>
                    <a:pt x="1873" y="56"/>
                    <a:pt x="1869" y="60"/>
                    <a:pt x="1868" y="63"/>
                  </a:cubicBezTo>
                  <a:cubicBezTo>
                    <a:pt x="1867" y="66"/>
                    <a:pt x="1868" y="68"/>
                    <a:pt x="1871" y="68"/>
                  </a:cubicBezTo>
                  <a:cubicBezTo>
                    <a:pt x="1871" y="68"/>
                    <a:pt x="1872" y="68"/>
                    <a:pt x="1873" y="68"/>
                  </a:cubicBezTo>
                  <a:cubicBezTo>
                    <a:pt x="1876" y="67"/>
                    <a:pt x="1880" y="63"/>
                    <a:pt x="1882" y="60"/>
                  </a:cubicBezTo>
                  <a:cubicBezTo>
                    <a:pt x="1883" y="57"/>
                    <a:pt x="1882" y="55"/>
                    <a:pt x="1879" y="55"/>
                  </a:cubicBezTo>
                  <a:moveTo>
                    <a:pt x="2458" y="49"/>
                  </a:moveTo>
                  <a:cubicBezTo>
                    <a:pt x="2456" y="49"/>
                    <a:pt x="2453" y="51"/>
                    <a:pt x="2452" y="54"/>
                  </a:cubicBezTo>
                  <a:cubicBezTo>
                    <a:pt x="2450" y="57"/>
                    <a:pt x="2450" y="60"/>
                    <a:pt x="2453" y="61"/>
                  </a:cubicBezTo>
                  <a:cubicBezTo>
                    <a:pt x="2453" y="62"/>
                    <a:pt x="2453" y="62"/>
                    <a:pt x="2454" y="62"/>
                  </a:cubicBezTo>
                  <a:cubicBezTo>
                    <a:pt x="2456" y="62"/>
                    <a:pt x="2459" y="60"/>
                    <a:pt x="2460" y="57"/>
                  </a:cubicBezTo>
                  <a:cubicBezTo>
                    <a:pt x="2462" y="53"/>
                    <a:pt x="2462" y="50"/>
                    <a:pt x="2459" y="49"/>
                  </a:cubicBezTo>
                  <a:cubicBezTo>
                    <a:pt x="2459" y="49"/>
                    <a:pt x="2459" y="49"/>
                    <a:pt x="2458" y="49"/>
                  </a:cubicBezTo>
                  <a:moveTo>
                    <a:pt x="1958" y="35"/>
                  </a:moveTo>
                  <a:cubicBezTo>
                    <a:pt x="1958" y="35"/>
                    <a:pt x="1957" y="35"/>
                    <a:pt x="1957" y="35"/>
                  </a:cubicBezTo>
                  <a:cubicBezTo>
                    <a:pt x="1953" y="36"/>
                    <a:pt x="1949" y="40"/>
                    <a:pt x="1947" y="43"/>
                  </a:cubicBezTo>
                  <a:cubicBezTo>
                    <a:pt x="1946" y="46"/>
                    <a:pt x="1947" y="48"/>
                    <a:pt x="1950" y="48"/>
                  </a:cubicBezTo>
                  <a:cubicBezTo>
                    <a:pt x="1950" y="48"/>
                    <a:pt x="1951" y="48"/>
                    <a:pt x="1951" y="48"/>
                  </a:cubicBezTo>
                  <a:cubicBezTo>
                    <a:pt x="1955" y="47"/>
                    <a:pt x="1959" y="44"/>
                    <a:pt x="1961" y="40"/>
                  </a:cubicBezTo>
                  <a:cubicBezTo>
                    <a:pt x="1962" y="37"/>
                    <a:pt x="1961" y="35"/>
                    <a:pt x="1958" y="35"/>
                  </a:cubicBezTo>
                  <a:moveTo>
                    <a:pt x="2409" y="30"/>
                  </a:moveTo>
                  <a:cubicBezTo>
                    <a:pt x="2407" y="30"/>
                    <a:pt x="2404" y="33"/>
                    <a:pt x="2402" y="36"/>
                  </a:cubicBezTo>
                  <a:cubicBezTo>
                    <a:pt x="2400" y="39"/>
                    <a:pt x="2400" y="42"/>
                    <a:pt x="2403" y="43"/>
                  </a:cubicBezTo>
                  <a:cubicBezTo>
                    <a:pt x="2403" y="43"/>
                    <a:pt x="2403" y="43"/>
                    <a:pt x="2404" y="43"/>
                  </a:cubicBezTo>
                  <a:cubicBezTo>
                    <a:pt x="2406" y="43"/>
                    <a:pt x="2409" y="41"/>
                    <a:pt x="2411" y="38"/>
                  </a:cubicBezTo>
                  <a:cubicBezTo>
                    <a:pt x="2412" y="35"/>
                    <a:pt x="2412" y="31"/>
                    <a:pt x="2410" y="31"/>
                  </a:cubicBezTo>
                  <a:cubicBezTo>
                    <a:pt x="2409" y="31"/>
                    <a:pt x="2409" y="30"/>
                    <a:pt x="2409" y="30"/>
                  </a:cubicBezTo>
                  <a:moveTo>
                    <a:pt x="2035" y="19"/>
                  </a:moveTo>
                  <a:cubicBezTo>
                    <a:pt x="2034" y="19"/>
                    <a:pt x="2034" y="19"/>
                    <a:pt x="2034" y="19"/>
                  </a:cubicBezTo>
                  <a:cubicBezTo>
                    <a:pt x="2030" y="20"/>
                    <a:pt x="2026" y="23"/>
                    <a:pt x="2024" y="26"/>
                  </a:cubicBezTo>
                  <a:cubicBezTo>
                    <a:pt x="2023" y="30"/>
                    <a:pt x="2024" y="32"/>
                    <a:pt x="2026" y="32"/>
                  </a:cubicBezTo>
                  <a:cubicBezTo>
                    <a:pt x="2027" y="32"/>
                    <a:pt x="2027" y="32"/>
                    <a:pt x="2027" y="32"/>
                  </a:cubicBezTo>
                  <a:cubicBezTo>
                    <a:pt x="2031" y="31"/>
                    <a:pt x="2035" y="28"/>
                    <a:pt x="2037" y="24"/>
                  </a:cubicBezTo>
                  <a:cubicBezTo>
                    <a:pt x="2038" y="21"/>
                    <a:pt x="2037" y="19"/>
                    <a:pt x="2035" y="19"/>
                  </a:cubicBezTo>
                  <a:moveTo>
                    <a:pt x="2357" y="16"/>
                  </a:moveTo>
                  <a:cubicBezTo>
                    <a:pt x="2354" y="16"/>
                    <a:pt x="2351" y="18"/>
                    <a:pt x="2349" y="21"/>
                  </a:cubicBezTo>
                  <a:cubicBezTo>
                    <a:pt x="2347" y="25"/>
                    <a:pt x="2348" y="28"/>
                    <a:pt x="2350" y="29"/>
                  </a:cubicBezTo>
                  <a:cubicBezTo>
                    <a:pt x="2350" y="29"/>
                    <a:pt x="2351" y="29"/>
                    <a:pt x="2351" y="29"/>
                  </a:cubicBezTo>
                  <a:cubicBezTo>
                    <a:pt x="2353" y="29"/>
                    <a:pt x="2357" y="26"/>
                    <a:pt x="2358" y="23"/>
                  </a:cubicBezTo>
                  <a:cubicBezTo>
                    <a:pt x="2360" y="20"/>
                    <a:pt x="2360" y="16"/>
                    <a:pt x="2357" y="16"/>
                  </a:cubicBezTo>
                  <a:cubicBezTo>
                    <a:pt x="2357" y="16"/>
                    <a:pt x="2357" y="16"/>
                    <a:pt x="2357" y="16"/>
                  </a:cubicBezTo>
                  <a:moveTo>
                    <a:pt x="2108" y="7"/>
                  </a:moveTo>
                  <a:cubicBezTo>
                    <a:pt x="2108" y="7"/>
                    <a:pt x="2108" y="7"/>
                    <a:pt x="2107" y="7"/>
                  </a:cubicBezTo>
                  <a:cubicBezTo>
                    <a:pt x="2104" y="7"/>
                    <a:pt x="2100" y="11"/>
                    <a:pt x="2098" y="14"/>
                  </a:cubicBezTo>
                  <a:cubicBezTo>
                    <a:pt x="2096" y="17"/>
                    <a:pt x="2097" y="20"/>
                    <a:pt x="2100" y="20"/>
                  </a:cubicBezTo>
                  <a:cubicBezTo>
                    <a:pt x="2100" y="20"/>
                    <a:pt x="2100" y="20"/>
                    <a:pt x="2100" y="20"/>
                  </a:cubicBezTo>
                  <a:cubicBezTo>
                    <a:pt x="2104" y="19"/>
                    <a:pt x="2108" y="16"/>
                    <a:pt x="2110" y="13"/>
                  </a:cubicBezTo>
                  <a:cubicBezTo>
                    <a:pt x="2112" y="9"/>
                    <a:pt x="2111" y="7"/>
                    <a:pt x="2108" y="7"/>
                  </a:cubicBezTo>
                  <a:moveTo>
                    <a:pt x="2301" y="5"/>
                  </a:moveTo>
                  <a:cubicBezTo>
                    <a:pt x="2299" y="5"/>
                    <a:pt x="2295" y="8"/>
                    <a:pt x="2293" y="11"/>
                  </a:cubicBezTo>
                  <a:cubicBezTo>
                    <a:pt x="2291" y="15"/>
                    <a:pt x="2292" y="18"/>
                    <a:pt x="2294" y="18"/>
                  </a:cubicBezTo>
                  <a:cubicBezTo>
                    <a:pt x="2294" y="18"/>
                    <a:pt x="2295" y="18"/>
                    <a:pt x="2295" y="18"/>
                  </a:cubicBezTo>
                  <a:cubicBezTo>
                    <a:pt x="2297" y="18"/>
                    <a:pt x="2301" y="16"/>
                    <a:pt x="2303" y="13"/>
                  </a:cubicBezTo>
                  <a:cubicBezTo>
                    <a:pt x="2305" y="9"/>
                    <a:pt x="2304" y="6"/>
                    <a:pt x="2302" y="5"/>
                  </a:cubicBezTo>
                  <a:cubicBezTo>
                    <a:pt x="2302" y="5"/>
                    <a:pt x="2301" y="5"/>
                    <a:pt x="2301" y="5"/>
                  </a:cubicBezTo>
                  <a:moveTo>
                    <a:pt x="2177" y="0"/>
                  </a:moveTo>
                  <a:cubicBezTo>
                    <a:pt x="2177" y="0"/>
                    <a:pt x="2177" y="0"/>
                    <a:pt x="2177" y="0"/>
                  </a:cubicBezTo>
                  <a:cubicBezTo>
                    <a:pt x="2174" y="1"/>
                    <a:pt x="2170" y="4"/>
                    <a:pt x="2168" y="7"/>
                  </a:cubicBezTo>
                  <a:cubicBezTo>
                    <a:pt x="2166" y="11"/>
                    <a:pt x="2167" y="13"/>
                    <a:pt x="2169" y="13"/>
                  </a:cubicBezTo>
                  <a:cubicBezTo>
                    <a:pt x="2169" y="13"/>
                    <a:pt x="2170" y="13"/>
                    <a:pt x="2170" y="13"/>
                  </a:cubicBezTo>
                  <a:cubicBezTo>
                    <a:pt x="2173" y="13"/>
                    <a:pt x="2177" y="10"/>
                    <a:pt x="2179" y="7"/>
                  </a:cubicBezTo>
                  <a:cubicBezTo>
                    <a:pt x="2181" y="3"/>
                    <a:pt x="2180" y="0"/>
                    <a:pt x="2177" y="0"/>
                  </a:cubicBezTo>
                  <a:moveTo>
                    <a:pt x="2242" y="0"/>
                  </a:moveTo>
                  <a:cubicBezTo>
                    <a:pt x="2239" y="0"/>
                    <a:pt x="2235" y="3"/>
                    <a:pt x="2233" y="6"/>
                  </a:cubicBezTo>
                  <a:cubicBezTo>
                    <a:pt x="2231" y="10"/>
                    <a:pt x="2232" y="13"/>
                    <a:pt x="2234" y="13"/>
                  </a:cubicBezTo>
                  <a:cubicBezTo>
                    <a:pt x="2234" y="13"/>
                    <a:pt x="2235" y="13"/>
                    <a:pt x="2235" y="13"/>
                  </a:cubicBezTo>
                  <a:cubicBezTo>
                    <a:pt x="2238" y="13"/>
                    <a:pt x="2241" y="10"/>
                    <a:pt x="2243" y="7"/>
                  </a:cubicBezTo>
                  <a:cubicBezTo>
                    <a:pt x="2246" y="3"/>
                    <a:pt x="2245" y="0"/>
                    <a:pt x="2242" y="0"/>
                  </a:cubicBezTo>
                  <a:cubicBezTo>
                    <a:pt x="2242" y="0"/>
                    <a:pt x="2242" y="0"/>
                    <a:pt x="22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34"/>
            <p:cNvSpPr/>
            <p:nvPr/>
          </p:nvSpPr>
          <p:spPr bwMode="auto">
            <a:xfrm>
              <a:off x="12877800" y="9374188"/>
              <a:ext cx="30163" cy="33338"/>
            </a:xfrm>
            <a:custGeom>
              <a:avLst/>
              <a:gdLst>
                <a:gd name="T0" fmla="*/ 7 w 11"/>
                <a:gd name="T1" fmla="*/ 0 h 12"/>
                <a:gd name="T2" fmla="*/ 3 w 11"/>
                <a:gd name="T3" fmla="*/ 1 h 12"/>
                <a:gd name="T4" fmla="*/ 0 w 11"/>
                <a:gd name="T5" fmla="*/ 6 h 12"/>
                <a:gd name="T6" fmla="*/ 0 w 11"/>
                <a:gd name="T7" fmla="*/ 8 h 12"/>
                <a:gd name="T8" fmla="*/ 0 w 11"/>
                <a:gd name="T9" fmla="*/ 10 h 12"/>
                <a:gd name="T10" fmla="*/ 4 w 11"/>
                <a:gd name="T11" fmla="*/ 12 h 12"/>
                <a:gd name="T12" fmla="*/ 4 w 11"/>
                <a:gd name="T13" fmla="*/ 12 h 12"/>
                <a:gd name="T14" fmla="*/ 8 w 11"/>
                <a:gd name="T15" fmla="*/ 10 h 12"/>
                <a:gd name="T16" fmla="*/ 10 w 11"/>
                <a:gd name="T17" fmla="*/ 8 h 12"/>
                <a:gd name="T18" fmla="*/ 11 w 11"/>
                <a:gd name="T19" fmla="*/ 6 h 12"/>
                <a:gd name="T20" fmla="*/ 11 w 11"/>
                <a:gd name="T21" fmla="*/ 3 h 12"/>
                <a:gd name="T22" fmla="*/ 10 w 11"/>
                <a:gd name="T23" fmla="*/ 1 h 12"/>
                <a:gd name="T24" fmla="*/ 7 w 11"/>
                <a:gd name="T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2">
                  <a:moveTo>
                    <a:pt x="7" y="0"/>
                  </a:moveTo>
                  <a:cubicBezTo>
                    <a:pt x="6" y="0"/>
                    <a:pt x="4" y="0"/>
                    <a:pt x="3" y="1"/>
                  </a:cubicBezTo>
                  <a:cubicBezTo>
                    <a:pt x="1" y="3"/>
                    <a:pt x="1" y="4"/>
                    <a:pt x="0" y="6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2"/>
                    <a:pt x="2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2"/>
                    <a:pt x="7" y="12"/>
                    <a:pt x="8" y="10"/>
                  </a:cubicBezTo>
                  <a:cubicBezTo>
                    <a:pt x="9" y="10"/>
                    <a:pt x="9" y="9"/>
                    <a:pt x="10" y="8"/>
                  </a:cubicBezTo>
                  <a:cubicBezTo>
                    <a:pt x="10" y="8"/>
                    <a:pt x="11" y="7"/>
                    <a:pt x="11" y="6"/>
                  </a:cubicBezTo>
                  <a:cubicBezTo>
                    <a:pt x="11" y="5"/>
                    <a:pt x="11" y="4"/>
                    <a:pt x="11" y="3"/>
                  </a:cubicBezTo>
                  <a:cubicBezTo>
                    <a:pt x="11" y="3"/>
                    <a:pt x="11" y="2"/>
                    <a:pt x="10" y="1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35"/>
            <p:cNvSpPr/>
            <p:nvPr/>
          </p:nvSpPr>
          <p:spPr bwMode="auto">
            <a:xfrm>
              <a:off x="-865188" y="9404350"/>
              <a:ext cx="31750" cy="19050"/>
            </a:xfrm>
            <a:custGeom>
              <a:avLst/>
              <a:gdLst>
                <a:gd name="T0" fmla="*/ 5 w 12"/>
                <a:gd name="T1" fmla="*/ 0 h 7"/>
                <a:gd name="T2" fmla="*/ 3 w 12"/>
                <a:gd name="T3" fmla="*/ 1 h 7"/>
                <a:gd name="T4" fmla="*/ 1 w 12"/>
                <a:gd name="T5" fmla="*/ 1 h 7"/>
                <a:gd name="T6" fmla="*/ 0 w 12"/>
                <a:gd name="T7" fmla="*/ 3 h 7"/>
                <a:gd name="T8" fmla="*/ 1 w 12"/>
                <a:gd name="T9" fmla="*/ 5 h 7"/>
                <a:gd name="T10" fmla="*/ 2 w 12"/>
                <a:gd name="T11" fmla="*/ 6 h 7"/>
                <a:gd name="T12" fmla="*/ 6 w 12"/>
                <a:gd name="T13" fmla="*/ 7 h 7"/>
                <a:gd name="T14" fmla="*/ 7 w 12"/>
                <a:gd name="T15" fmla="*/ 7 h 7"/>
                <a:gd name="T16" fmla="*/ 8 w 12"/>
                <a:gd name="T17" fmla="*/ 7 h 7"/>
                <a:gd name="T18" fmla="*/ 10 w 12"/>
                <a:gd name="T19" fmla="*/ 6 h 7"/>
                <a:gd name="T20" fmla="*/ 11 w 12"/>
                <a:gd name="T21" fmla="*/ 5 h 7"/>
                <a:gd name="T22" fmla="*/ 11 w 12"/>
                <a:gd name="T23" fmla="*/ 4 h 7"/>
                <a:gd name="T24" fmla="*/ 11 w 12"/>
                <a:gd name="T25" fmla="*/ 3 h 7"/>
                <a:gd name="T26" fmla="*/ 9 w 12"/>
                <a:gd name="T27" fmla="*/ 1 h 7"/>
                <a:gd name="T28" fmla="*/ 7 w 12"/>
                <a:gd name="T29" fmla="*/ 1 h 7"/>
                <a:gd name="T30" fmla="*/ 6 w 12"/>
                <a:gd name="T31" fmla="*/ 1 h 7"/>
                <a:gd name="T32" fmla="*/ 5 w 12"/>
                <a:gd name="T3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1" y="5"/>
                  </a:cubicBezTo>
                  <a:cubicBezTo>
                    <a:pt x="1" y="5"/>
                    <a:pt x="1" y="5"/>
                    <a:pt x="2" y="6"/>
                  </a:cubicBezTo>
                  <a:cubicBezTo>
                    <a:pt x="3" y="6"/>
                    <a:pt x="5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2" y="5"/>
                    <a:pt x="12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2"/>
                    <a:pt x="10" y="2"/>
                    <a:pt x="9" y="1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36"/>
            <p:cNvSpPr>
              <a:spLocks noEditPoints="1"/>
            </p:cNvSpPr>
            <p:nvPr/>
          </p:nvSpPr>
          <p:spPr bwMode="auto">
            <a:xfrm>
              <a:off x="-690563" y="9153525"/>
              <a:ext cx="13374688" cy="773113"/>
            </a:xfrm>
            <a:custGeom>
              <a:avLst/>
              <a:gdLst>
                <a:gd name="T0" fmla="*/ 961 w 4968"/>
                <a:gd name="T1" fmla="*/ 279 h 287"/>
                <a:gd name="T2" fmla="*/ 1100 w 4968"/>
                <a:gd name="T3" fmla="*/ 282 h 287"/>
                <a:gd name="T4" fmla="*/ 898 w 4968"/>
                <a:gd name="T5" fmla="*/ 268 h 287"/>
                <a:gd name="T6" fmla="*/ 1165 w 4968"/>
                <a:gd name="T7" fmla="*/ 259 h 287"/>
                <a:gd name="T8" fmla="*/ 3022 w 4968"/>
                <a:gd name="T9" fmla="*/ 258 h 287"/>
                <a:gd name="T10" fmla="*/ 3097 w 4968"/>
                <a:gd name="T11" fmla="*/ 252 h 287"/>
                <a:gd name="T12" fmla="*/ 3232 w 4968"/>
                <a:gd name="T13" fmla="*/ 258 h 287"/>
                <a:gd name="T14" fmla="*/ 2969 w 4968"/>
                <a:gd name="T15" fmla="*/ 258 h 287"/>
                <a:gd name="T16" fmla="*/ 3316 w 4968"/>
                <a:gd name="T17" fmla="*/ 251 h 287"/>
                <a:gd name="T18" fmla="*/ 760 w 4968"/>
                <a:gd name="T19" fmla="*/ 254 h 287"/>
                <a:gd name="T20" fmla="*/ 3464 w 4968"/>
                <a:gd name="T21" fmla="*/ 260 h 287"/>
                <a:gd name="T22" fmla="*/ 2905 w 4968"/>
                <a:gd name="T23" fmla="*/ 246 h 287"/>
                <a:gd name="T24" fmla="*/ 1236 w 4968"/>
                <a:gd name="T25" fmla="*/ 243 h 287"/>
                <a:gd name="T26" fmla="*/ 3615 w 4968"/>
                <a:gd name="T27" fmla="*/ 246 h 287"/>
                <a:gd name="T28" fmla="*/ 2851 w 4968"/>
                <a:gd name="T29" fmla="*/ 243 h 287"/>
                <a:gd name="T30" fmla="*/ 693 w 4968"/>
                <a:gd name="T31" fmla="*/ 236 h 287"/>
                <a:gd name="T32" fmla="*/ 3778 w 4968"/>
                <a:gd name="T33" fmla="*/ 226 h 287"/>
                <a:gd name="T34" fmla="*/ 1309 w 4968"/>
                <a:gd name="T35" fmla="*/ 238 h 287"/>
                <a:gd name="T36" fmla="*/ 2794 w 4968"/>
                <a:gd name="T37" fmla="*/ 222 h 287"/>
                <a:gd name="T38" fmla="*/ 3853 w 4968"/>
                <a:gd name="T39" fmla="*/ 216 h 287"/>
                <a:gd name="T40" fmla="*/ 560 w 4968"/>
                <a:gd name="T41" fmla="*/ 215 h 287"/>
                <a:gd name="T42" fmla="*/ 3916 w 4968"/>
                <a:gd name="T43" fmla="*/ 216 h 287"/>
                <a:gd name="T44" fmla="*/ 2741 w 4968"/>
                <a:gd name="T45" fmla="*/ 204 h 287"/>
                <a:gd name="T46" fmla="*/ 3993 w 4968"/>
                <a:gd name="T47" fmla="*/ 190 h 287"/>
                <a:gd name="T48" fmla="*/ 492 w 4968"/>
                <a:gd name="T49" fmla="*/ 198 h 287"/>
                <a:gd name="T50" fmla="*/ 2693 w 4968"/>
                <a:gd name="T51" fmla="*/ 183 h 287"/>
                <a:gd name="T52" fmla="*/ 4060 w 4968"/>
                <a:gd name="T53" fmla="*/ 173 h 287"/>
                <a:gd name="T54" fmla="*/ 420 w 4968"/>
                <a:gd name="T55" fmla="*/ 181 h 287"/>
                <a:gd name="T56" fmla="*/ 2647 w 4968"/>
                <a:gd name="T57" fmla="*/ 170 h 287"/>
                <a:gd name="T58" fmla="*/ 4963 w 4968"/>
                <a:gd name="T59" fmla="*/ 160 h 287"/>
                <a:gd name="T60" fmla="*/ 342 w 4968"/>
                <a:gd name="T61" fmla="*/ 158 h 287"/>
                <a:gd name="T62" fmla="*/ 4111 w 4968"/>
                <a:gd name="T63" fmla="*/ 164 h 287"/>
                <a:gd name="T64" fmla="*/ 1541 w 4968"/>
                <a:gd name="T65" fmla="*/ 157 h 287"/>
                <a:gd name="T66" fmla="*/ 4784 w 4968"/>
                <a:gd name="T67" fmla="*/ 142 h 287"/>
                <a:gd name="T68" fmla="*/ 280 w 4968"/>
                <a:gd name="T69" fmla="*/ 147 h 287"/>
                <a:gd name="T70" fmla="*/ 2600 w 4968"/>
                <a:gd name="T71" fmla="*/ 146 h 287"/>
                <a:gd name="T72" fmla="*/ 4181 w 4968"/>
                <a:gd name="T73" fmla="*/ 134 h 287"/>
                <a:gd name="T74" fmla="*/ 1611 w 4968"/>
                <a:gd name="T75" fmla="*/ 127 h 287"/>
                <a:gd name="T76" fmla="*/ 4667 w 4968"/>
                <a:gd name="T77" fmla="*/ 137 h 287"/>
                <a:gd name="T78" fmla="*/ 208 w 4968"/>
                <a:gd name="T79" fmla="*/ 125 h 287"/>
                <a:gd name="T80" fmla="*/ 4617 w 4968"/>
                <a:gd name="T81" fmla="*/ 119 h 287"/>
                <a:gd name="T82" fmla="*/ 2545 w 4968"/>
                <a:gd name="T83" fmla="*/ 127 h 287"/>
                <a:gd name="T84" fmla="*/ 147 w 4968"/>
                <a:gd name="T85" fmla="*/ 118 h 287"/>
                <a:gd name="T86" fmla="*/ 4563 w 4968"/>
                <a:gd name="T87" fmla="*/ 112 h 287"/>
                <a:gd name="T88" fmla="*/ 4501 w 4968"/>
                <a:gd name="T89" fmla="*/ 111 h 287"/>
                <a:gd name="T90" fmla="*/ 4338 w 4968"/>
                <a:gd name="T91" fmla="*/ 113 h 287"/>
                <a:gd name="T92" fmla="*/ 72 w 4968"/>
                <a:gd name="T93" fmla="*/ 103 h 287"/>
                <a:gd name="T94" fmla="*/ 4402 w 4968"/>
                <a:gd name="T95" fmla="*/ 102 h 287"/>
                <a:gd name="T96" fmla="*/ 1680 w 4968"/>
                <a:gd name="T97" fmla="*/ 110 h 287"/>
                <a:gd name="T98" fmla="*/ 12 w 4968"/>
                <a:gd name="T99" fmla="*/ 100 h 287"/>
                <a:gd name="T100" fmla="*/ 2503 w 4968"/>
                <a:gd name="T101" fmla="*/ 90 h 287"/>
                <a:gd name="T102" fmla="*/ 2449 w 4968"/>
                <a:gd name="T103" fmla="*/ 72 h 287"/>
                <a:gd name="T104" fmla="*/ 1833 w 4968"/>
                <a:gd name="T105" fmla="*/ 68 h 287"/>
                <a:gd name="T106" fmla="*/ 2407 w 4968"/>
                <a:gd name="T107" fmla="*/ 47 h 287"/>
                <a:gd name="T108" fmla="*/ 2354 w 4968"/>
                <a:gd name="T109" fmla="*/ 29 h 287"/>
                <a:gd name="T110" fmla="*/ 1974 w 4968"/>
                <a:gd name="T111" fmla="*/ 26 h 287"/>
                <a:gd name="T112" fmla="*/ 2303 w 4968"/>
                <a:gd name="T113" fmla="*/ 23 h 287"/>
                <a:gd name="T114" fmla="*/ 2054 w 4968"/>
                <a:gd name="T115" fmla="*/ 6 h 287"/>
                <a:gd name="T116" fmla="*/ 2120 w 4968"/>
                <a:gd name="T117" fmla="*/ 0 h 287"/>
                <a:gd name="T118" fmla="*/ 2176 w 4968"/>
                <a:gd name="T119" fmla="*/ 1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68" h="287">
                  <a:moveTo>
                    <a:pt x="1029" y="274"/>
                  </a:moveTo>
                  <a:cubicBezTo>
                    <a:pt x="1029" y="274"/>
                    <a:pt x="1029" y="274"/>
                    <a:pt x="1029" y="274"/>
                  </a:cubicBezTo>
                  <a:cubicBezTo>
                    <a:pt x="1026" y="274"/>
                    <a:pt x="1025" y="277"/>
                    <a:pt x="1026" y="281"/>
                  </a:cubicBezTo>
                  <a:cubicBezTo>
                    <a:pt x="1028" y="284"/>
                    <a:pt x="1032" y="287"/>
                    <a:pt x="1035" y="287"/>
                  </a:cubicBezTo>
                  <a:cubicBezTo>
                    <a:pt x="1035" y="287"/>
                    <a:pt x="1035" y="287"/>
                    <a:pt x="1035" y="287"/>
                  </a:cubicBezTo>
                  <a:cubicBezTo>
                    <a:pt x="1038" y="287"/>
                    <a:pt x="1039" y="284"/>
                    <a:pt x="1038" y="280"/>
                  </a:cubicBezTo>
                  <a:cubicBezTo>
                    <a:pt x="1036" y="277"/>
                    <a:pt x="1032" y="274"/>
                    <a:pt x="1029" y="274"/>
                  </a:cubicBezTo>
                  <a:moveTo>
                    <a:pt x="964" y="273"/>
                  </a:moveTo>
                  <a:cubicBezTo>
                    <a:pt x="961" y="273"/>
                    <a:pt x="960" y="276"/>
                    <a:pt x="961" y="279"/>
                  </a:cubicBezTo>
                  <a:cubicBezTo>
                    <a:pt x="963" y="283"/>
                    <a:pt x="967" y="286"/>
                    <a:pt x="971" y="286"/>
                  </a:cubicBezTo>
                  <a:cubicBezTo>
                    <a:pt x="971" y="286"/>
                    <a:pt x="971" y="286"/>
                    <a:pt x="971" y="286"/>
                  </a:cubicBezTo>
                  <a:cubicBezTo>
                    <a:pt x="974" y="286"/>
                    <a:pt x="975" y="283"/>
                    <a:pt x="973" y="280"/>
                  </a:cubicBezTo>
                  <a:cubicBezTo>
                    <a:pt x="971" y="276"/>
                    <a:pt x="967" y="273"/>
                    <a:pt x="964" y="273"/>
                  </a:cubicBezTo>
                  <a:cubicBezTo>
                    <a:pt x="964" y="273"/>
                    <a:pt x="964" y="273"/>
                    <a:pt x="964" y="273"/>
                  </a:cubicBezTo>
                  <a:moveTo>
                    <a:pt x="1095" y="269"/>
                  </a:moveTo>
                  <a:cubicBezTo>
                    <a:pt x="1095" y="269"/>
                    <a:pt x="1095" y="269"/>
                    <a:pt x="1095" y="269"/>
                  </a:cubicBezTo>
                  <a:cubicBezTo>
                    <a:pt x="1091" y="270"/>
                    <a:pt x="1090" y="273"/>
                    <a:pt x="1092" y="276"/>
                  </a:cubicBezTo>
                  <a:cubicBezTo>
                    <a:pt x="1093" y="280"/>
                    <a:pt x="1097" y="282"/>
                    <a:pt x="1100" y="282"/>
                  </a:cubicBezTo>
                  <a:cubicBezTo>
                    <a:pt x="1100" y="282"/>
                    <a:pt x="1100" y="282"/>
                    <a:pt x="1101" y="282"/>
                  </a:cubicBezTo>
                  <a:cubicBezTo>
                    <a:pt x="1104" y="282"/>
                    <a:pt x="1105" y="278"/>
                    <a:pt x="1104" y="275"/>
                  </a:cubicBezTo>
                  <a:cubicBezTo>
                    <a:pt x="1102" y="272"/>
                    <a:pt x="1099" y="269"/>
                    <a:pt x="1095" y="269"/>
                  </a:cubicBezTo>
                  <a:moveTo>
                    <a:pt x="898" y="268"/>
                  </a:moveTo>
                  <a:cubicBezTo>
                    <a:pt x="895" y="268"/>
                    <a:pt x="894" y="271"/>
                    <a:pt x="895" y="274"/>
                  </a:cubicBezTo>
                  <a:cubicBezTo>
                    <a:pt x="897" y="277"/>
                    <a:pt x="901" y="280"/>
                    <a:pt x="904" y="281"/>
                  </a:cubicBezTo>
                  <a:cubicBezTo>
                    <a:pt x="904" y="281"/>
                    <a:pt x="905" y="281"/>
                    <a:pt x="905" y="281"/>
                  </a:cubicBezTo>
                  <a:cubicBezTo>
                    <a:pt x="908" y="281"/>
                    <a:pt x="909" y="278"/>
                    <a:pt x="907" y="275"/>
                  </a:cubicBezTo>
                  <a:cubicBezTo>
                    <a:pt x="905" y="272"/>
                    <a:pt x="901" y="269"/>
                    <a:pt x="898" y="268"/>
                  </a:cubicBezTo>
                  <a:cubicBezTo>
                    <a:pt x="898" y="268"/>
                    <a:pt x="898" y="268"/>
                    <a:pt x="898" y="268"/>
                  </a:cubicBezTo>
                  <a:moveTo>
                    <a:pt x="830" y="260"/>
                  </a:moveTo>
                  <a:cubicBezTo>
                    <a:pt x="827" y="260"/>
                    <a:pt x="826" y="262"/>
                    <a:pt x="828" y="265"/>
                  </a:cubicBezTo>
                  <a:cubicBezTo>
                    <a:pt x="830" y="269"/>
                    <a:pt x="834" y="272"/>
                    <a:pt x="837" y="272"/>
                  </a:cubicBezTo>
                  <a:cubicBezTo>
                    <a:pt x="837" y="272"/>
                    <a:pt x="838" y="272"/>
                    <a:pt x="838" y="272"/>
                  </a:cubicBezTo>
                  <a:cubicBezTo>
                    <a:pt x="841" y="272"/>
                    <a:pt x="842" y="270"/>
                    <a:pt x="840" y="267"/>
                  </a:cubicBezTo>
                  <a:cubicBezTo>
                    <a:pt x="838" y="264"/>
                    <a:pt x="834" y="261"/>
                    <a:pt x="831" y="260"/>
                  </a:cubicBezTo>
                  <a:cubicBezTo>
                    <a:pt x="831" y="260"/>
                    <a:pt x="830" y="260"/>
                    <a:pt x="830" y="260"/>
                  </a:cubicBezTo>
                  <a:moveTo>
                    <a:pt x="1165" y="259"/>
                  </a:moveTo>
                  <a:cubicBezTo>
                    <a:pt x="1164" y="259"/>
                    <a:pt x="1164" y="259"/>
                    <a:pt x="1163" y="259"/>
                  </a:cubicBezTo>
                  <a:cubicBezTo>
                    <a:pt x="1160" y="259"/>
                    <a:pt x="1158" y="263"/>
                    <a:pt x="1160" y="266"/>
                  </a:cubicBezTo>
                  <a:cubicBezTo>
                    <a:pt x="1161" y="269"/>
                    <a:pt x="1164" y="272"/>
                    <a:pt x="1167" y="272"/>
                  </a:cubicBezTo>
                  <a:cubicBezTo>
                    <a:pt x="1168" y="272"/>
                    <a:pt x="1168" y="272"/>
                    <a:pt x="1169" y="272"/>
                  </a:cubicBezTo>
                  <a:cubicBezTo>
                    <a:pt x="1172" y="271"/>
                    <a:pt x="1174" y="268"/>
                    <a:pt x="1172" y="264"/>
                  </a:cubicBezTo>
                  <a:cubicBezTo>
                    <a:pt x="1171" y="261"/>
                    <a:pt x="1168" y="259"/>
                    <a:pt x="1165" y="259"/>
                  </a:cubicBezTo>
                  <a:moveTo>
                    <a:pt x="3030" y="252"/>
                  </a:moveTo>
                  <a:cubicBezTo>
                    <a:pt x="3030" y="252"/>
                    <a:pt x="3030" y="252"/>
                    <a:pt x="3030" y="252"/>
                  </a:cubicBezTo>
                  <a:cubicBezTo>
                    <a:pt x="3027" y="252"/>
                    <a:pt x="3023" y="255"/>
                    <a:pt x="3022" y="258"/>
                  </a:cubicBezTo>
                  <a:cubicBezTo>
                    <a:pt x="3021" y="262"/>
                    <a:pt x="3023" y="264"/>
                    <a:pt x="3026" y="264"/>
                  </a:cubicBezTo>
                  <a:cubicBezTo>
                    <a:pt x="3026" y="264"/>
                    <a:pt x="3026" y="264"/>
                    <a:pt x="3026" y="264"/>
                  </a:cubicBezTo>
                  <a:cubicBezTo>
                    <a:pt x="3030" y="264"/>
                    <a:pt x="3033" y="262"/>
                    <a:pt x="3034" y="258"/>
                  </a:cubicBezTo>
                  <a:cubicBezTo>
                    <a:pt x="3035" y="255"/>
                    <a:pt x="3033" y="252"/>
                    <a:pt x="3030" y="252"/>
                  </a:cubicBezTo>
                  <a:moveTo>
                    <a:pt x="3097" y="252"/>
                  </a:moveTo>
                  <a:cubicBezTo>
                    <a:pt x="3094" y="252"/>
                    <a:pt x="3090" y="255"/>
                    <a:pt x="3089" y="258"/>
                  </a:cubicBezTo>
                  <a:cubicBezTo>
                    <a:pt x="3088" y="262"/>
                    <a:pt x="3090" y="264"/>
                    <a:pt x="3094" y="264"/>
                  </a:cubicBezTo>
                  <a:cubicBezTo>
                    <a:pt x="3097" y="264"/>
                    <a:pt x="3101" y="262"/>
                    <a:pt x="3102" y="258"/>
                  </a:cubicBezTo>
                  <a:cubicBezTo>
                    <a:pt x="3103" y="255"/>
                    <a:pt x="3101" y="252"/>
                    <a:pt x="3097" y="252"/>
                  </a:cubicBezTo>
                  <a:moveTo>
                    <a:pt x="3168" y="252"/>
                  </a:moveTo>
                  <a:cubicBezTo>
                    <a:pt x="3168" y="252"/>
                    <a:pt x="3168" y="252"/>
                    <a:pt x="3168" y="252"/>
                  </a:cubicBezTo>
                  <a:cubicBezTo>
                    <a:pt x="3164" y="252"/>
                    <a:pt x="3161" y="255"/>
                    <a:pt x="3160" y="258"/>
                  </a:cubicBezTo>
                  <a:cubicBezTo>
                    <a:pt x="3159" y="262"/>
                    <a:pt x="3161" y="264"/>
                    <a:pt x="3164" y="264"/>
                  </a:cubicBezTo>
                  <a:cubicBezTo>
                    <a:pt x="3168" y="264"/>
                    <a:pt x="3171" y="262"/>
                    <a:pt x="3172" y="258"/>
                  </a:cubicBezTo>
                  <a:cubicBezTo>
                    <a:pt x="3174" y="255"/>
                    <a:pt x="3172" y="252"/>
                    <a:pt x="3168" y="252"/>
                  </a:cubicBezTo>
                  <a:moveTo>
                    <a:pt x="3241" y="252"/>
                  </a:moveTo>
                  <a:cubicBezTo>
                    <a:pt x="3241" y="252"/>
                    <a:pt x="3241" y="252"/>
                    <a:pt x="3241" y="252"/>
                  </a:cubicBezTo>
                  <a:cubicBezTo>
                    <a:pt x="3237" y="252"/>
                    <a:pt x="3233" y="254"/>
                    <a:pt x="3232" y="258"/>
                  </a:cubicBezTo>
                  <a:cubicBezTo>
                    <a:pt x="3231" y="261"/>
                    <a:pt x="3233" y="264"/>
                    <a:pt x="3237" y="264"/>
                  </a:cubicBezTo>
                  <a:cubicBezTo>
                    <a:pt x="3237" y="264"/>
                    <a:pt x="3237" y="264"/>
                    <a:pt x="3237" y="264"/>
                  </a:cubicBezTo>
                  <a:cubicBezTo>
                    <a:pt x="3241" y="264"/>
                    <a:pt x="3244" y="261"/>
                    <a:pt x="3246" y="258"/>
                  </a:cubicBezTo>
                  <a:cubicBezTo>
                    <a:pt x="3247" y="254"/>
                    <a:pt x="3245" y="252"/>
                    <a:pt x="3241" y="252"/>
                  </a:cubicBezTo>
                  <a:moveTo>
                    <a:pt x="2965" y="251"/>
                  </a:moveTo>
                  <a:cubicBezTo>
                    <a:pt x="2962" y="251"/>
                    <a:pt x="2959" y="254"/>
                    <a:pt x="2958" y="257"/>
                  </a:cubicBezTo>
                  <a:cubicBezTo>
                    <a:pt x="2957" y="261"/>
                    <a:pt x="2959" y="264"/>
                    <a:pt x="2962" y="264"/>
                  </a:cubicBezTo>
                  <a:cubicBezTo>
                    <a:pt x="2962" y="264"/>
                    <a:pt x="2962" y="264"/>
                    <a:pt x="2962" y="264"/>
                  </a:cubicBezTo>
                  <a:cubicBezTo>
                    <a:pt x="2965" y="264"/>
                    <a:pt x="2968" y="261"/>
                    <a:pt x="2969" y="258"/>
                  </a:cubicBezTo>
                  <a:cubicBezTo>
                    <a:pt x="2970" y="254"/>
                    <a:pt x="2969" y="252"/>
                    <a:pt x="2965" y="251"/>
                  </a:cubicBezTo>
                  <a:cubicBezTo>
                    <a:pt x="2965" y="251"/>
                    <a:pt x="2965" y="251"/>
                    <a:pt x="2965" y="251"/>
                  </a:cubicBezTo>
                  <a:moveTo>
                    <a:pt x="3316" y="251"/>
                  </a:moveTo>
                  <a:cubicBezTo>
                    <a:pt x="3316" y="251"/>
                    <a:pt x="3316" y="251"/>
                    <a:pt x="3316" y="251"/>
                  </a:cubicBezTo>
                  <a:cubicBezTo>
                    <a:pt x="3312" y="251"/>
                    <a:pt x="3308" y="254"/>
                    <a:pt x="3307" y="257"/>
                  </a:cubicBezTo>
                  <a:cubicBezTo>
                    <a:pt x="3306" y="261"/>
                    <a:pt x="3308" y="264"/>
                    <a:pt x="3311" y="264"/>
                  </a:cubicBezTo>
                  <a:cubicBezTo>
                    <a:pt x="3311" y="264"/>
                    <a:pt x="3311" y="264"/>
                    <a:pt x="3311" y="264"/>
                  </a:cubicBezTo>
                  <a:cubicBezTo>
                    <a:pt x="3315" y="263"/>
                    <a:pt x="3319" y="261"/>
                    <a:pt x="3320" y="257"/>
                  </a:cubicBezTo>
                  <a:cubicBezTo>
                    <a:pt x="3322" y="254"/>
                    <a:pt x="3320" y="251"/>
                    <a:pt x="3316" y="251"/>
                  </a:cubicBezTo>
                  <a:moveTo>
                    <a:pt x="3393" y="250"/>
                  </a:moveTo>
                  <a:cubicBezTo>
                    <a:pt x="3393" y="250"/>
                    <a:pt x="3392" y="250"/>
                    <a:pt x="3392" y="250"/>
                  </a:cubicBezTo>
                  <a:cubicBezTo>
                    <a:pt x="3389" y="250"/>
                    <a:pt x="3384" y="253"/>
                    <a:pt x="3383" y="256"/>
                  </a:cubicBezTo>
                  <a:cubicBezTo>
                    <a:pt x="3382" y="260"/>
                    <a:pt x="3384" y="262"/>
                    <a:pt x="3387" y="262"/>
                  </a:cubicBezTo>
                  <a:cubicBezTo>
                    <a:pt x="3387" y="262"/>
                    <a:pt x="3388" y="262"/>
                    <a:pt x="3388" y="262"/>
                  </a:cubicBezTo>
                  <a:cubicBezTo>
                    <a:pt x="3391" y="262"/>
                    <a:pt x="3396" y="259"/>
                    <a:pt x="3397" y="256"/>
                  </a:cubicBezTo>
                  <a:cubicBezTo>
                    <a:pt x="3398" y="252"/>
                    <a:pt x="3396" y="250"/>
                    <a:pt x="3393" y="250"/>
                  </a:cubicBezTo>
                  <a:moveTo>
                    <a:pt x="762" y="249"/>
                  </a:moveTo>
                  <a:cubicBezTo>
                    <a:pt x="759" y="249"/>
                    <a:pt x="758" y="251"/>
                    <a:pt x="760" y="254"/>
                  </a:cubicBezTo>
                  <a:cubicBezTo>
                    <a:pt x="761" y="257"/>
                    <a:pt x="765" y="260"/>
                    <a:pt x="769" y="261"/>
                  </a:cubicBezTo>
                  <a:cubicBezTo>
                    <a:pt x="769" y="261"/>
                    <a:pt x="769" y="261"/>
                    <a:pt x="770" y="261"/>
                  </a:cubicBezTo>
                  <a:cubicBezTo>
                    <a:pt x="772" y="261"/>
                    <a:pt x="773" y="259"/>
                    <a:pt x="772" y="256"/>
                  </a:cubicBezTo>
                  <a:cubicBezTo>
                    <a:pt x="770" y="253"/>
                    <a:pt x="766" y="250"/>
                    <a:pt x="763" y="249"/>
                  </a:cubicBezTo>
                  <a:cubicBezTo>
                    <a:pt x="763" y="249"/>
                    <a:pt x="762" y="249"/>
                    <a:pt x="762" y="249"/>
                  </a:cubicBezTo>
                  <a:moveTo>
                    <a:pt x="3470" y="247"/>
                  </a:moveTo>
                  <a:cubicBezTo>
                    <a:pt x="3470" y="247"/>
                    <a:pt x="3470" y="247"/>
                    <a:pt x="3470" y="247"/>
                  </a:cubicBezTo>
                  <a:cubicBezTo>
                    <a:pt x="3466" y="247"/>
                    <a:pt x="3462" y="250"/>
                    <a:pt x="3460" y="254"/>
                  </a:cubicBezTo>
                  <a:cubicBezTo>
                    <a:pt x="3459" y="257"/>
                    <a:pt x="3461" y="260"/>
                    <a:pt x="3464" y="260"/>
                  </a:cubicBezTo>
                  <a:cubicBezTo>
                    <a:pt x="3464" y="260"/>
                    <a:pt x="3464" y="260"/>
                    <a:pt x="3465" y="260"/>
                  </a:cubicBezTo>
                  <a:cubicBezTo>
                    <a:pt x="3468" y="260"/>
                    <a:pt x="3473" y="257"/>
                    <a:pt x="3474" y="254"/>
                  </a:cubicBezTo>
                  <a:cubicBezTo>
                    <a:pt x="3475" y="250"/>
                    <a:pt x="3474" y="247"/>
                    <a:pt x="3470" y="247"/>
                  </a:cubicBezTo>
                  <a:moveTo>
                    <a:pt x="2904" y="246"/>
                  </a:moveTo>
                  <a:cubicBezTo>
                    <a:pt x="2901" y="246"/>
                    <a:pt x="2899" y="249"/>
                    <a:pt x="2898" y="252"/>
                  </a:cubicBezTo>
                  <a:cubicBezTo>
                    <a:pt x="2897" y="255"/>
                    <a:pt x="2898" y="258"/>
                    <a:pt x="2901" y="259"/>
                  </a:cubicBezTo>
                  <a:cubicBezTo>
                    <a:pt x="2901" y="259"/>
                    <a:pt x="2902" y="259"/>
                    <a:pt x="2902" y="259"/>
                  </a:cubicBezTo>
                  <a:cubicBezTo>
                    <a:pt x="2905" y="259"/>
                    <a:pt x="2907" y="256"/>
                    <a:pt x="2908" y="253"/>
                  </a:cubicBezTo>
                  <a:cubicBezTo>
                    <a:pt x="2909" y="250"/>
                    <a:pt x="2908" y="247"/>
                    <a:pt x="2905" y="246"/>
                  </a:cubicBezTo>
                  <a:cubicBezTo>
                    <a:pt x="2905" y="246"/>
                    <a:pt x="2904" y="246"/>
                    <a:pt x="2904" y="246"/>
                  </a:cubicBezTo>
                  <a:moveTo>
                    <a:pt x="3548" y="244"/>
                  </a:moveTo>
                  <a:cubicBezTo>
                    <a:pt x="3548" y="244"/>
                    <a:pt x="3548" y="244"/>
                    <a:pt x="3547" y="244"/>
                  </a:cubicBezTo>
                  <a:cubicBezTo>
                    <a:pt x="3544" y="244"/>
                    <a:pt x="3539" y="247"/>
                    <a:pt x="3538" y="251"/>
                  </a:cubicBezTo>
                  <a:cubicBezTo>
                    <a:pt x="3536" y="254"/>
                    <a:pt x="3538" y="257"/>
                    <a:pt x="3541" y="257"/>
                  </a:cubicBezTo>
                  <a:cubicBezTo>
                    <a:pt x="3542" y="257"/>
                    <a:pt x="3542" y="257"/>
                    <a:pt x="3542" y="257"/>
                  </a:cubicBezTo>
                  <a:cubicBezTo>
                    <a:pt x="3546" y="257"/>
                    <a:pt x="3550" y="254"/>
                    <a:pt x="3552" y="250"/>
                  </a:cubicBezTo>
                  <a:cubicBezTo>
                    <a:pt x="3553" y="247"/>
                    <a:pt x="3551" y="244"/>
                    <a:pt x="3548" y="244"/>
                  </a:cubicBezTo>
                  <a:moveTo>
                    <a:pt x="1236" y="243"/>
                  </a:moveTo>
                  <a:cubicBezTo>
                    <a:pt x="1236" y="243"/>
                    <a:pt x="1235" y="243"/>
                    <a:pt x="1235" y="244"/>
                  </a:cubicBezTo>
                  <a:cubicBezTo>
                    <a:pt x="1231" y="244"/>
                    <a:pt x="1229" y="248"/>
                    <a:pt x="1230" y="252"/>
                  </a:cubicBezTo>
                  <a:cubicBezTo>
                    <a:pt x="1231" y="255"/>
                    <a:pt x="1234" y="257"/>
                    <a:pt x="1237" y="257"/>
                  </a:cubicBezTo>
                  <a:cubicBezTo>
                    <a:pt x="1238" y="257"/>
                    <a:pt x="1238" y="257"/>
                    <a:pt x="1239" y="256"/>
                  </a:cubicBezTo>
                  <a:cubicBezTo>
                    <a:pt x="1242" y="256"/>
                    <a:pt x="1244" y="252"/>
                    <a:pt x="1243" y="248"/>
                  </a:cubicBezTo>
                  <a:cubicBezTo>
                    <a:pt x="1242" y="245"/>
                    <a:pt x="1239" y="243"/>
                    <a:pt x="1236" y="243"/>
                  </a:cubicBezTo>
                  <a:moveTo>
                    <a:pt x="3626" y="240"/>
                  </a:moveTo>
                  <a:cubicBezTo>
                    <a:pt x="3625" y="240"/>
                    <a:pt x="3625" y="240"/>
                    <a:pt x="3625" y="240"/>
                  </a:cubicBezTo>
                  <a:cubicBezTo>
                    <a:pt x="3621" y="240"/>
                    <a:pt x="3617" y="243"/>
                    <a:pt x="3615" y="246"/>
                  </a:cubicBezTo>
                  <a:cubicBezTo>
                    <a:pt x="3614" y="250"/>
                    <a:pt x="3615" y="252"/>
                    <a:pt x="3619" y="252"/>
                  </a:cubicBezTo>
                  <a:cubicBezTo>
                    <a:pt x="3619" y="252"/>
                    <a:pt x="3619" y="252"/>
                    <a:pt x="3619" y="252"/>
                  </a:cubicBezTo>
                  <a:cubicBezTo>
                    <a:pt x="3623" y="252"/>
                    <a:pt x="3627" y="249"/>
                    <a:pt x="3629" y="245"/>
                  </a:cubicBezTo>
                  <a:cubicBezTo>
                    <a:pt x="3631" y="242"/>
                    <a:pt x="3629" y="240"/>
                    <a:pt x="3626" y="240"/>
                  </a:cubicBezTo>
                  <a:moveTo>
                    <a:pt x="2847" y="236"/>
                  </a:moveTo>
                  <a:cubicBezTo>
                    <a:pt x="2844" y="236"/>
                    <a:pt x="2842" y="238"/>
                    <a:pt x="2841" y="241"/>
                  </a:cubicBezTo>
                  <a:cubicBezTo>
                    <a:pt x="2840" y="245"/>
                    <a:pt x="2841" y="248"/>
                    <a:pt x="2844" y="249"/>
                  </a:cubicBezTo>
                  <a:cubicBezTo>
                    <a:pt x="2844" y="249"/>
                    <a:pt x="2845" y="249"/>
                    <a:pt x="2845" y="249"/>
                  </a:cubicBezTo>
                  <a:cubicBezTo>
                    <a:pt x="2847" y="249"/>
                    <a:pt x="2850" y="246"/>
                    <a:pt x="2851" y="243"/>
                  </a:cubicBezTo>
                  <a:cubicBezTo>
                    <a:pt x="2852" y="240"/>
                    <a:pt x="2851" y="237"/>
                    <a:pt x="2848" y="236"/>
                  </a:cubicBezTo>
                  <a:cubicBezTo>
                    <a:pt x="2848" y="236"/>
                    <a:pt x="2847" y="236"/>
                    <a:pt x="2847" y="236"/>
                  </a:cubicBezTo>
                  <a:moveTo>
                    <a:pt x="693" y="236"/>
                  </a:moveTo>
                  <a:cubicBezTo>
                    <a:pt x="691" y="236"/>
                    <a:pt x="690" y="238"/>
                    <a:pt x="691" y="240"/>
                  </a:cubicBezTo>
                  <a:cubicBezTo>
                    <a:pt x="692" y="243"/>
                    <a:pt x="696" y="246"/>
                    <a:pt x="700" y="247"/>
                  </a:cubicBezTo>
                  <a:cubicBezTo>
                    <a:pt x="700" y="247"/>
                    <a:pt x="701" y="247"/>
                    <a:pt x="701" y="247"/>
                  </a:cubicBezTo>
                  <a:cubicBezTo>
                    <a:pt x="703" y="247"/>
                    <a:pt x="704" y="246"/>
                    <a:pt x="703" y="243"/>
                  </a:cubicBezTo>
                  <a:cubicBezTo>
                    <a:pt x="702" y="240"/>
                    <a:pt x="698" y="237"/>
                    <a:pt x="694" y="236"/>
                  </a:cubicBezTo>
                  <a:cubicBezTo>
                    <a:pt x="694" y="236"/>
                    <a:pt x="693" y="236"/>
                    <a:pt x="693" y="236"/>
                  </a:cubicBezTo>
                  <a:moveTo>
                    <a:pt x="3703" y="234"/>
                  </a:moveTo>
                  <a:cubicBezTo>
                    <a:pt x="3702" y="234"/>
                    <a:pt x="3702" y="234"/>
                    <a:pt x="3702" y="234"/>
                  </a:cubicBezTo>
                  <a:cubicBezTo>
                    <a:pt x="3698" y="234"/>
                    <a:pt x="3694" y="237"/>
                    <a:pt x="3692" y="241"/>
                  </a:cubicBezTo>
                  <a:cubicBezTo>
                    <a:pt x="3690" y="244"/>
                    <a:pt x="3692" y="246"/>
                    <a:pt x="3695" y="246"/>
                  </a:cubicBezTo>
                  <a:cubicBezTo>
                    <a:pt x="3695" y="246"/>
                    <a:pt x="3695" y="246"/>
                    <a:pt x="3696" y="246"/>
                  </a:cubicBezTo>
                  <a:cubicBezTo>
                    <a:pt x="3699" y="246"/>
                    <a:pt x="3704" y="243"/>
                    <a:pt x="3706" y="239"/>
                  </a:cubicBezTo>
                  <a:cubicBezTo>
                    <a:pt x="3707" y="236"/>
                    <a:pt x="3706" y="234"/>
                    <a:pt x="3703" y="234"/>
                  </a:cubicBezTo>
                  <a:moveTo>
                    <a:pt x="3779" y="226"/>
                  </a:moveTo>
                  <a:cubicBezTo>
                    <a:pt x="3778" y="226"/>
                    <a:pt x="3778" y="226"/>
                    <a:pt x="3778" y="226"/>
                  </a:cubicBezTo>
                  <a:cubicBezTo>
                    <a:pt x="3774" y="226"/>
                    <a:pt x="3769" y="229"/>
                    <a:pt x="3768" y="233"/>
                  </a:cubicBezTo>
                  <a:cubicBezTo>
                    <a:pt x="3766" y="236"/>
                    <a:pt x="3767" y="238"/>
                    <a:pt x="3770" y="238"/>
                  </a:cubicBezTo>
                  <a:cubicBezTo>
                    <a:pt x="3770" y="238"/>
                    <a:pt x="3771" y="238"/>
                    <a:pt x="3771" y="238"/>
                  </a:cubicBezTo>
                  <a:cubicBezTo>
                    <a:pt x="3775" y="238"/>
                    <a:pt x="3779" y="235"/>
                    <a:pt x="3781" y="231"/>
                  </a:cubicBezTo>
                  <a:cubicBezTo>
                    <a:pt x="3783" y="228"/>
                    <a:pt x="3782" y="226"/>
                    <a:pt x="3779" y="226"/>
                  </a:cubicBezTo>
                  <a:moveTo>
                    <a:pt x="1310" y="224"/>
                  </a:moveTo>
                  <a:cubicBezTo>
                    <a:pt x="1309" y="224"/>
                    <a:pt x="1308" y="224"/>
                    <a:pt x="1308" y="225"/>
                  </a:cubicBezTo>
                  <a:cubicBezTo>
                    <a:pt x="1304" y="226"/>
                    <a:pt x="1302" y="229"/>
                    <a:pt x="1303" y="233"/>
                  </a:cubicBezTo>
                  <a:cubicBezTo>
                    <a:pt x="1304" y="236"/>
                    <a:pt x="1306" y="238"/>
                    <a:pt x="1309" y="238"/>
                  </a:cubicBezTo>
                  <a:cubicBezTo>
                    <a:pt x="1310" y="238"/>
                    <a:pt x="1310" y="238"/>
                    <a:pt x="1311" y="237"/>
                  </a:cubicBezTo>
                  <a:cubicBezTo>
                    <a:pt x="1315" y="236"/>
                    <a:pt x="1317" y="233"/>
                    <a:pt x="1316" y="229"/>
                  </a:cubicBezTo>
                  <a:cubicBezTo>
                    <a:pt x="1315" y="226"/>
                    <a:pt x="1313" y="224"/>
                    <a:pt x="1310" y="224"/>
                  </a:cubicBezTo>
                  <a:moveTo>
                    <a:pt x="2793" y="221"/>
                  </a:moveTo>
                  <a:cubicBezTo>
                    <a:pt x="2791" y="221"/>
                    <a:pt x="2788" y="223"/>
                    <a:pt x="2787" y="227"/>
                  </a:cubicBezTo>
                  <a:cubicBezTo>
                    <a:pt x="2786" y="230"/>
                    <a:pt x="2787" y="233"/>
                    <a:pt x="2790" y="234"/>
                  </a:cubicBezTo>
                  <a:cubicBezTo>
                    <a:pt x="2790" y="234"/>
                    <a:pt x="2791" y="234"/>
                    <a:pt x="2791" y="234"/>
                  </a:cubicBezTo>
                  <a:cubicBezTo>
                    <a:pt x="2793" y="234"/>
                    <a:pt x="2796" y="232"/>
                    <a:pt x="2797" y="229"/>
                  </a:cubicBezTo>
                  <a:cubicBezTo>
                    <a:pt x="2798" y="226"/>
                    <a:pt x="2797" y="222"/>
                    <a:pt x="2794" y="222"/>
                  </a:cubicBezTo>
                  <a:cubicBezTo>
                    <a:pt x="2794" y="222"/>
                    <a:pt x="2793" y="221"/>
                    <a:pt x="2793" y="221"/>
                  </a:cubicBezTo>
                  <a:moveTo>
                    <a:pt x="624" y="221"/>
                  </a:moveTo>
                  <a:cubicBezTo>
                    <a:pt x="621" y="221"/>
                    <a:pt x="620" y="223"/>
                    <a:pt x="621" y="225"/>
                  </a:cubicBezTo>
                  <a:cubicBezTo>
                    <a:pt x="623" y="228"/>
                    <a:pt x="627" y="231"/>
                    <a:pt x="630" y="232"/>
                  </a:cubicBezTo>
                  <a:cubicBezTo>
                    <a:pt x="631" y="232"/>
                    <a:pt x="631" y="232"/>
                    <a:pt x="632" y="232"/>
                  </a:cubicBezTo>
                  <a:cubicBezTo>
                    <a:pt x="634" y="232"/>
                    <a:pt x="635" y="230"/>
                    <a:pt x="634" y="228"/>
                  </a:cubicBezTo>
                  <a:cubicBezTo>
                    <a:pt x="632" y="225"/>
                    <a:pt x="629" y="222"/>
                    <a:pt x="625" y="221"/>
                  </a:cubicBezTo>
                  <a:cubicBezTo>
                    <a:pt x="625" y="221"/>
                    <a:pt x="624" y="221"/>
                    <a:pt x="624" y="221"/>
                  </a:cubicBezTo>
                  <a:moveTo>
                    <a:pt x="3853" y="216"/>
                  </a:moveTo>
                  <a:cubicBezTo>
                    <a:pt x="3852" y="216"/>
                    <a:pt x="3852" y="216"/>
                    <a:pt x="3852" y="216"/>
                  </a:cubicBezTo>
                  <a:cubicBezTo>
                    <a:pt x="3848" y="217"/>
                    <a:pt x="3844" y="220"/>
                    <a:pt x="3842" y="223"/>
                  </a:cubicBezTo>
                  <a:cubicBezTo>
                    <a:pt x="3840" y="226"/>
                    <a:pt x="3841" y="228"/>
                    <a:pt x="3844" y="228"/>
                  </a:cubicBezTo>
                  <a:cubicBezTo>
                    <a:pt x="3844" y="228"/>
                    <a:pt x="3844" y="228"/>
                    <a:pt x="3845" y="228"/>
                  </a:cubicBezTo>
                  <a:cubicBezTo>
                    <a:pt x="3848" y="228"/>
                    <a:pt x="3853" y="225"/>
                    <a:pt x="3855" y="221"/>
                  </a:cubicBezTo>
                  <a:cubicBezTo>
                    <a:pt x="3857" y="218"/>
                    <a:pt x="3856" y="216"/>
                    <a:pt x="3853" y="216"/>
                  </a:cubicBezTo>
                  <a:moveTo>
                    <a:pt x="554" y="205"/>
                  </a:moveTo>
                  <a:cubicBezTo>
                    <a:pt x="552" y="205"/>
                    <a:pt x="551" y="206"/>
                    <a:pt x="552" y="209"/>
                  </a:cubicBezTo>
                  <a:cubicBezTo>
                    <a:pt x="553" y="211"/>
                    <a:pt x="557" y="214"/>
                    <a:pt x="560" y="215"/>
                  </a:cubicBezTo>
                  <a:cubicBezTo>
                    <a:pt x="561" y="215"/>
                    <a:pt x="561" y="215"/>
                    <a:pt x="562" y="215"/>
                  </a:cubicBezTo>
                  <a:cubicBezTo>
                    <a:pt x="564" y="215"/>
                    <a:pt x="565" y="214"/>
                    <a:pt x="564" y="212"/>
                  </a:cubicBezTo>
                  <a:cubicBezTo>
                    <a:pt x="563" y="209"/>
                    <a:pt x="559" y="206"/>
                    <a:pt x="556" y="205"/>
                  </a:cubicBezTo>
                  <a:cubicBezTo>
                    <a:pt x="555" y="205"/>
                    <a:pt x="554" y="205"/>
                    <a:pt x="554" y="205"/>
                  </a:cubicBezTo>
                  <a:moveTo>
                    <a:pt x="3925" y="204"/>
                  </a:moveTo>
                  <a:cubicBezTo>
                    <a:pt x="3925" y="204"/>
                    <a:pt x="3924" y="204"/>
                    <a:pt x="3924" y="204"/>
                  </a:cubicBezTo>
                  <a:cubicBezTo>
                    <a:pt x="3920" y="205"/>
                    <a:pt x="3916" y="208"/>
                    <a:pt x="3914" y="211"/>
                  </a:cubicBezTo>
                  <a:cubicBezTo>
                    <a:pt x="3912" y="214"/>
                    <a:pt x="3912" y="216"/>
                    <a:pt x="3915" y="216"/>
                  </a:cubicBezTo>
                  <a:cubicBezTo>
                    <a:pt x="3915" y="216"/>
                    <a:pt x="3916" y="216"/>
                    <a:pt x="3916" y="216"/>
                  </a:cubicBezTo>
                  <a:cubicBezTo>
                    <a:pt x="3920" y="215"/>
                    <a:pt x="3924" y="212"/>
                    <a:pt x="3926" y="209"/>
                  </a:cubicBezTo>
                  <a:cubicBezTo>
                    <a:pt x="3928" y="206"/>
                    <a:pt x="3927" y="204"/>
                    <a:pt x="3925" y="204"/>
                  </a:cubicBezTo>
                  <a:moveTo>
                    <a:pt x="2741" y="204"/>
                  </a:moveTo>
                  <a:cubicBezTo>
                    <a:pt x="2739" y="204"/>
                    <a:pt x="2737" y="206"/>
                    <a:pt x="2736" y="208"/>
                  </a:cubicBezTo>
                  <a:cubicBezTo>
                    <a:pt x="2735" y="212"/>
                    <a:pt x="2736" y="216"/>
                    <a:pt x="2738" y="217"/>
                  </a:cubicBezTo>
                  <a:cubicBezTo>
                    <a:pt x="2739" y="217"/>
                    <a:pt x="2739" y="217"/>
                    <a:pt x="2739" y="217"/>
                  </a:cubicBezTo>
                  <a:cubicBezTo>
                    <a:pt x="2742" y="217"/>
                    <a:pt x="2744" y="215"/>
                    <a:pt x="2745" y="212"/>
                  </a:cubicBezTo>
                  <a:cubicBezTo>
                    <a:pt x="2746" y="208"/>
                    <a:pt x="2745" y="205"/>
                    <a:pt x="2743" y="204"/>
                  </a:cubicBezTo>
                  <a:cubicBezTo>
                    <a:pt x="2742" y="204"/>
                    <a:pt x="2742" y="204"/>
                    <a:pt x="2741" y="204"/>
                  </a:cubicBezTo>
                  <a:moveTo>
                    <a:pt x="1384" y="202"/>
                  </a:moveTo>
                  <a:cubicBezTo>
                    <a:pt x="1384" y="202"/>
                    <a:pt x="1383" y="202"/>
                    <a:pt x="1382" y="203"/>
                  </a:cubicBezTo>
                  <a:cubicBezTo>
                    <a:pt x="1379" y="204"/>
                    <a:pt x="1376" y="208"/>
                    <a:pt x="1377" y="211"/>
                  </a:cubicBezTo>
                  <a:cubicBezTo>
                    <a:pt x="1377" y="214"/>
                    <a:pt x="1380" y="216"/>
                    <a:pt x="1383" y="216"/>
                  </a:cubicBezTo>
                  <a:cubicBezTo>
                    <a:pt x="1383" y="216"/>
                    <a:pt x="1384" y="216"/>
                    <a:pt x="1385" y="216"/>
                  </a:cubicBezTo>
                  <a:cubicBezTo>
                    <a:pt x="1388" y="214"/>
                    <a:pt x="1391" y="211"/>
                    <a:pt x="1390" y="207"/>
                  </a:cubicBezTo>
                  <a:cubicBezTo>
                    <a:pt x="1390" y="204"/>
                    <a:pt x="1387" y="202"/>
                    <a:pt x="1384" y="202"/>
                  </a:cubicBezTo>
                  <a:moveTo>
                    <a:pt x="3994" y="190"/>
                  </a:moveTo>
                  <a:cubicBezTo>
                    <a:pt x="3994" y="190"/>
                    <a:pt x="3993" y="190"/>
                    <a:pt x="3993" y="190"/>
                  </a:cubicBezTo>
                  <a:cubicBezTo>
                    <a:pt x="3990" y="191"/>
                    <a:pt x="3985" y="194"/>
                    <a:pt x="3983" y="197"/>
                  </a:cubicBezTo>
                  <a:cubicBezTo>
                    <a:pt x="3981" y="200"/>
                    <a:pt x="3981" y="202"/>
                    <a:pt x="3984" y="202"/>
                  </a:cubicBezTo>
                  <a:cubicBezTo>
                    <a:pt x="3984" y="202"/>
                    <a:pt x="3984" y="202"/>
                    <a:pt x="3985" y="201"/>
                  </a:cubicBezTo>
                  <a:cubicBezTo>
                    <a:pt x="3988" y="201"/>
                    <a:pt x="3993" y="198"/>
                    <a:pt x="3995" y="195"/>
                  </a:cubicBezTo>
                  <a:cubicBezTo>
                    <a:pt x="3997" y="192"/>
                    <a:pt x="3996" y="190"/>
                    <a:pt x="3994" y="190"/>
                  </a:cubicBezTo>
                  <a:moveTo>
                    <a:pt x="484" y="188"/>
                  </a:moveTo>
                  <a:cubicBezTo>
                    <a:pt x="482" y="188"/>
                    <a:pt x="481" y="189"/>
                    <a:pt x="482" y="192"/>
                  </a:cubicBezTo>
                  <a:cubicBezTo>
                    <a:pt x="483" y="194"/>
                    <a:pt x="486" y="197"/>
                    <a:pt x="490" y="198"/>
                  </a:cubicBezTo>
                  <a:cubicBezTo>
                    <a:pt x="491" y="198"/>
                    <a:pt x="491" y="198"/>
                    <a:pt x="492" y="198"/>
                  </a:cubicBezTo>
                  <a:cubicBezTo>
                    <a:pt x="494" y="198"/>
                    <a:pt x="495" y="197"/>
                    <a:pt x="494" y="195"/>
                  </a:cubicBezTo>
                  <a:cubicBezTo>
                    <a:pt x="493" y="192"/>
                    <a:pt x="489" y="189"/>
                    <a:pt x="486" y="188"/>
                  </a:cubicBezTo>
                  <a:cubicBezTo>
                    <a:pt x="485" y="188"/>
                    <a:pt x="485" y="188"/>
                    <a:pt x="484" y="188"/>
                  </a:cubicBezTo>
                  <a:moveTo>
                    <a:pt x="2692" y="183"/>
                  </a:moveTo>
                  <a:cubicBezTo>
                    <a:pt x="2690" y="183"/>
                    <a:pt x="2688" y="185"/>
                    <a:pt x="2686" y="188"/>
                  </a:cubicBezTo>
                  <a:cubicBezTo>
                    <a:pt x="2685" y="191"/>
                    <a:pt x="2686" y="195"/>
                    <a:pt x="2688" y="196"/>
                  </a:cubicBezTo>
                  <a:cubicBezTo>
                    <a:pt x="2689" y="196"/>
                    <a:pt x="2689" y="196"/>
                    <a:pt x="2690" y="196"/>
                  </a:cubicBezTo>
                  <a:cubicBezTo>
                    <a:pt x="2692" y="196"/>
                    <a:pt x="2694" y="195"/>
                    <a:pt x="2695" y="192"/>
                  </a:cubicBezTo>
                  <a:cubicBezTo>
                    <a:pt x="2696" y="188"/>
                    <a:pt x="2696" y="184"/>
                    <a:pt x="2693" y="183"/>
                  </a:cubicBezTo>
                  <a:cubicBezTo>
                    <a:pt x="2693" y="183"/>
                    <a:pt x="2692" y="183"/>
                    <a:pt x="2692" y="183"/>
                  </a:cubicBezTo>
                  <a:moveTo>
                    <a:pt x="1460" y="178"/>
                  </a:moveTo>
                  <a:cubicBezTo>
                    <a:pt x="1460" y="178"/>
                    <a:pt x="1459" y="178"/>
                    <a:pt x="1458" y="178"/>
                  </a:cubicBezTo>
                  <a:cubicBezTo>
                    <a:pt x="1454" y="180"/>
                    <a:pt x="1452" y="184"/>
                    <a:pt x="1452" y="187"/>
                  </a:cubicBezTo>
                  <a:cubicBezTo>
                    <a:pt x="1452" y="190"/>
                    <a:pt x="1454" y="192"/>
                    <a:pt x="1457" y="192"/>
                  </a:cubicBezTo>
                  <a:cubicBezTo>
                    <a:pt x="1458" y="192"/>
                    <a:pt x="1459" y="192"/>
                    <a:pt x="1459" y="191"/>
                  </a:cubicBezTo>
                  <a:cubicBezTo>
                    <a:pt x="1463" y="190"/>
                    <a:pt x="1466" y="186"/>
                    <a:pt x="1466" y="183"/>
                  </a:cubicBezTo>
                  <a:cubicBezTo>
                    <a:pt x="1465" y="180"/>
                    <a:pt x="1463" y="178"/>
                    <a:pt x="1460" y="178"/>
                  </a:cubicBezTo>
                  <a:moveTo>
                    <a:pt x="4060" y="173"/>
                  </a:moveTo>
                  <a:cubicBezTo>
                    <a:pt x="4060" y="173"/>
                    <a:pt x="4059" y="173"/>
                    <a:pt x="4059" y="174"/>
                  </a:cubicBezTo>
                  <a:cubicBezTo>
                    <a:pt x="4056" y="175"/>
                    <a:pt x="4051" y="178"/>
                    <a:pt x="4049" y="181"/>
                  </a:cubicBezTo>
                  <a:cubicBezTo>
                    <a:pt x="4047" y="183"/>
                    <a:pt x="4047" y="184"/>
                    <a:pt x="4049" y="184"/>
                  </a:cubicBezTo>
                  <a:cubicBezTo>
                    <a:pt x="4049" y="184"/>
                    <a:pt x="4050" y="184"/>
                    <a:pt x="4051" y="184"/>
                  </a:cubicBezTo>
                  <a:cubicBezTo>
                    <a:pt x="4054" y="183"/>
                    <a:pt x="4058" y="180"/>
                    <a:pt x="4060" y="177"/>
                  </a:cubicBezTo>
                  <a:cubicBezTo>
                    <a:pt x="4062" y="175"/>
                    <a:pt x="4062" y="173"/>
                    <a:pt x="4060" y="173"/>
                  </a:cubicBezTo>
                  <a:moveTo>
                    <a:pt x="414" y="171"/>
                  </a:moveTo>
                  <a:cubicBezTo>
                    <a:pt x="412" y="171"/>
                    <a:pt x="411" y="172"/>
                    <a:pt x="412" y="175"/>
                  </a:cubicBezTo>
                  <a:cubicBezTo>
                    <a:pt x="413" y="177"/>
                    <a:pt x="416" y="180"/>
                    <a:pt x="420" y="181"/>
                  </a:cubicBezTo>
                  <a:cubicBezTo>
                    <a:pt x="420" y="181"/>
                    <a:pt x="421" y="181"/>
                    <a:pt x="422" y="181"/>
                  </a:cubicBezTo>
                  <a:cubicBezTo>
                    <a:pt x="424" y="181"/>
                    <a:pt x="425" y="180"/>
                    <a:pt x="424" y="178"/>
                  </a:cubicBezTo>
                  <a:cubicBezTo>
                    <a:pt x="423" y="175"/>
                    <a:pt x="419" y="172"/>
                    <a:pt x="416" y="171"/>
                  </a:cubicBezTo>
                  <a:cubicBezTo>
                    <a:pt x="415" y="171"/>
                    <a:pt x="415" y="171"/>
                    <a:pt x="414" y="171"/>
                  </a:cubicBezTo>
                  <a:moveTo>
                    <a:pt x="2644" y="161"/>
                  </a:moveTo>
                  <a:cubicBezTo>
                    <a:pt x="2642" y="161"/>
                    <a:pt x="2640" y="162"/>
                    <a:pt x="2638" y="165"/>
                  </a:cubicBezTo>
                  <a:cubicBezTo>
                    <a:pt x="2637" y="169"/>
                    <a:pt x="2638" y="173"/>
                    <a:pt x="2640" y="174"/>
                  </a:cubicBezTo>
                  <a:cubicBezTo>
                    <a:pt x="2641" y="174"/>
                    <a:pt x="2641" y="174"/>
                    <a:pt x="2642" y="174"/>
                  </a:cubicBezTo>
                  <a:cubicBezTo>
                    <a:pt x="2644" y="174"/>
                    <a:pt x="2646" y="172"/>
                    <a:pt x="2647" y="170"/>
                  </a:cubicBezTo>
                  <a:cubicBezTo>
                    <a:pt x="2648" y="166"/>
                    <a:pt x="2648" y="162"/>
                    <a:pt x="2645" y="161"/>
                  </a:cubicBezTo>
                  <a:cubicBezTo>
                    <a:pt x="2645" y="161"/>
                    <a:pt x="2644" y="161"/>
                    <a:pt x="2644" y="161"/>
                  </a:cubicBezTo>
                  <a:moveTo>
                    <a:pt x="4963" y="160"/>
                  </a:moveTo>
                  <a:cubicBezTo>
                    <a:pt x="4960" y="160"/>
                    <a:pt x="4957" y="163"/>
                    <a:pt x="4956" y="167"/>
                  </a:cubicBezTo>
                  <a:cubicBezTo>
                    <a:pt x="4955" y="170"/>
                    <a:pt x="4956" y="173"/>
                    <a:pt x="4959" y="174"/>
                  </a:cubicBezTo>
                  <a:cubicBezTo>
                    <a:pt x="4960" y="174"/>
                    <a:pt x="4960" y="174"/>
                    <a:pt x="4960" y="174"/>
                  </a:cubicBezTo>
                  <a:cubicBezTo>
                    <a:pt x="4963" y="174"/>
                    <a:pt x="4966" y="171"/>
                    <a:pt x="4967" y="167"/>
                  </a:cubicBezTo>
                  <a:cubicBezTo>
                    <a:pt x="4968" y="164"/>
                    <a:pt x="4966" y="160"/>
                    <a:pt x="4963" y="160"/>
                  </a:cubicBezTo>
                  <a:cubicBezTo>
                    <a:pt x="4963" y="160"/>
                    <a:pt x="4963" y="160"/>
                    <a:pt x="4963" y="160"/>
                  </a:cubicBezTo>
                  <a:moveTo>
                    <a:pt x="4901" y="156"/>
                  </a:moveTo>
                  <a:cubicBezTo>
                    <a:pt x="4899" y="156"/>
                    <a:pt x="4896" y="158"/>
                    <a:pt x="4894" y="162"/>
                  </a:cubicBezTo>
                  <a:cubicBezTo>
                    <a:pt x="4893" y="165"/>
                    <a:pt x="4895" y="169"/>
                    <a:pt x="4898" y="169"/>
                  </a:cubicBezTo>
                  <a:cubicBezTo>
                    <a:pt x="4898" y="169"/>
                    <a:pt x="4898" y="169"/>
                    <a:pt x="4898" y="169"/>
                  </a:cubicBezTo>
                  <a:cubicBezTo>
                    <a:pt x="4901" y="169"/>
                    <a:pt x="4904" y="166"/>
                    <a:pt x="4905" y="163"/>
                  </a:cubicBezTo>
                  <a:cubicBezTo>
                    <a:pt x="4906" y="159"/>
                    <a:pt x="4905" y="156"/>
                    <a:pt x="4902" y="156"/>
                  </a:cubicBezTo>
                  <a:cubicBezTo>
                    <a:pt x="4902" y="156"/>
                    <a:pt x="4902" y="156"/>
                    <a:pt x="4901" y="156"/>
                  </a:cubicBezTo>
                  <a:moveTo>
                    <a:pt x="344" y="155"/>
                  </a:moveTo>
                  <a:cubicBezTo>
                    <a:pt x="342" y="155"/>
                    <a:pt x="341" y="156"/>
                    <a:pt x="342" y="158"/>
                  </a:cubicBezTo>
                  <a:cubicBezTo>
                    <a:pt x="343" y="160"/>
                    <a:pt x="346" y="163"/>
                    <a:pt x="350" y="164"/>
                  </a:cubicBezTo>
                  <a:cubicBezTo>
                    <a:pt x="350" y="164"/>
                    <a:pt x="351" y="164"/>
                    <a:pt x="351" y="164"/>
                  </a:cubicBezTo>
                  <a:cubicBezTo>
                    <a:pt x="354" y="164"/>
                    <a:pt x="355" y="163"/>
                    <a:pt x="354" y="161"/>
                  </a:cubicBezTo>
                  <a:cubicBezTo>
                    <a:pt x="353" y="158"/>
                    <a:pt x="350" y="156"/>
                    <a:pt x="346" y="155"/>
                  </a:cubicBezTo>
                  <a:cubicBezTo>
                    <a:pt x="346" y="155"/>
                    <a:pt x="345" y="155"/>
                    <a:pt x="344" y="155"/>
                  </a:cubicBezTo>
                  <a:moveTo>
                    <a:pt x="4123" y="154"/>
                  </a:moveTo>
                  <a:cubicBezTo>
                    <a:pt x="4122" y="154"/>
                    <a:pt x="4122" y="154"/>
                    <a:pt x="4121" y="154"/>
                  </a:cubicBezTo>
                  <a:cubicBezTo>
                    <a:pt x="4118" y="155"/>
                    <a:pt x="4114" y="158"/>
                    <a:pt x="4111" y="161"/>
                  </a:cubicBezTo>
                  <a:cubicBezTo>
                    <a:pt x="4110" y="163"/>
                    <a:pt x="4109" y="164"/>
                    <a:pt x="4111" y="164"/>
                  </a:cubicBezTo>
                  <a:cubicBezTo>
                    <a:pt x="4111" y="164"/>
                    <a:pt x="4112" y="164"/>
                    <a:pt x="4112" y="164"/>
                  </a:cubicBezTo>
                  <a:cubicBezTo>
                    <a:pt x="4115" y="163"/>
                    <a:pt x="4120" y="160"/>
                    <a:pt x="4122" y="157"/>
                  </a:cubicBezTo>
                  <a:cubicBezTo>
                    <a:pt x="4124" y="155"/>
                    <a:pt x="4124" y="154"/>
                    <a:pt x="4123" y="154"/>
                  </a:cubicBezTo>
                  <a:moveTo>
                    <a:pt x="1537" y="153"/>
                  </a:moveTo>
                  <a:cubicBezTo>
                    <a:pt x="1536" y="153"/>
                    <a:pt x="1535" y="153"/>
                    <a:pt x="1535" y="153"/>
                  </a:cubicBezTo>
                  <a:cubicBezTo>
                    <a:pt x="1531" y="154"/>
                    <a:pt x="1528" y="158"/>
                    <a:pt x="1528" y="162"/>
                  </a:cubicBezTo>
                  <a:cubicBezTo>
                    <a:pt x="1528" y="165"/>
                    <a:pt x="1530" y="166"/>
                    <a:pt x="1532" y="166"/>
                  </a:cubicBezTo>
                  <a:cubicBezTo>
                    <a:pt x="1533" y="166"/>
                    <a:pt x="1534" y="166"/>
                    <a:pt x="1535" y="166"/>
                  </a:cubicBezTo>
                  <a:cubicBezTo>
                    <a:pt x="1538" y="165"/>
                    <a:pt x="1541" y="161"/>
                    <a:pt x="1541" y="157"/>
                  </a:cubicBezTo>
                  <a:cubicBezTo>
                    <a:pt x="1541" y="154"/>
                    <a:pt x="1540" y="153"/>
                    <a:pt x="1537" y="153"/>
                  </a:cubicBezTo>
                  <a:moveTo>
                    <a:pt x="4842" y="150"/>
                  </a:moveTo>
                  <a:cubicBezTo>
                    <a:pt x="4839" y="150"/>
                    <a:pt x="4836" y="152"/>
                    <a:pt x="4835" y="155"/>
                  </a:cubicBezTo>
                  <a:cubicBezTo>
                    <a:pt x="4834" y="159"/>
                    <a:pt x="4835" y="162"/>
                    <a:pt x="4838" y="162"/>
                  </a:cubicBezTo>
                  <a:cubicBezTo>
                    <a:pt x="4838" y="162"/>
                    <a:pt x="4839" y="162"/>
                    <a:pt x="4839" y="162"/>
                  </a:cubicBezTo>
                  <a:cubicBezTo>
                    <a:pt x="4842" y="162"/>
                    <a:pt x="4844" y="160"/>
                    <a:pt x="4846" y="157"/>
                  </a:cubicBezTo>
                  <a:cubicBezTo>
                    <a:pt x="4847" y="153"/>
                    <a:pt x="4845" y="150"/>
                    <a:pt x="4842" y="150"/>
                  </a:cubicBezTo>
                  <a:cubicBezTo>
                    <a:pt x="4842" y="150"/>
                    <a:pt x="4842" y="150"/>
                    <a:pt x="4842" y="150"/>
                  </a:cubicBezTo>
                  <a:moveTo>
                    <a:pt x="4784" y="142"/>
                  </a:moveTo>
                  <a:cubicBezTo>
                    <a:pt x="4781" y="142"/>
                    <a:pt x="4778" y="145"/>
                    <a:pt x="4777" y="148"/>
                  </a:cubicBezTo>
                  <a:cubicBezTo>
                    <a:pt x="4776" y="151"/>
                    <a:pt x="4777" y="154"/>
                    <a:pt x="4780" y="154"/>
                  </a:cubicBezTo>
                  <a:cubicBezTo>
                    <a:pt x="4780" y="154"/>
                    <a:pt x="4780" y="154"/>
                    <a:pt x="4780" y="154"/>
                  </a:cubicBezTo>
                  <a:cubicBezTo>
                    <a:pt x="4783" y="154"/>
                    <a:pt x="4786" y="152"/>
                    <a:pt x="4787" y="149"/>
                  </a:cubicBezTo>
                  <a:cubicBezTo>
                    <a:pt x="4789" y="146"/>
                    <a:pt x="4787" y="143"/>
                    <a:pt x="4785" y="142"/>
                  </a:cubicBezTo>
                  <a:cubicBezTo>
                    <a:pt x="4784" y="142"/>
                    <a:pt x="4784" y="142"/>
                    <a:pt x="4784" y="142"/>
                  </a:cubicBezTo>
                  <a:moveTo>
                    <a:pt x="275" y="139"/>
                  </a:moveTo>
                  <a:cubicBezTo>
                    <a:pt x="273" y="139"/>
                    <a:pt x="272" y="140"/>
                    <a:pt x="272" y="142"/>
                  </a:cubicBezTo>
                  <a:cubicBezTo>
                    <a:pt x="273" y="144"/>
                    <a:pt x="276" y="147"/>
                    <a:pt x="280" y="147"/>
                  </a:cubicBezTo>
                  <a:cubicBezTo>
                    <a:pt x="280" y="148"/>
                    <a:pt x="281" y="148"/>
                    <a:pt x="282" y="148"/>
                  </a:cubicBezTo>
                  <a:cubicBezTo>
                    <a:pt x="284" y="148"/>
                    <a:pt x="285" y="147"/>
                    <a:pt x="285" y="145"/>
                  </a:cubicBezTo>
                  <a:cubicBezTo>
                    <a:pt x="284" y="143"/>
                    <a:pt x="280" y="140"/>
                    <a:pt x="277" y="139"/>
                  </a:cubicBezTo>
                  <a:cubicBezTo>
                    <a:pt x="276" y="139"/>
                    <a:pt x="276" y="139"/>
                    <a:pt x="275" y="139"/>
                  </a:cubicBezTo>
                  <a:moveTo>
                    <a:pt x="2597" y="137"/>
                  </a:moveTo>
                  <a:cubicBezTo>
                    <a:pt x="2595" y="137"/>
                    <a:pt x="2592" y="139"/>
                    <a:pt x="2591" y="142"/>
                  </a:cubicBezTo>
                  <a:cubicBezTo>
                    <a:pt x="2590" y="145"/>
                    <a:pt x="2590" y="149"/>
                    <a:pt x="2593" y="150"/>
                  </a:cubicBezTo>
                  <a:cubicBezTo>
                    <a:pt x="2593" y="151"/>
                    <a:pt x="2594" y="151"/>
                    <a:pt x="2594" y="151"/>
                  </a:cubicBezTo>
                  <a:cubicBezTo>
                    <a:pt x="2596" y="151"/>
                    <a:pt x="2598" y="149"/>
                    <a:pt x="2600" y="146"/>
                  </a:cubicBezTo>
                  <a:cubicBezTo>
                    <a:pt x="2601" y="142"/>
                    <a:pt x="2600" y="139"/>
                    <a:pt x="2598" y="137"/>
                  </a:cubicBezTo>
                  <a:cubicBezTo>
                    <a:pt x="2598" y="137"/>
                    <a:pt x="2597" y="137"/>
                    <a:pt x="2597" y="137"/>
                  </a:cubicBezTo>
                  <a:moveTo>
                    <a:pt x="4181" y="134"/>
                  </a:moveTo>
                  <a:cubicBezTo>
                    <a:pt x="4181" y="134"/>
                    <a:pt x="4180" y="135"/>
                    <a:pt x="4180" y="135"/>
                  </a:cubicBezTo>
                  <a:cubicBezTo>
                    <a:pt x="4177" y="136"/>
                    <a:pt x="4172" y="138"/>
                    <a:pt x="4170" y="141"/>
                  </a:cubicBezTo>
                  <a:cubicBezTo>
                    <a:pt x="4168" y="143"/>
                    <a:pt x="4168" y="144"/>
                    <a:pt x="4169" y="144"/>
                  </a:cubicBezTo>
                  <a:cubicBezTo>
                    <a:pt x="4170" y="144"/>
                    <a:pt x="4170" y="144"/>
                    <a:pt x="4171" y="143"/>
                  </a:cubicBezTo>
                  <a:cubicBezTo>
                    <a:pt x="4174" y="143"/>
                    <a:pt x="4178" y="140"/>
                    <a:pt x="4180" y="138"/>
                  </a:cubicBezTo>
                  <a:cubicBezTo>
                    <a:pt x="4182" y="136"/>
                    <a:pt x="4182" y="134"/>
                    <a:pt x="4181" y="134"/>
                  </a:cubicBezTo>
                  <a:moveTo>
                    <a:pt x="4727" y="134"/>
                  </a:moveTo>
                  <a:cubicBezTo>
                    <a:pt x="4725" y="134"/>
                    <a:pt x="4722" y="137"/>
                    <a:pt x="4720" y="139"/>
                  </a:cubicBezTo>
                  <a:cubicBezTo>
                    <a:pt x="4719" y="142"/>
                    <a:pt x="4720" y="145"/>
                    <a:pt x="4723" y="146"/>
                  </a:cubicBezTo>
                  <a:cubicBezTo>
                    <a:pt x="4723" y="146"/>
                    <a:pt x="4723" y="146"/>
                    <a:pt x="4723" y="146"/>
                  </a:cubicBezTo>
                  <a:cubicBezTo>
                    <a:pt x="4726" y="146"/>
                    <a:pt x="4729" y="144"/>
                    <a:pt x="4730" y="141"/>
                  </a:cubicBezTo>
                  <a:cubicBezTo>
                    <a:pt x="4732" y="138"/>
                    <a:pt x="4731" y="135"/>
                    <a:pt x="4728" y="134"/>
                  </a:cubicBezTo>
                  <a:cubicBezTo>
                    <a:pt x="4728" y="134"/>
                    <a:pt x="4727" y="134"/>
                    <a:pt x="4727" y="134"/>
                  </a:cubicBezTo>
                  <a:moveTo>
                    <a:pt x="1614" y="127"/>
                  </a:moveTo>
                  <a:cubicBezTo>
                    <a:pt x="1613" y="127"/>
                    <a:pt x="1612" y="127"/>
                    <a:pt x="1611" y="127"/>
                  </a:cubicBezTo>
                  <a:cubicBezTo>
                    <a:pt x="1608" y="128"/>
                    <a:pt x="1604" y="132"/>
                    <a:pt x="1604" y="136"/>
                  </a:cubicBezTo>
                  <a:cubicBezTo>
                    <a:pt x="1604" y="139"/>
                    <a:pt x="1605" y="140"/>
                    <a:pt x="1608" y="140"/>
                  </a:cubicBezTo>
                  <a:cubicBezTo>
                    <a:pt x="1609" y="140"/>
                    <a:pt x="1609" y="140"/>
                    <a:pt x="1610" y="140"/>
                  </a:cubicBezTo>
                  <a:cubicBezTo>
                    <a:pt x="1614" y="139"/>
                    <a:pt x="1617" y="135"/>
                    <a:pt x="1618" y="131"/>
                  </a:cubicBezTo>
                  <a:cubicBezTo>
                    <a:pt x="1618" y="128"/>
                    <a:pt x="1616" y="127"/>
                    <a:pt x="1614" y="127"/>
                  </a:cubicBezTo>
                  <a:moveTo>
                    <a:pt x="4672" y="126"/>
                  </a:moveTo>
                  <a:cubicBezTo>
                    <a:pt x="4669" y="126"/>
                    <a:pt x="4666" y="128"/>
                    <a:pt x="4664" y="131"/>
                  </a:cubicBezTo>
                  <a:cubicBezTo>
                    <a:pt x="4663" y="134"/>
                    <a:pt x="4664" y="137"/>
                    <a:pt x="4667" y="137"/>
                  </a:cubicBezTo>
                  <a:cubicBezTo>
                    <a:pt x="4667" y="137"/>
                    <a:pt x="4667" y="137"/>
                    <a:pt x="4667" y="137"/>
                  </a:cubicBezTo>
                  <a:cubicBezTo>
                    <a:pt x="4670" y="137"/>
                    <a:pt x="4673" y="135"/>
                    <a:pt x="4674" y="133"/>
                  </a:cubicBezTo>
                  <a:cubicBezTo>
                    <a:pt x="4676" y="130"/>
                    <a:pt x="4675" y="127"/>
                    <a:pt x="4672" y="126"/>
                  </a:cubicBezTo>
                  <a:cubicBezTo>
                    <a:pt x="4672" y="126"/>
                    <a:pt x="4672" y="126"/>
                    <a:pt x="4672" y="126"/>
                  </a:cubicBezTo>
                  <a:moveTo>
                    <a:pt x="206" y="125"/>
                  </a:moveTo>
                  <a:cubicBezTo>
                    <a:pt x="204" y="125"/>
                    <a:pt x="202" y="126"/>
                    <a:pt x="203" y="128"/>
                  </a:cubicBezTo>
                  <a:cubicBezTo>
                    <a:pt x="204" y="130"/>
                    <a:pt x="207" y="132"/>
                    <a:pt x="210" y="133"/>
                  </a:cubicBezTo>
                  <a:cubicBezTo>
                    <a:pt x="211" y="133"/>
                    <a:pt x="212" y="133"/>
                    <a:pt x="212" y="133"/>
                  </a:cubicBezTo>
                  <a:cubicBezTo>
                    <a:pt x="215" y="133"/>
                    <a:pt x="216" y="132"/>
                    <a:pt x="215" y="130"/>
                  </a:cubicBezTo>
                  <a:cubicBezTo>
                    <a:pt x="215" y="128"/>
                    <a:pt x="211" y="126"/>
                    <a:pt x="208" y="125"/>
                  </a:cubicBezTo>
                  <a:cubicBezTo>
                    <a:pt x="207" y="125"/>
                    <a:pt x="207" y="125"/>
                    <a:pt x="206" y="125"/>
                  </a:cubicBezTo>
                  <a:moveTo>
                    <a:pt x="4238" y="120"/>
                  </a:moveTo>
                  <a:cubicBezTo>
                    <a:pt x="4237" y="120"/>
                    <a:pt x="4237" y="120"/>
                    <a:pt x="4237" y="120"/>
                  </a:cubicBezTo>
                  <a:cubicBezTo>
                    <a:pt x="4234" y="121"/>
                    <a:pt x="4229" y="123"/>
                    <a:pt x="4227" y="126"/>
                  </a:cubicBezTo>
                  <a:cubicBezTo>
                    <a:pt x="4225" y="127"/>
                    <a:pt x="4225" y="129"/>
                    <a:pt x="4226" y="129"/>
                  </a:cubicBezTo>
                  <a:cubicBezTo>
                    <a:pt x="4227" y="129"/>
                    <a:pt x="4227" y="129"/>
                    <a:pt x="4228" y="129"/>
                  </a:cubicBezTo>
                  <a:cubicBezTo>
                    <a:pt x="4230" y="128"/>
                    <a:pt x="4235" y="126"/>
                    <a:pt x="4237" y="123"/>
                  </a:cubicBezTo>
                  <a:cubicBezTo>
                    <a:pt x="4239" y="121"/>
                    <a:pt x="4239" y="120"/>
                    <a:pt x="4238" y="120"/>
                  </a:cubicBezTo>
                  <a:moveTo>
                    <a:pt x="4617" y="119"/>
                  </a:moveTo>
                  <a:cubicBezTo>
                    <a:pt x="4614" y="119"/>
                    <a:pt x="4611" y="121"/>
                    <a:pt x="4609" y="123"/>
                  </a:cubicBezTo>
                  <a:cubicBezTo>
                    <a:pt x="4608" y="126"/>
                    <a:pt x="4609" y="128"/>
                    <a:pt x="4611" y="129"/>
                  </a:cubicBezTo>
                  <a:cubicBezTo>
                    <a:pt x="4611" y="129"/>
                    <a:pt x="4612" y="129"/>
                    <a:pt x="4612" y="129"/>
                  </a:cubicBezTo>
                  <a:cubicBezTo>
                    <a:pt x="4615" y="129"/>
                    <a:pt x="4618" y="127"/>
                    <a:pt x="4619" y="124"/>
                  </a:cubicBezTo>
                  <a:cubicBezTo>
                    <a:pt x="4621" y="122"/>
                    <a:pt x="4620" y="119"/>
                    <a:pt x="4617" y="119"/>
                  </a:cubicBezTo>
                  <a:cubicBezTo>
                    <a:pt x="4617" y="119"/>
                    <a:pt x="4617" y="119"/>
                    <a:pt x="4617" y="119"/>
                  </a:cubicBezTo>
                  <a:moveTo>
                    <a:pt x="2550" y="113"/>
                  </a:moveTo>
                  <a:cubicBezTo>
                    <a:pt x="2548" y="113"/>
                    <a:pt x="2545" y="115"/>
                    <a:pt x="2544" y="118"/>
                  </a:cubicBezTo>
                  <a:cubicBezTo>
                    <a:pt x="2543" y="122"/>
                    <a:pt x="2543" y="125"/>
                    <a:pt x="2545" y="127"/>
                  </a:cubicBezTo>
                  <a:cubicBezTo>
                    <a:pt x="2546" y="127"/>
                    <a:pt x="2546" y="127"/>
                    <a:pt x="2547" y="127"/>
                  </a:cubicBezTo>
                  <a:cubicBezTo>
                    <a:pt x="2549" y="127"/>
                    <a:pt x="2551" y="125"/>
                    <a:pt x="2553" y="122"/>
                  </a:cubicBezTo>
                  <a:cubicBezTo>
                    <a:pt x="2554" y="119"/>
                    <a:pt x="2554" y="115"/>
                    <a:pt x="2551" y="114"/>
                  </a:cubicBezTo>
                  <a:cubicBezTo>
                    <a:pt x="2551" y="113"/>
                    <a:pt x="2550" y="113"/>
                    <a:pt x="2550" y="113"/>
                  </a:cubicBezTo>
                  <a:moveTo>
                    <a:pt x="138" y="113"/>
                  </a:moveTo>
                  <a:cubicBezTo>
                    <a:pt x="136" y="113"/>
                    <a:pt x="134" y="114"/>
                    <a:pt x="135" y="116"/>
                  </a:cubicBezTo>
                  <a:cubicBezTo>
                    <a:pt x="135" y="118"/>
                    <a:pt x="138" y="120"/>
                    <a:pt x="142" y="120"/>
                  </a:cubicBezTo>
                  <a:cubicBezTo>
                    <a:pt x="142" y="120"/>
                    <a:pt x="143" y="120"/>
                    <a:pt x="143" y="120"/>
                  </a:cubicBezTo>
                  <a:cubicBezTo>
                    <a:pt x="146" y="120"/>
                    <a:pt x="147" y="119"/>
                    <a:pt x="147" y="118"/>
                  </a:cubicBezTo>
                  <a:cubicBezTo>
                    <a:pt x="146" y="116"/>
                    <a:pt x="143" y="114"/>
                    <a:pt x="140" y="113"/>
                  </a:cubicBezTo>
                  <a:cubicBezTo>
                    <a:pt x="139" y="113"/>
                    <a:pt x="139" y="113"/>
                    <a:pt x="138" y="113"/>
                  </a:cubicBezTo>
                  <a:moveTo>
                    <a:pt x="4563" y="112"/>
                  </a:moveTo>
                  <a:cubicBezTo>
                    <a:pt x="4560" y="112"/>
                    <a:pt x="4557" y="114"/>
                    <a:pt x="4555" y="116"/>
                  </a:cubicBezTo>
                  <a:cubicBezTo>
                    <a:pt x="4553" y="119"/>
                    <a:pt x="4554" y="121"/>
                    <a:pt x="4557" y="121"/>
                  </a:cubicBezTo>
                  <a:cubicBezTo>
                    <a:pt x="4557" y="121"/>
                    <a:pt x="4557" y="121"/>
                    <a:pt x="4557" y="121"/>
                  </a:cubicBezTo>
                  <a:cubicBezTo>
                    <a:pt x="4560" y="121"/>
                    <a:pt x="4563" y="120"/>
                    <a:pt x="4565" y="117"/>
                  </a:cubicBezTo>
                  <a:cubicBezTo>
                    <a:pt x="4567" y="115"/>
                    <a:pt x="4566" y="112"/>
                    <a:pt x="4563" y="112"/>
                  </a:cubicBezTo>
                  <a:cubicBezTo>
                    <a:pt x="4563" y="112"/>
                    <a:pt x="4563" y="112"/>
                    <a:pt x="4563" y="112"/>
                  </a:cubicBezTo>
                  <a:moveTo>
                    <a:pt x="4293" y="110"/>
                  </a:moveTo>
                  <a:cubicBezTo>
                    <a:pt x="4293" y="110"/>
                    <a:pt x="4293" y="110"/>
                    <a:pt x="4292" y="110"/>
                  </a:cubicBezTo>
                  <a:cubicBezTo>
                    <a:pt x="4290" y="111"/>
                    <a:pt x="4285" y="113"/>
                    <a:pt x="4283" y="115"/>
                  </a:cubicBezTo>
                  <a:cubicBezTo>
                    <a:pt x="4281" y="117"/>
                    <a:pt x="4281" y="118"/>
                    <a:pt x="4283" y="118"/>
                  </a:cubicBezTo>
                  <a:cubicBezTo>
                    <a:pt x="4283" y="118"/>
                    <a:pt x="4283" y="118"/>
                    <a:pt x="4284" y="118"/>
                  </a:cubicBezTo>
                  <a:cubicBezTo>
                    <a:pt x="4286" y="118"/>
                    <a:pt x="4291" y="116"/>
                    <a:pt x="4293" y="114"/>
                  </a:cubicBezTo>
                  <a:cubicBezTo>
                    <a:pt x="4295" y="112"/>
                    <a:pt x="4295" y="110"/>
                    <a:pt x="4293" y="110"/>
                  </a:cubicBezTo>
                  <a:moveTo>
                    <a:pt x="4509" y="107"/>
                  </a:moveTo>
                  <a:cubicBezTo>
                    <a:pt x="4506" y="107"/>
                    <a:pt x="4503" y="108"/>
                    <a:pt x="4501" y="111"/>
                  </a:cubicBezTo>
                  <a:cubicBezTo>
                    <a:pt x="4499" y="113"/>
                    <a:pt x="4499" y="115"/>
                    <a:pt x="4502" y="115"/>
                  </a:cubicBezTo>
                  <a:cubicBezTo>
                    <a:pt x="4502" y="116"/>
                    <a:pt x="4502" y="116"/>
                    <a:pt x="4503" y="116"/>
                  </a:cubicBezTo>
                  <a:cubicBezTo>
                    <a:pt x="4505" y="116"/>
                    <a:pt x="4509" y="114"/>
                    <a:pt x="4511" y="112"/>
                  </a:cubicBezTo>
                  <a:cubicBezTo>
                    <a:pt x="4513" y="109"/>
                    <a:pt x="4512" y="107"/>
                    <a:pt x="4509" y="107"/>
                  </a:cubicBezTo>
                  <a:cubicBezTo>
                    <a:pt x="4509" y="107"/>
                    <a:pt x="4509" y="107"/>
                    <a:pt x="4509" y="107"/>
                  </a:cubicBezTo>
                  <a:moveTo>
                    <a:pt x="4348" y="105"/>
                  </a:moveTo>
                  <a:cubicBezTo>
                    <a:pt x="4348" y="105"/>
                    <a:pt x="4347" y="105"/>
                    <a:pt x="4347" y="105"/>
                  </a:cubicBezTo>
                  <a:cubicBezTo>
                    <a:pt x="4345" y="105"/>
                    <a:pt x="4340" y="107"/>
                    <a:pt x="4338" y="109"/>
                  </a:cubicBezTo>
                  <a:cubicBezTo>
                    <a:pt x="4336" y="111"/>
                    <a:pt x="4336" y="113"/>
                    <a:pt x="4338" y="113"/>
                  </a:cubicBezTo>
                  <a:cubicBezTo>
                    <a:pt x="4339" y="113"/>
                    <a:pt x="4339" y="113"/>
                    <a:pt x="4339" y="113"/>
                  </a:cubicBezTo>
                  <a:cubicBezTo>
                    <a:pt x="4342" y="112"/>
                    <a:pt x="4346" y="111"/>
                    <a:pt x="4348" y="108"/>
                  </a:cubicBezTo>
                  <a:cubicBezTo>
                    <a:pt x="4350" y="106"/>
                    <a:pt x="4350" y="105"/>
                    <a:pt x="4348" y="105"/>
                  </a:cubicBezTo>
                  <a:moveTo>
                    <a:pt x="71" y="103"/>
                  </a:moveTo>
                  <a:cubicBezTo>
                    <a:pt x="68" y="103"/>
                    <a:pt x="66" y="104"/>
                    <a:pt x="67" y="106"/>
                  </a:cubicBezTo>
                  <a:cubicBezTo>
                    <a:pt x="67" y="108"/>
                    <a:pt x="70" y="110"/>
                    <a:pt x="74" y="110"/>
                  </a:cubicBezTo>
                  <a:cubicBezTo>
                    <a:pt x="74" y="110"/>
                    <a:pt x="75" y="110"/>
                    <a:pt x="75" y="110"/>
                  </a:cubicBezTo>
                  <a:cubicBezTo>
                    <a:pt x="78" y="110"/>
                    <a:pt x="79" y="109"/>
                    <a:pt x="79" y="108"/>
                  </a:cubicBezTo>
                  <a:cubicBezTo>
                    <a:pt x="78" y="106"/>
                    <a:pt x="75" y="104"/>
                    <a:pt x="72" y="103"/>
                  </a:cubicBezTo>
                  <a:cubicBezTo>
                    <a:pt x="72" y="103"/>
                    <a:pt x="71" y="103"/>
                    <a:pt x="71" y="103"/>
                  </a:cubicBezTo>
                  <a:moveTo>
                    <a:pt x="4455" y="103"/>
                  </a:moveTo>
                  <a:cubicBezTo>
                    <a:pt x="4453" y="103"/>
                    <a:pt x="4449" y="105"/>
                    <a:pt x="4447" y="107"/>
                  </a:cubicBezTo>
                  <a:cubicBezTo>
                    <a:pt x="4445" y="110"/>
                    <a:pt x="4445" y="112"/>
                    <a:pt x="4448" y="112"/>
                  </a:cubicBezTo>
                  <a:cubicBezTo>
                    <a:pt x="4448" y="112"/>
                    <a:pt x="4448" y="112"/>
                    <a:pt x="4448" y="112"/>
                  </a:cubicBezTo>
                  <a:cubicBezTo>
                    <a:pt x="4451" y="112"/>
                    <a:pt x="4454" y="110"/>
                    <a:pt x="4456" y="108"/>
                  </a:cubicBezTo>
                  <a:cubicBezTo>
                    <a:pt x="4459" y="105"/>
                    <a:pt x="4458" y="103"/>
                    <a:pt x="4456" y="103"/>
                  </a:cubicBezTo>
                  <a:cubicBezTo>
                    <a:pt x="4456" y="103"/>
                    <a:pt x="4455" y="103"/>
                    <a:pt x="4455" y="103"/>
                  </a:cubicBezTo>
                  <a:moveTo>
                    <a:pt x="4402" y="102"/>
                  </a:moveTo>
                  <a:cubicBezTo>
                    <a:pt x="4402" y="102"/>
                    <a:pt x="4402" y="102"/>
                    <a:pt x="4402" y="102"/>
                  </a:cubicBezTo>
                  <a:cubicBezTo>
                    <a:pt x="4399" y="103"/>
                    <a:pt x="4395" y="104"/>
                    <a:pt x="4393" y="107"/>
                  </a:cubicBezTo>
                  <a:cubicBezTo>
                    <a:pt x="4390" y="109"/>
                    <a:pt x="4391" y="111"/>
                    <a:pt x="4393" y="111"/>
                  </a:cubicBezTo>
                  <a:cubicBezTo>
                    <a:pt x="4393" y="111"/>
                    <a:pt x="4393" y="111"/>
                    <a:pt x="4393" y="111"/>
                  </a:cubicBezTo>
                  <a:cubicBezTo>
                    <a:pt x="4396" y="111"/>
                    <a:pt x="4400" y="109"/>
                    <a:pt x="4402" y="107"/>
                  </a:cubicBezTo>
                  <a:cubicBezTo>
                    <a:pt x="4405" y="104"/>
                    <a:pt x="4404" y="102"/>
                    <a:pt x="4402" y="102"/>
                  </a:cubicBezTo>
                  <a:moveTo>
                    <a:pt x="1690" y="101"/>
                  </a:moveTo>
                  <a:cubicBezTo>
                    <a:pt x="1689" y="101"/>
                    <a:pt x="1689" y="101"/>
                    <a:pt x="1688" y="101"/>
                  </a:cubicBezTo>
                  <a:cubicBezTo>
                    <a:pt x="1684" y="102"/>
                    <a:pt x="1681" y="106"/>
                    <a:pt x="1680" y="110"/>
                  </a:cubicBezTo>
                  <a:cubicBezTo>
                    <a:pt x="1679" y="113"/>
                    <a:pt x="1681" y="115"/>
                    <a:pt x="1683" y="115"/>
                  </a:cubicBezTo>
                  <a:cubicBezTo>
                    <a:pt x="1684" y="115"/>
                    <a:pt x="1685" y="115"/>
                    <a:pt x="1686" y="114"/>
                  </a:cubicBezTo>
                  <a:cubicBezTo>
                    <a:pt x="1689" y="113"/>
                    <a:pt x="1693" y="109"/>
                    <a:pt x="1694" y="106"/>
                  </a:cubicBezTo>
                  <a:cubicBezTo>
                    <a:pt x="1694" y="103"/>
                    <a:pt x="1693" y="101"/>
                    <a:pt x="1690" y="101"/>
                  </a:cubicBezTo>
                  <a:moveTo>
                    <a:pt x="5" y="97"/>
                  </a:moveTo>
                  <a:cubicBezTo>
                    <a:pt x="2" y="97"/>
                    <a:pt x="0" y="98"/>
                    <a:pt x="0" y="99"/>
                  </a:cubicBezTo>
                  <a:cubicBezTo>
                    <a:pt x="1" y="101"/>
                    <a:pt x="4" y="103"/>
                    <a:pt x="7" y="103"/>
                  </a:cubicBezTo>
                  <a:cubicBezTo>
                    <a:pt x="7" y="103"/>
                    <a:pt x="8" y="103"/>
                    <a:pt x="8" y="103"/>
                  </a:cubicBezTo>
                  <a:cubicBezTo>
                    <a:pt x="11" y="103"/>
                    <a:pt x="13" y="102"/>
                    <a:pt x="12" y="100"/>
                  </a:cubicBezTo>
                  <a:cubicBezTo>
                    <a:pt x="12" y="99"/>
                    <a:pt x="9" y="97"/>
                    <a:pt x="5" y="97"/>
                  </a:cubicBezTo>
                  <a:cubicBezTo>
                    <a:pt x="5" y="97"/>
                    <a:pt x="5" y="97"/>
                    <a:pt x="5" y="97"/>
                  </a:cubicBezTo>
                  <a:moveTo>
                    <a:pt x="2503" y="90"/>
                  </a:moveTo>
                  <a:cubicBezTo>
                    <a:pt x="2501" y="90"/>
                    <a:pt x="2498" y="92"/>
                    <a:pt x="2497" y="95"/>
                  </a:cubicBezTo>
                  <a:cubicBezTo>
                    <a:pt x="2495" y="98"/>
                    <a:pt x="2496" y="102"/>
                    <a:pt x="2498" y="103"/>
                  </a:cubicBezTo>
                  <a:cubicBezTo>
                    <a:pt x="2498" y="103"/>
                    <a:pt x="2499" y="103"/>
                    <a:pt x="2499" y="103"/>
                  </a:cubicBezTo>
                  <a:cubicBezTo>
                    <a:pt x="2502" y="103"/>
                    <a:pt x="2504" y="102"/>
                    <a:pt x="2505" y="99"/>
                  </a:cubicBezTo>
                  <a:cubicBezTo>
                    <a:pt x="2507" y="95"/>
                    <a:pt x="2507" y="91"/>
                    <a:pt x="2504" y="90"/>
                  </a:cubicBezTo>
                  <a:cubicBezTo>
                    <a:pt x="2504" y="90"/>
                    <a:pt x="2503" y="90"/>
                    <a:pt x="2503" y="90"/>
                  </a:cubicBezTo>
                  <a:moveTo>
                    <a:pt x="1766" y="76"/>
                  </a:moveTo>
                  <a:cubicBezTo>
                    <a:pt x="1765" y="76"/>
                    <a:pt x="1765" y="76"/>
                    <a:pt x="1764" y="77"/>
                  </a:cubicBezTo>
                  <a:cubicBezTo>
                    <a:pt x="1760" y="78"/>
                    <a:pt x="1756" y="82"/>
                    <a:pt x="1755" y="85"/>
                  </a:cubicBezTo>
                  <a:cubicBezTo>
                    <a:pt x="1755" y="88"/>
                    <a:pt x="1756" y="90"/>
                    <a:pt x="1758" y="90"/>
                  </a:cubicBezTo>
                  <a:cubicBezTo>
                    <a:pt x="1759" y="90"/>
                    <a:pt x="1760" y="90"/>
                    <a:pt x="1760" y="90"/>
                  </a:cubicBezTo>
                  <a:cubicBezTo>
                    <a:pt x="1764" y="89"/>
                    <a:pt x="1768" y="85"/>
                    <a:pt x="1769" y="81"/>
                  </a:cubicBezTo>
                  <a:cubicBezTo>
                    <a:pt x="1770" y="78"/>
                    <a:pt x="1768" y="76"/>
                    <a:pt x="1766" y="76"/>
                  </a:cubicBezTo>
                  <a:moveTo>
                    <a:pt x="2455" y="67"/>
                  </a:moveTo>
                  <a:cubicBezTo>
                    <a:pt x="2453" y="67"/>
                    <a:pt x="2450" y="69"/>
                    <a:pt x="2449" y="72"/>
                  </a:cubicBezTo>
                  <a:cubicBezTo>
                    <a:pt x="2447" y="76"/>
                    <a:pt x="2447" y="80"/>
                    <a:pt x="2450" y="81"/>
                  </a:cubicBezTo>
                  <a:cubicBezTo>
                    <a:pt x="2450" y="81"/>
                    <a:pt x="2451" y="81"/>
                    <a:pt x="2451" y="81"/>
                  </a:cubicBezTo>
                  <a:cubicBezTo>
                    <a:pt x="2453" y="81"/>
                    <a:pt x="2456" y="79"/>
                    <a:pt x="2457" y="76"/>
                  </a:cubicBezTo>
                  <a:cubicBezTo>
                    <a:pt x="2459" y="73"/>
                    <a:pt x="2459" y="69"/>
                    <a:pt x="2456" y="68"/>
                  </a:cubicBezTo>
                  <a:cubicBezTo>
                    <a:pt x="2456" y="67"/>
                    <a:pt x="2455" y="67"/>
                    <a:pt x="2455" y="67"/>
                  </a:cubicBezTo>
                  <a:moveTo>
                    <a:pt x="1841" y="54"/>
                  </a:moveTo>
                  <a:cubicBezTo>
                    <a:pt x="1840" y="54"/>
                    <a:pt x="1840" y="54"/>
                    <a:pt x="1839" y="54"/>
                  </a:cubicBezTo>
                  <a:cubicBezTo>
                    <a:pt x="1835" y="55"/>
                    <a:pt x="1831" y="59"/>
                    <a:pt x="1830" y="63"/>
                  </a:cubicBezTo>
                  <a:cubicBezTo>
                    <a:pt x="1829" y="66"/>
                    <a:pt x="1830" y="68"/>
                    <a:pt x="1833" y="68"/>
                  </a:cubicBezTo>
                  <a:cubicBezTo>
                    <a:pt x="1833" y="68"/>
                    <a:pt x="1834" y="68"/>
                    <a:pt x="1834" y="67"/>
                  </a:cubicBezTo>
                  <a:cubicBezTo>
                    <a:pt x="1838" y="66"/>
                    <a:pt x="1842" y="63"/>
                    <a:pt x="1843" y="59"/>
                  </a:cubicBezTo>
                  <a:cubicBezTo>
                    <a:pt x="1844" y="56"/>
                    <a:pt x="1843" y="54"/>
                    <a:pt x="1841" y="54"/>
                  </a:cubicBezTo>
                  <a:moveTo>
                    <a:pt x="2406" y="47"/>
                  </a:moveTo>
                  <a:cubicBezTo>
                    <a:pt x="2403" y="47"/>
                    <a:pt x="2400" y="49"/>
                    <a:pt x="2399" y="52"/>
                  </a:cubicBezTo>
                  <a:cubicBezTo>
                    <a:pt x="2397" y="56"/>
                    <a:pt x="2397" y="60"/>
                    <a:pt x="2400" y="60"/>
                  </a:cubicBezTo>
                  <a:cubicBezTo>
                    <a:pt x="2400" y="61"/>
                    <a:pt x="2401" y="61"/>
                    <a:pt x="2401" y="61"/>
                  </a:cubicBezTo>
                  <a:cubicBezTo>
                    <a:pt x="2404" y="61"/>
                    <a:pt x="2406" y="59"/>
                    <a:pt x="2408" y="56"/>
                  </a:cubicBezTo>
                  <a:cubicBezTo>
                    <a:pt x="2410" y="52"/>
                    <a:pt x="2409" y="48"/>
                    <a:pt x="2407" y="47"/>
                  </a:cubicBezTo>
                  <a:cubicBezTo>
                    <a:pt x="2406" y="47"/>
                    <a:pt x="2406" y="47"/>
                    <a:pt x="2406" y="47"/>
                  </a:cubicBezTo>
                  <a:moveTo>
                    <a:pt x="1914" y="34"/>
                  </a:moveTo>
                  <a:cubicBezTo>
                    <a:pt x="1913" y="34"/>
                    <a:pt x="1913" y="34"/>
                    <a:pt x="1912" y="34"/>
                  </a:cubicBezTo>
                  <a:cubicBezTo>
                    <a:pt x="1909" y="35"/>
                    <a:pt x="1905" y="39"/>
                    <a:pt x="1903" y="43"/>
                  </a:cubicBezTo>
                  <a:cubicBezTo>
                    <a:pt x="1902" y="46"/>
                    <a:pt x="1903" y="48"/>
                    <a:pt x="1905" y="48"/>
                  </a:cubicBezTo>
                  <a:cubicBezTo>
                    <a:pt x="1906" y="48"/>
                    <a:pt x="1906" y="48"/>
                    <a:pt x="1907" y="48"/>
                  </a:cubicBezTo>
                  <a:cubicBezTo>
                    <a:pt x="1910" y="47"/>
                    <a:pt x="1915" y="43"/>
                    <a:pt x="1916" y="39"/>
                  </a:cubicBezTo>
                  <a:cubicBezTo>
                    <a:pt x="1917" y="36"/>
                    <a:pt x="1916" y="34"/>
                    <a:pt x="1914" y="34"/>
                  </a:cubicBezTo>
                  <a:moveTo>
                    <a:pt x="2354" y="29"/>
                  </a:moveTo>
                  <a:cubicBezTo>
                    <a:pt x="2352" y="29"/>
                    <a:pt x="2349" y="31"/>
                    <a:pt x="2347" y="35"/>
                  </a:cubicBezTo>
                  <a:cubicBezTo>
                    <a:pt x="2345" y="38"/>
                    <a:pt x="2346" y="42"/>
                    <a:pt x="2348" y="43"/>
                  </a:cubicBezTo>
                  <a:cubicBezTo>
                    <a:pt x="2349" y="43"/>
                    <a:pt x="2349" y="43"/>
                    <a:pt x="2349" y="43"/>
                  </a:cubicBezTo>
                  <a:cubicBezTo>
                    <a:pt x="2352" y="43"/>
                    <a:pt x="2355" y="41"/>
                    <a:pt x="2357" y="38"/>
                  </a:cubicBezTo>
                  <a:cubicBezTo>
                    <a:pt x="2359" y="34"/>
                    <a:pt x="2358" y="30"/>
                    <a:pt x="2355" y="29"/>
                  </a:cubicBezTo>
                  <a:cubicBezTo>
                    <a:pt x="2355" y="29"/>
                    <a:pt x="2355" y="29"/>
                    <a:pt x="2354" y="29"/>
                  </a:cubicBezTo>
                  <a:moveTo>
                    <a:pt x="1985" y="18"/>
                  </a:moveTo>
                  <a:cubicBezTo>
                    <a:pt x="1985" y="18"/>
                    <a:pt x="1984" y="18"/>
                    <a:pt x="1984" y="18"/>
                  </a:cubicBezTo>
                  <a:cubicBezTo>
                    <a:pt x="1981" y="19"/>
                    <a:pt x="1976" y="22"/>
                    <a:pt x="1974" y="26"/>
                  </a:cubicBezTo>
                  <a:cubicBezTo>
                    <a:pt x="1973" y="29"/>
                    <a:pt x="1974" y="32"/>
                    <a:pt x="1977" y="32"/>
                  </a:cubicBezTo>
                  <a:cubicBezTo>
                    <a:pt x="1977" y="32"/>
                    <a:pt x="1977" y="32"/>
                    <a:pt x="1978" y="32"/>
                  </a:cubicBezTo>
                  <a:cubicBezTo>
                    <a:pt x="1981" y="31"/>
                    <a:pt x="1985" y="27"/>
                    <a:pt x="1987" y="24"/>
                  </a:cubicBezTo>
                  <a:cubicBezTo>
                    <a:pt x="1989" y="20"/>
                    <a:pt x="1988" y="18"/>
                    <a:pt x="1985" y="18"/>
                  </a:cubicBezTo>
                  <a:moveTo>
                    <a:pt x="2301" y="15"/>
                  </a:moveTo>
                  <a:cubicBezTo>
                    <a:pt x="2298" y="15"/>
                    <a:pt x="2295" y="17"/>
                    <a:pt x="2293" y="21"/>
                  </a:cubicBezTo>
                  <a:cubicBezTo>
                    <a:pt x="2291" y="24"/>
                    <a:pt x="2291" y="28"/>
                    <a:pt x="2294" y="28"/>
                  </a:cubicBezTo>
                  <a:cubicBezTo>
                    <a:pt x="2294" y="28"/>
                    <a:pt x="2295" y="28"/>
                    <a:pt x="2295" y="28"/>
                  </a:cubicBezTo>
                  <a:cubicBezTo>
                    <a:pt x="2298" y="28"/>
                    <a:pt x="2301" y="26"/>
                    <a:pt x="2303" y="23"/>
                  </a:cubicBezTo>
                  <a:cubicBezTo>
                    <a:pt x="2305" y="19"/>
                    <a:pt x="2304" y="16"/>
                    <a:pt x="2302" y="15"/>
                  </a:cubicBezTo>
                  <a:cubicBezTo>
                    <a:pt x="2301" y="15"/>
                    <a:pt x="2301" y="15"/>
                    <a:pt x="2301" y="15"/>
                  </a:cubicBezTo>
                  <a:moveTo>
                    <a:pt x="2054" y="6"/>
                  </a:moveTo>
                  <a:cubicBezTo>
                    <a:pt x="2054" y="6"/>
                    <a:pt x="2054" y="6"/>
                    <a:pt x="2053" y="6"/>
                  </a:cubicBezTo>
                  <a:cubicBezTo>
                    <a:pt x="2050" y="7"/>
                    <a:pt x="2046" y="10"/>
                    <a:pt x="2044" y="14"/>
                  </a:cubicBezTo>
                  <a:cubicBezTo>
                    <a:pt x="2042" y="17"/>
                    <a:pt x="2043" y="20"/>
                    <a:pt x="2046" y="20"/>
                  </a:cubicBezTo>
                  <a:cubicBezTo>
                    <a:pt x="2046" y="20"/>
                    <a:pt x="2046" y="20"/>
                    <a:pt x="2046" y="20"/>
                  </a:cubicBezTo>
                  <a:cubicBezTo>
                    <a:pt x="2050" y="19"/>
                    <a:pt x="2054" y="16"/>
                    <a:pt x="2056" y="12"/>
                  </a:cubicBezTo>
                  <a:cubicBezTo>
                    <a:pt x="2058" y="9"/>
                    <a:pt x="2057" y="6"/>
                    <a:pt x="2054" y="6"/>
                  </a:cubicBezTo>
                  <a:moveTo>
                    <a:pt x="2244" y="5"/>
                  </a:moveTo>
                  <a:cubicBezTo>
                    <a:pt x="2241" y="5"/>
                    <a:pt x="2237" y="7"/>
                    <a:pt x="2235" y="11"/>
                  </a:cubicBezTo>
                  <a:cubicBezTo>
                    <a:pt x="2233" y="15"/>
                    <a:pt x="2234" y="18"/>
                    <a:pt x="2237" y="18"/>
                  </a:cubicBezTo>
                  <a:cubicBezTo>
                    <a:pt x="2237" y="18"/>
                    <a:pt x="2237" y="18"/>
                    <a:pt x="2238" y="18"/>
                  </a:cubicBezTo>
                  <a:cubicBezTo>
                    <a:pt x="2240" y="18"/>
                    <a:pt x="2244" y="16"/>
                    <a:pt x="2246" y="12"/>
                  </a:cubicBezTo>
                  <a:cubicBezTo>
                    <a:pt x="2248" y="9"/>
                    <a:pt x="2247" y="5"/>
                    <a:pt x="2245" y="5"/>
                  </a:cubicBezTo>
                  <a:cubicBezTo>
                    <a:pt x="2244" y="5"/>
                    <a:pt x="2244" y="5"/>
                    <a:pt x="2244" y="5"/>
                  </a:cubicBezTo>
                  <a:moveTo>
                    <a:pt x="2120" y="0"/>
                  </a:moveTo>
                  <a:cubicBezTo>
                    <a:pt x="2120" y="0"/>
                    <a:pt x="2120" y="0"/>
                    <a:pt x="2120" y="0"/>
                  </a:cubicBezTo>
                  <a:cubicBezTo>
                    <a:pt x="2117" y="0"/>
                    <a:pt x="2112" y="3"/>
                    <a:pt x="2110" y="7"/>
                  </a:cubicBezTo>
                  <a:cubicBezTo>
                    <a:pt x="2108" y="11"/>
                    <a:pt x="2109" y="13"/>
                    <a:pt x="2112" y="13"/>
                  </a:cubicBezTo>
                  <a:cubicBezTo>
                    <a:pt x="2112" y="13"/>
                    <a:pt x="2112" y="13"/>
                    <a:pt x="2112" y="13"/>
                  </a:cubicBezTo>
                  <a:cubicBezTo>
                    <a:pt x="2116" y="13"/>
                    <a:pt x="2120" y="10"/>
                    <a:pt x="2122" y="7"/>
                  </a:cubicBezTo>
                  <a:cubicBezTo>
                    <a:pt x="2124" y="3"/>
                    <a:pt x="2123" y="0"/>
                    <a:pt x="2120" y="0"/>
                  </a:cubicBezTo>
                  <a:moveTo>
                    <a:pt x="2184" y="0"/>
                  </a:moveTo>
                  <a:cubicBezTo>
                    <a:pt x="2181" y="0"/>
                    <a:pt x="2176" y="2"/>
                    <a:pt x="2174" y="6"/>
                  </a:cubicBezTo>
                  <a:cubicBezTo>
                    <a:pt x="2172" y="10"/>
                    <a:pt x="2173" y="13"/>
                    <a:pt x="2176" y="13"/>
                  </a:cubicBezTo>
                  <a:cubicBezTo>
                    <a:pt x="2176" y="13"/>
                    <a:pt x="2176" y="13"/>
                    <a:pt x="2176" y="13"/>
                  </a:cubicBezTo>
                  <a:cubicBezTo>
                    <a:pt x="2179" y="13"/>
                    <a:pt x="2184" y="10"/>
                    <a:pt x="2186" y="7"/>
                  </a:cubicBezTo>
                  <a:cubicBezTo>
                    <a:pt x="2188" y="3"/>
                    <a:pt x="2187" y="0"/>
                    <a:pt x="2184" y="0"/>
                  </a:cubicBezTo>
                  <a:cubicBezTo>
                    <a:pt x="2184" y="0"/>
                    <a:pt x="2184" y="0"/>
                    <a:pt x="218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Freeform 37"/>
            <p:cNvSpPr/>
            <p:nvPr/>
          </p:nvSpPr>
          <p:spPr bwMode="auto">
            <a:xfrm>
              <a:off x="12819063" y="9590088"/>
              <a:ext cx="34925" cy="38100"/>
            </a:xfrm>
            <a:custGeom>
              <a:avLst/>
              <a:gdLst>
                <a:gd name="T0" fmla="*/ 8 w 13"/>
                <a:gd name="T1" fmla="*/ 0 h 14"/>
                <a:gd name="T2" fmla="*/ 4 w 13"/>
                <a:gd name="T3" fmla="*/ 2 h 14"/>
                <a:gd name="T4" fmla="*/ 1 w 13"/>
                <a:gd name="T5" fmla="*/ 7 h 14"/>
                <a:gd name="T6" fmla="*/ 1 w 13"/>
                <a:gd name="T7" fmla="*/ 10 h 14"/>
                <a:gd name="T8" fmla="*/ 1 w 13"/>
                <a:gd name="T9" fmla="*/ 12 h 14"/>
                <a:gd name="T10" fmla="*/ 3 w 13"/>
                <a:gd name="T11" fmla="*/ 13 h 14"/>
                <a:gd name="T12" fmla="*/ 5 w 13"/>
                <a:gd name="T13" fmla="*/ 14 h 14"/>
                <a:gd name="T14" fmla="*/ 5 w 13"/>
                <a:gd name="T15" fmla="*/ 14 h 14"/>
                <a:gd name="T16" fmla="*/ 9 w 13"/>
                <a:gd name="T17" fmla="*/ 12 h 14"/>
                <a:gd name="T18" fmla="*/ 11 w 13"/>
                <a:gd name="T19" fmla="*/ 10 h 14"/>
                <a:gd name="T20" fmla="*/ 12 w 13"/>
                <a:gd name="T21" fmla="*/ 7 h 14"/>
                <a:gd name="T22" fmla="*/ 12 w 13"/>
                <a:gd name="T23" fmla="*/ 5 h 14"/>
                <a:gd name="T24" fmla="*/ 12 w 13"/>
                <a:gd name="T25" fmla="*/ 4 h 14"/>
                <a:gd name="T26" fmla="*/ 12 w 13"/>
                <a:gd name="T27" fmla="*/ 2 h 14"/>
                <a:gd name="T28" fmla="*/ 10 w 13"/>
                <a:gd name="T29" fmla="*/ 1 h 14"/>
                <a:gd name="T30" fmla="*/ 8 w 13"/>
                <a:gd name="T3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4">
                  <a:moveTo>
                    <a:pt x="8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1" y="11"/>
                    <a:pt x="1" y="12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4"/>
                    <a:pt x="4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8" y="13"/>
                    <a:pt x="9" y="12"/>
                  </a:cubicBezTo>
                  <a:cubicBezTo>
                    <a:pt x="10" y="11"/>
                    <a:pt x="11" y="11"/>
                    <a:pt x="11" y="10"/>
                  </a:cubicBezTo>
                  <a:cubicBezTo>
                    <a:pt x="12" y="9"/>
                    <a:pt x="12" y="8"/>
                    <a:pt x="12" y="7"/>
                  </a:cubicBezTo>
                  <a:cubicBezTo>
                    <a:pt x="12" y="6"/>
                    <a:pt x="13" y="5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1" y="2"/>
                    <a:pt x="11" y="1"/>
                    <a:pt x="10" y="1"/>
                  </a:cubicBezTo>
                  <a:cubicBezTo>
                    <a:pt x="10" y="1"/>
                    <a:pt x="9" y="0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38"/>
            <p:cNvSpPr/>
            <p:nvPr/>
          </p:nvSpPr>
          <p:spPr bwMode="auto">
            <a:xfrm>
              <a:off x="-846138" y="9512300"/>
              <a:ext cx="34925" cy="20638"/>
            </a:xfrm>
            <a:custGeom>
              <a:avLst/>
              <a:gdLst>
                <a:gd name="T0" fmla="*/ 5 w 13"/>
                <a:gd name="T1" fmla="*/ 0 h 8"/>
                <a:gd name="T2" fmla="*/ 2 w 13"/>
                <a:gd name="T3" fmla="*/ 1 h 8"/>
                <a:gd name="T4" fmla="*/ 0 w 13"/>
                <a:gd name="T5" fmla="*/ 4 h 8"/>
                <a:gd name="T6" fmla="*/ 2 w 13"/>
                <a:gd name="T7" fmla="*/ 7 h 8"/>
                <a:gd name="T8" fmla="*/ 7 w 13"/>
                <a:gd name="T9" fmla="*/ 8 h 8"/>
                <a:gd name="T10" fmla="*/ 7 w 13"/>
                <a:gd name="T11" fmla="*/ 8 h 8"/>
                <a:gd name="T12" fmla="*/ 11 w 13"/>
                <a:gd name="T13" fmla="*/ 7 h 8"/>
                <a:gd name="T14" fmla="*/ 12 w 13"/>
                <a:gd name="T15" fmla="*/ 6 h 8"/>
                <a:gd name="T16" fmla="*/ 13 w 13"/>
                <a:gd name="T17" fmla="*/ 4 h 8"/>
                <a:gd name="T18" fmla="*/ 10 w 13"/>
                <a:gd name="T19" fmla="*/ 2 h 8"/>
                <a:gd name="T20" fmla="*/ 5 w 13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8">
                  <a:moveTo>
                    <a:pt x="5" y="0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7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9" y="8"/>
                    <a:pt x="10" y="8"/>
                    <a:pt x="11" y="7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3" y="5"/>
                    <a:pt x="13" y="5"/>
                    <a:pt x="13" y="4"/>
                  </a:cubicBezTo>
                  <a:cubicBezTo>
                    <a:pt x="12" y="3"/>
                    <a:pt x="12" y="2"/>
                    <a:pt x="10" y="2"/>
                  </a:cubicBezTo>
                  <a:cubicBezTo>
                    <a:pt x="9" y="1"/>
                    <a:pt x="7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Freeform 39"/>
            <p:cNvSpPr>
              <a:spLocks noEditPoints="1"/>
            </p:cNvSpPr>
            <p:nvPr/>
          </p:nvSpPr>
          <p:spPr bwMode="auto">
            <a:xfrm>
              <a:off x="-669925" y="9366250"/>
              <a:ext cx="13303251" cy="765175"/>
            </a:xfrm>
            <a:custGeom>
              <a:avLst/>
              <a:gdLst>
                <a:gd name="T0" fmla="*/ 987 w 4941"/>
                <a:gd name="T1" fmla="*/ 276 h 284"/>
                <a:gd name="T2" fmla="*/ 1123 w 4941"/>
                <a:gd name="T3" fmla="*/ 279 h 284"/>
                <a:gd name="T4" fmla="*/ 924 w 4941"/>
                <a:gd name="T5" fmla="*/ 263 h 284"/>
                <a:gd name="T6" fmla="*/ 854 w 4941"/>
                <a:gd name="T7" fmla="*/ 253 h 284"/>
                <a:gd name="T8" fmla="*/ 3207 w 4941"/>
                <a:gd name="T9" fmla="*/ 261 h 284"/>
                <a:gd name="T10" fmla="*/ 3281 w 4941"/>
                <a:gd name="T11" fmla="*/ 261 h 284"/>
                <a:gd name="T12" fmla="*/ 3139 w 4941"/>
                <a:gd name="T13" fmla="*/ 247 h 284"/>
                <a:gd name="T14" fmla="*/ 3003 w 4941"/>
                <a:gd name="T15" fmla="*/ 247 h 284"/>
                <a:gd name="T16" fmla="*/ 3355 w 4941"/>
                <a:gd name="T17" fmla="*/ 260 h 284"/>
                <a:gd name="T18" fmla="*/ 2938 w 4941"/>
                <a:gd name="T19" fmla="*/ 246 h 284"/>
                <a:gd name="T20" fmla="*/ 3510 w 4941"/>
                <a:gd name="T21" fmla="*/ 242 h 284"/>
                <a:gd name="T22" fmla="*/ 2874 w 4941"/>
                <a:gd name="T23" fmla="*/ 254 h 284"/>
                <a:gd name="T24" fmla="*/ 1255 w 4941"/>
                <a:gd name="T25" fmla="*/ 254 h 284"/>
                <a:gd name="T26" fmla="*/ 784 w 4941"/>
                <a:gd name="T27" fmla="*/ 240 h 284"/>
                <a:gd name="T28" fmla="*/ 2812 w 4941"/>
                <a:gd name="T29" fmla="*/ 237 h 284"/>
                <a:gd name="T30" fmla="*/ 3654 w 4941"/>
                <a:gd name="T31" fmla="*/ 244 h 284"/>
                <a:gd name="T32" fmla="*/ 715 w 4941"/>
                <a:gd name="T33" fmla="*/ 224 h 284"/>
                <a:gd name="T34" fmla="*/ 1321 w 4941"/>
                <a:gd name="T35" fmla="*/ 222 h 284"/>
                <a:gd name="T36" fmla="*/ 2760 w 4941"/>
                <a:gd name="T37" fmla="*/ 230 h 284"/>
                <a:gd name="T38" fmla="*/ 3799 w 4941"/>
                <a:gd name="T39" fmla="*/ 224 h 284"/>
                <a:gd name="T40" fmla="*/ 642 w 4941"/>
                <a:gd name="T41" fmla="*/ 206 h 284"/>
                <a:gd name="T42" fmla="*/ 2704 w 4941"/>
                <a:gd name="T43" fmla="*/ 205 h 284"/>
                <a:gd name="T44" fmla="*/ 3867 w 4941"/>
                <a:gd name="T45" fmla="*/ 209 h 284"/>
                <a:gd name="T46" fmla="*/ 572 w 4941"/>
                <a:gd name="T47" fmla="*/ 188 h 284"/>
                <a:gd name="T48" fmla="*/ 3943 w 4941"/>
                <a:gd name="T49" fmla="*/ 179 h 284"/>
                <a:gd name="T50" fmla="*/ 1451 w 4941"/>
                <a:gd name="T51" fmla="*/ 185 h 284"/>
                <a:gd name="T52" fmla="*/ 508 w 4941"/>
                <a:gd name="T53" fmla="*/ 175 h 284"/>
                <a:gd name="T54" fmla="*/ 4935 w 4941"/>
                <a:gd name="T55" fmla="*/ 160 h 284"/>
                <a:gd name="T56" fmla="*/ 2603 w 4941"/>
                <a:gd name="T57" fmla="*/ 162 h 284"/>
                <a:gd name="T58" fmla="*/ 4871 w 4941"/>
                <a:gd name="T59" fmla="*/ 167 h 284"/>
                <a:gd name="T60" fmla="*/ 1534 w 4941"/>
                <a:gd name="T61" fmla="*/ 155 h 284"/>
                <a:gd name="T62" fmla="*/ 4811 w 4941"/>
                <a:gd name="T63" fmla="*/ 144 h 284"/>
                <a:gd name="T64" fmla="*/ 2556 w 4941"/>
                <a:gd name="T65" fmla="*/ 148 h 284"/>
                <a:gd name="T66" fmla="*/ 4755 w 4941"/>
                <a:gd name="T67" fmla="*/ 141 h 284"/>
                <a:gd name="T68" fmla="*/ 4068 w 4941"/>
                <a:gd name="T69" fmla="*/ 133 h 284"/>
                <a:gd name="T70" fmla="*/ 1597 w 4941"/>
                <a:gd name="T71" fmla="*/ 125 h 284"/>
                <a:gd name="T72" fmla="*/ 4689 w 4941"/>
                <a:gd name="T73" fmla="*/ 134 h 284"/>
                <a:gd name="T74" fmla="*/ 2512 w 4941"/>
                <a:gd name="T75" fmla="*/ 111 h 284"/>
                <a:gd name="T76" fmla="*/ 282 w 4941"/>
                <a:gd name="T77" fmla="*/ 109 h 284"/>
                <a:gd name="T78" fmla="*/ 4114 w 4941"/>
                <a:gd name="T79" fmla="*/ 116 h 284"/>
                <a:gd name="T80" fmla="*/ 1665 w 4941"/>
                <a:gd name="T81" fmla="*/ 114 h 284"/>
                <a:gd name="T82" fmla="*/ 4574 w 4941"/>
                <a:gd name="T83" fmla="*/ 99 h 284"/>
                <a:gd name="T84" fmla="*/ 4180 w 4941"/>
                <a:gd name="T85" fmla="*/ 91 h 284"/>
                <a:gd name="T86" fmla="*/ 4514 w 4941"/>
                <a:gd name="T87" fmla="*/ 99 h 284"/>
                <a:gd name="T88" fmla="*/ 2462 w 4941"/>
                <a:gd name="T89" fmla="*/ 88 h 284"/>
                <a:gd name="T90" fmla="*/ 4237 w 4941"/>
                <a:gd name="T91" fmla="*/ 80 h 284"/>
                <a:gd name="T92" fmla="*/ 144 w 4941"/>
                <a:gd name="T93" fmla="*/ 87 h 284"/>
                <a:gd name="T94" fmla="*/ 1733 w 4941"/>
                <a:gd name="T95" fmla="*/ 89 h 284"/>
                <a:gd name="T96" fmla="*/ 4404 w 4941"/>
                <a:gd name="T97" fmla="*/ 75 h 284"/>
                <a:gd name="T98" fmla="*/ 4340 w 4941"/>
                <a:gd name="T99" fmla="*/ 77 h 284"/>
                <a:gd name="T100" fmla="*/ 77 w 4941"/>
                <a:gd name="T101" fmla="*/ 75 h 284"/>
                <a:gd name="T102" fmla="*/ 2412 w 4941"/>
                <a:gd name="T103" fmla="*/ 66 h 284"/>
                <a:gd name="T104" fmla="*/ 1807 w 4941"/>
                <a:gd name="T105" fmla="*/ 53 h 284"/>
                <a:gd name="T106" fmla="*/ 2356 w 4941"/>
                <a:gd name="T107" fmla="*/ 60 h 284"/>
                <a:gd name="T108" fmla="*/ 1869 w 4941"/>
                <a:gd name="T109" fmla="*/ 48 h 284"/>
                <a:gd name="T110" fmla="*/ 2307 w 4941"/>
                <a:gd name="T111" fmla="*/ 29 h 284"/>
                <a:gd name="T112" fmla="*/ 2245 w 4941"/>
                <a:gd name="T113" fmla="*/ 21 h 284"/>
                <a:gd name="T114" fmla="*/ 2000 w 4941"/>
                <a:gd name="T115" fmla="*/ 20 h 284"/>
                <a:gd name="T116" fmla="*/ 2195 w 4941"/>
                <a:gd name="T117" fmla="*/ 5 h 284"/>
                <a:gd name="T118" fmla="*/ 2133 w 4941"/>
                <a:gd name="T119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41" h="284">
                  <a:moveTo>
                    <a:pt x="1055" y="271"/>
                  </a:moveTo>
                  <a:cubicBezTo>
                    <a:pt x="1055" y="271"/>
                    <a:pt x="1055" y="271"/>
                    <a:pt x="1055" y="271"/>
                  </a:cubicBezTo>
                  <a:cubicBezTo>
                    <a:pt x="1052" y="271"/>
                    <a:pt x="1051" y="274"/>
                    <a:pt x="1052" y="278"/>
                  </a:cubicBezTo>
                  <a:cubicBezTo>
                    <a:pt x="1053" y="281"/>
                    <a:pt x="1057" y="284"/>
                    <a:pt x="1060" y="284"/>
                  </a:cubicBezTo>
                  <a:cubicBezTo>
                    <a:pt x="1060" y="284"/>
                    <a:pt x="1060" y="284"/>
                    <a:pt x="1060" y="284"/>
                  </a:cubicBezTo>
                  <a:cubicBezTo>
                    <a:pt x="1064" y="284"/>
                    <a:pt x="1065" y="281"/>
                    <a:pt x="1064" y="277"/>
                  </a:cubicBezTo>
                  <a:cubicBezTo>
                    <a:pt x="1062" y="274"/>
                    <a:pt x="1059" y="271"/>
                    <a:pt x="1055" y="271"/>
                  </a:cubicBezTo>
                  <a:moveTo>
                    <a:pt x="990" y="269"/>
                  </a:moveTo>
                  <a:cubicBezTo>
                    <a:pt x="987" y="269"/>
                    <a:pt x="986" y="272"/>
                    <a:pt x="987" y="276"/>
                  </a:cubicBezTo>
                  <a:cubicBezTo>
                    <a:pt x="988" y="279"/>
                    <a:pt x="992" y="282"/>
                    <a:pt x="996" y="283"/>
                  </a:cubicBezTo>
                  <a:cubicBezTo>
                    <a:pt x="996" y="283"/>
                    <a:pt x="996" y="283"/>
                    <a:pt x="996" y="283"/>
                  </a:cubicBezTo>
                  <a:cubicBezTo>
                    <a:pt x="999" y="283"/>
                    <a:pt x="1001" y="280"/>
                    <a:pt x="1000" y="276"/>
                  </a:cubicBezTo>
                  <a:cubicBezTo>
                    <a:pt x="998" y="273"/>
                    <a:pt x="994" y="270"/>
                    <a:pt x="991" y="269"/>
                  </a:cubicBezTo>
                  <a:cubicBezTo>
                    <a:pt x="991" y="269"/>
                    <a:pt x="990" y="269"/>
                    <a:pt x="990" y="269"/>
                  </a:cubicBezTo>
                  <a:moveTo>
                    <a:pt x="1120" y="266"/>
                  </a:moveTo>
                  <a:cubicBezTo>
                    <a:pt x="1119" y="266"/>
                    <a:pt x="1119" y="266"/>
                    <a:pt x="1119" y="266"/>
                  </a:cubicBezTo>
                  <a:cubicBezTo>
                    <a:pt x="1116" y="266"/>
                    <a:pt x="1114" y="270"/>
                    <a:pt x="1115" y="273"/>
                  </a:cubicBezTo>
                  <a:cubicBezTo>
                    <a:pt x="1117" y="277"/>
                    <a:pt x="1120" y="279"/>
                    <a:pt x="1123" y="279"/>
                  </a:cubicBezTo>
                  <a:cubicBezTo>
                    <a:pt x="1123" y="279"/>
                    <a:pt x="1124" y="279"/>
                    <a:pt x="1124" y="279"/>
                  </a:cubicBezTo>
                  <a:cubicBezTo>
                    <a:pt x="1127" y="279"/>
                    <a:pt x="1129" y="275"/>
                    <a:pt x="1128" y="272"/>
                  </a:cubicBezTo>
                  <a:cubicBezTo>
                    <a:pt x="1126" y="268"/>
                    <a:pt x="1123" y="266"/>
                    <a:pt x="1120" y="266"/>
                  </a:cubicBezTo>
                  <a:moveTo>
                    <a:pt x="923" y="263"/>
                  </a:moveTo>
                  <a:cubicBezTo>
                    <a:pt x="920" y="263"/>
                    <a:pt x="918" y="266"/>
                    <a:pt x="920" y="269"/>
                  </a:cubicBezTo>
                  <a:cubicBezTo>
                    <a:pt x="921" y="272"/>
                    <a:pt x="925" y="276"/>
                    <a:pt x="929" y="276"/>
                  </a:cubicBezTo>
                  <a:cubicBezTo>
                    <a:pt x="929" y="276"/>
                    <a:pt x="929" y="276"/>
                    <a:pt x="929" y="276"/>
                  </a:cubicBezTo>
                  <a:cubicBezTo>
                    <a:pt x="932" y="276"/>
                    <a:pt x="934" y="274"/>
                    <a:pt x="933" y="271"/>
                  </a:cubicBezTo>
                  <a:cubicBezTo>
                    <a:pt x="931" y="267"/>
                    <a:pt x="927" y="264"/>
                    <a:pt x="924" y="263"/>
                  </a:cubicBezTo>
                  <a:cubicBezTo>
                    <a:pt x="923" y="263"/>
                    <a:pt x="923" y="263"/>
                    <a:pt x="923" y="263"/>
                  </a:cubicBezTo>
                  <a:moveTo>
                    <a:pt x="1185" y="255"/>
                  </a:moveTo>
                  <a:cubicBezTo>
                    <a:pt x="1185" y="255"/>
                    <a:pt x="1185" y="255"/>
                    <a:pt x="1184" y="256"/>
                  </a:cubicBezTo>
                  <a:cubicBezTo>
                    <a:pt x="1181" y="256"/>
                    <a:pt x="1179" y="260"/>
                    <a:pt x="1180" y="263"/>
                  </a:cubicBezTo>
                  <a:cubicBezTo>
                    <a:pt x="1181" y="267"/>
                    <a:pt x="1184" y="269"/>
                    <a:pt x="1187" y="269"/>
                  </a:cubicBezTo>
                  <a:cubicBezTo>
                    <a:pt x="1188" y="269"/>
                    <a:pt x="1188" y="269"/>
                    <a:pt x="1189" y="269"/>
                  </a:cubicBezTo>
                  <a:cubicBezTo>
                    <a:pt x="1192" y="268"/>
                    <a:pt x="1194" y="265"/>
                    <a:pt x="1193" y="261"/>
                  </a:cubicBezTo>
                  <a:cubicBezTo>
                    <a:pt x="1192" y="258"/>
                    <a:pt x="1188" y="255"/>
                    <a:pt x="1185" y="255"/>
                  </a:cubicBezTo>
                  <a:moveTo>
                    <a:pt x="854" y="253"/>
                  </a:moveTo>
                  <a:cubicBezTo>
                    <a:pt x="851" y="253"/>
                    <a:pt x="850" y="255"/>
                    <a:pt x="851" y="258"/>
                  </a:cubicBezTo>
                  <a:cubicBezTo>
                    <a:pt x="852" y="262"/>
                    <a:pt x="856" y="265"/>
                    <a:pt x="860" y="266"/>
                  </a:cubicBezTo>
                  <a:cubicBezTo>
                    <a:pt x="860" y="266"/>
                    <a:pt x="861" y="266"/>
                    <a:pt x="861" y="266"/>
                  </a:cubicBezTo>
                  <a:cubicBezTo>
                    <a:pt x="864" y="266"/>
                    <a:pt x="865" y="264"/>
                    <a:pt x="864" y="261"/>
                  </a:cubicBezTo>
                  <a:cubicBezTo>
                    <a:pt x="863" y="257"/>
                    <a:pt x="859" y="254"/>
                    <a:pt x="855" y="253"/>
                  </a:cubicBezTo>
                  <a:cubicBezTo>
                    <a:pt x="855" y="253"/>
                    <a:pt x="854" y="253"/>
                    <a:pt x="854" y="253"/>
                  </a:cubicBezTo>
                  <a:moveTo>
                    <a:pt x="3211" y="247"/>
                  </a:moveTo>
                  <a:cubicBezTo>
                    <a:pt x="3207" y="247"/>
                    <a:pt x="3203" y="250"/>
                    <a:pt x="3202" y="254"/>
                  </a:cubicBezTo>
                  <a:cubicBezTo>
                    <a:pt x="3201" y="258"/>
                    <a:pt x="3204" y="261"/>
                    <a:pt x="3207" y="261"/>
                  </a:cubicBezTo>
                  <a:cubicBezTo>
                    <a:pt x="3207" y="261"/>
                    <a:pt x="3207" y="261"/>
                    <a:pt x="3207" y="261"/>
                  </a:cubicBezTo>
                  <a:cubicBezTo>
                    <a:pt x="3211" y="261"/>
                    <a:pt x="3215" y="258"/>
                    <a:pt x="3216" y="254"/>
                  </a:cubicBezTo>
                  <a:cubicBezTo>
                    <a:pt x="3217" y="250"/>
                    <a:pt x="3214" y="247"/>
                    <a:pt x="3211" y="247"/>
                  </a:cubicBezTo>
                  <a:cubicBezTo>
                    <a:pt x="3211" y="247"/>
                    <a:pt x="3211" y="247"/>
                    <a:pt x="3211" y="247"/>
                  </a:cubicBezTo>
                  <a:moveTo>
                    <a:pt x="3284" y="247"/>
                  </a:moveTo>
                  <a:cubicBezTo>
                    <a:pt x="3284" y="247"/>
                    <a:pt x="3284" y="247"/>
                    <a:pt x="3284" y="247"/>
                  </a:cubicBezTo>
                  <a:cubicBezTo>
                    <a:pt x="3280" y="247"/>
                    <a:pt x="3276" y="250"/>
                    <a:pt x="3275" y="254"/>
                  </a:cubicBezTo>
                  <a:cubicBezTo>
                    <a:pt x="3274" y="258"/>
                    <a:pt x="3277" y="261"/>
                    <a:pt x="3281" y="261"/>
                  </a:cubicBezTo>
                  <a:cubicBezTo>
                    <a:pt x="3281" y="261"/>
                    <a:pt x="3281" y="261"/>
                    <a:pt x="3281" y="261"/>
                  </a:cubicBezTo>
                  <a:cubicBezTo>
                    <a:pt x="3284" y="261"/>
                    <a:pt x="3288" y="258"/>
                    <a:pt x="3289" y="254"/>
                  </a:cubicBezTo>
                  <a:cubicBezTo>
                    <a:pt x="3290" y="250"/>
                    <a:pt x="3288" y="247"/>
                    <a:pt x="3284" y="247"/>
                  </a:cubicBezTo>
                  <a:moveTo>
                    <a:pt x="3139" y="247"/>
                  </a:moveTo>
                  <a:cubicBezTo>
                    <a:pt x="3135" y="247"/>
                    <a:pt x="3131" y="250"/>
                    <a:pt x="3131" y="254"/>
                  </a:cubicBezTo>
                  <a:cubicBezTo>
                    <a:pt x="3130" y="257"/>
                    <a:pt x="3132" y="260"/>
                    <a:pt x="3136" y="260"/>
                  </a:cubicBezTo>
                  <a:cubicBezTo>
                    <a:pt x="3136" y="260"/>
                    <a:pt x="3136" y="260"/>
                    <a:pt x="3136" y="260"/>
                  </a:cubicBezTo>
                  <a:cubicBezTo>
                    <a:pt x="3140" y="260"/>
                    <a:pt x="3143" y="257"/>
                    <a:pt x="3144" y="254"/>
                  </a:cubicBezTo>
                  <a:cubicBezTo>
                    <a:pt x="3145" y="250"/>
                    <a:pt x="3143" y="247"/>
                    <a:pt x="3139" y="247"/>
                  </a:cubicBezTo>
                  <a:cubicBezTo>
                    <a:pt x="3139" y="247"/>
                    <a:pt x="3139" y="247"/>
                    <a:pt x="3139" y="247"/>
                  </a:cubicBezTo>
                  <a:moveTo>
                    <a:pt x="3069" y="247"/>
                  </a:moveTo>
                  <a:cubicBezTo>
                    <a:pt x="3066" y="247"/>
                    <a:pt x="3062" y="250"/>
                    <a:pt x="3061" y="253"/>
                  </a:cubicBezTo>
                  <a:cubicBezTo>
                    <a:pt x="3061" y="257"/>
                    <a:pt x="3063" y="260"/>
                    <a:pt x="3067" y="260"/>
                  </a:cubicBezTo>
                  <a:cubicBezTo>
                    <a:pt x="3067" y="260"/>
                    <a:pt x="3067" y="260"/>
                    <a:pt x="3067" y="260"/>
                  </a:cubicBezTo>
                  <a:cubicBezTo>
                    <a:pt x="3070" y="260"/>
                    <a:pt x="3074" y="257"/>
                    <a:pt x="3074" y="253"/>
                  </a:cubicBezTo>
                  <a:cubicBezTo>
                    <a:pt x="3075" y="250"/>
                    <a:pt x="3073" y="247"/>
                    <a:pt x="3069" y="247"/>
                  </a:cubicBezTo>
                  <a:cubicBezTo>
                    <a:pt x="3069" y="247"/>
                    <a:pt x="3069" y="247"/>
                    <a:pt x="3069" y="247"/>
                  </a:cubicBezTo>
                  <a:moveTo>
                    <a:pt x="3003" y="247"/>
                  </a:moveTo>
                  <a:cubicBezTo>
                    <a:pt x="3003" y="247"/>
                    <a:pt x="3003" y="247"/>
                    <a:pt x="3003" y="247"/>
                  </a:cubicBezTo>
                  <a:cubicBezTo>
                    <a:pt x="2999" y="247"/>
                    <a:pt x="2996" y="250"/>
                    <a:pt x="2995" y="253"/>
                  </a:cubicBezTo>
                  <a:cubicBezTo>
                    <a:pt x="2994" y="257"/>
                    <a:pt x="2996" y="260"/>
                    <a:pt x="3000" y="260"/>
                  </a:cubicBezTo>
                  <a:cubicBezTo>
                    <a:pt x="3000" y="260"/>
                    <a:pt x="3000" y="260"/>
                    <a:pt x="3000" y="260"/>
                  </a:cubicBezTo>
                  <a:cubicBezTo>
                    <a:pt x="3003" y="260"/>
                    <a:pt x="3007" y="257"/>
                    <a:pt x="3007" y="253"/>
                  </a:cubicBezTo>
                  <a:cubicBezTo>
                    <a:pt x="3008" y="250"/>
                    <a:pt x="3006" y="247"/>
                    <a:pt x="3003" y="247"/>
                  </a:cubicBezTo>
                  <a:moveTo>
                    <a:pt x="3359" y="247"/>
                  </a:moveTo>
                  <a:cubicBezTo>
                    <a:pt x="3359" y="247"/>
                    <a:pt x="3359" y="247"/>
                    <a:pt x="3359" y="247"/>
                  </a:cubicBezTo>
                  <a:cubicBezTo>
                    <a:pt x="3355" y="247"/>
                    <a:pt x="3351" y="250"/>
                    <a:pt x="3350" y="253"/>
                  </a:cubicBezTo>
                  <a:cubicBezTo>
                    <a:pt x="3349" y="257"/>
                    <a:pt x="3351" y="260"/>
                    <a:pt x="3355" y="260"/>
                  </a:cubicBezTo>
                  <a:cubicBezTo>
                    <a:pt x="3355" y="260"/>
                    <a:pt x="3355" y="260"/>
                    <a:pt x="3355" y="260"/>
                  </a:cubicBezTo>
                  <a:cubicBezTo>
                    <a:pt x="3359" y="260"/>
                    <a:pt x="3363" y="257"/>
                    <a:pt x="3364" y="253"/>
                  </a:cubicBezTo>
                  <a:cubicBezTo>
                    <a:pt x="3365" y="249"/>
                    <a:pt x="3363" y="247"/>
                    <a:pt x="3359" y="247"/>
                  </a:cubicBezTo>
                  <a:moveTo>
                    <a:pt x="2938" y="246"/>
                  </a:moveTo>
                  <a:cubicBezTo>
                    <a:pt x="2935" y="246"/>
                    <a:pt x="2932" y="249"/>
                    <a:pt x="2931" y="253"/>
                  </a:cubicBezTo>
                  <a:cubicBezTo>
                    <a:pt x="2930" y="256"/>
                    <a:pt x="2932" y="259"/>
                    <a:pt x="2936" y="259"/>
                  </a:cubicBezTo>
                  <a:cubicBezTo>
                    <a:pt x="2936" y="259"/>
                    <a:pt x="2936" y="259"/>
                    <a:pt x="2936" y="259"/>
                  </a:cubicBezTo>
                  <a:cubicBezTo>
                    <a:pt x="2939" y="259"/>
                    <a:pt x="2942" y="257"/>
                    <a:pt x="2943" y="253"/>
                  </a:cubicBezTo>
                  <a:cubicBezTo>
                    <a:pt x="2944" y="249"/>
                    <a:pt x="2942" y="246"/>
                    <a:pt x="2938" y="246"/>
                  </a:cubicBezTo>
                  <a:cubicBezTo>
                    <a:pt x="2938" y="246"/>
                    <a:pt x="2938" y="246"/>
                    <a:pt x="2938" y="246"/>
                  </a:cubicBezTo>
                  <a:moveTo>
                    <a:pt x="3434" y="245"/>
                  </a:moveTo>
                  <a:cubicBezTo>
                    <a:pt x="3434" y="245"/>
                    <a:pt x="3434" y="245"/>
                    <a:pt x="3434" y="245"/>
                  </a:cubicBezTo>
                  <a:cubicBezTo>
                    <a:pt x="3430" y="245"/>
                    <a:pt x="3426" y="248"/>
                    <a:pt x="3425" y="252"/>
                  </a:cubicBezTo>
                  <a:cubicBezTo>
                    <a:pt x="3424" y="256"/>
                    <a:pt x="3426" y="258"/>
                    <a:pt x="3430" y="258"/>
                  </a:cubicBezTo>
                  <a:cubicBezTo>
                    <a:pt x="3430" y="258"/>
                    <a:pt x="3430" y="258"/>
                    <a:pt x="3430" y="258"/>
                  </a:cubicBezTo>
                  <a:cubicBezTo>
                    <a:pt x="3434" y="258"/>
                    <a:pt x="3438" y="255"/>
                    <a:pt x="3439" y="251"/>
                  </a:cubicBezTo>
                  <a:cubicBezTo>
                    <a:pt x="3440" y="248"/>
                    <a:pt x="3438" y="245"/>
                    <a:pt x="3434" y="245"/>
                  </a:cubicBezTo>
                  <a:moveTo>
                    <a:pt x="3510" y="242"/>
                  </a:moveTo>
                  <a:cubicBezTo>
                    <a:pt x="3510" y="242"/>
                    <a:pt x="3510" y="242"/>
                    <a:pt x="3510" y="242"/>
                  </a:cubicBezTo>
                  <a:cubicBezTo>
                    <a:pt x="3506" y="242"/>
                    <a:pt x="3501" y="245"/>
                    <a:pt x="3500" y="249"/>
                  </a:cubicBezTo>
                  <a:cubicBezTo>
                    <a:pt x="3499" y="253"/>
                    <a:pt x="3501" y="256"/>
                    <a:pt x="3505" y="256"/>
                  </a:cubicBezTo>
                  <a:cubicBezTo>
                    <a:pt x="3505" y="256"/>
                    <a:pt x="3505" y="256"/>
                    <a:pt x="3505" y="256"/>
                  </a:cubicBezTo>
                  <a:cubicBezTo>
                    <a:pt x="3509" y="255"/>
                    <a:pt x="3513" y="252"/>
                    <a:pt x="3514" y="248"/>
                  </a:cubicBezTo>
                  <a:cubicBezTo>
                    <a:pt x="3516" y="245"/>
                    <a:pt x="3514" y="242"/>
                    <a:pt x="3510" y="242"/>
                  </a:cubicBezTo>
                  <a:moveTo>
                    <a:pt x="2876" y="241"/>
                  </a:moveTo>
                  <a:cubicBezTo>
                    <a:pt x="2873" y="241"/>
                    <a:pt x="2871" y="244"/>
                    <a:pt x="2870" y="247"/>
                  </a:cubicBezTo>
                  <a:cubicBezTo>
                    <a:pt x="2869" y="251"/>
                    <a:pt x="2871" y="254"/>
                    <a:pt x="2874" y="254"/>
                  </a:cubicBezTo>
                  <a:cubicBezTo>
                    <a:pt x="2874" y="254"/>
                    <a:pt x="2875" y="254"/>
                    <a:pt x="2875" y="254"/>
                  </a:cubicBezTo>
                  <a:cubicBezTo>
                    <a:pt x="2878" y="254"/>
                    <a:pt x="2880" y="252"/>
                    <a:pt x="2881" y="248"/>
                  </a:cubicBezTo>
                  <a:cubicBezTo>
                    <a:pt x="2882" y="245"/>
                    <a:pt x="2880" y="242"/>
                    <a:pt x="2877" y="241"/>
                  </a:cubicBezTo>
                  <a:cubicBezTo>
                    <a:pt x="2877" y="241"/>
                    <a:pt x="2877" y="241"/>
                    <a:pt x="2876" y="241"/>
                  </a:cubicBezTo>
                  <a:moveTo>
                    <a:pt x="1253" y="240"/>
                  </a:moveTo>
                  <a:cubicBezTo>
                    <a:pt x="1252" y="240"/>
                    <a:pt x="1251" y="240"/>
                    <a:pt x="1251" y="241"/>
                  </a:cubicBezTo>
                  <a:cubicBezTo>
                    <a:pt x="1247" y="242"/>
                    <a:pt x="1245" y="245"/>
                    <a:pt x="1247" y="249"/>
                  </a:cubicBezTo>
                  <a:cubicBezTo>
                    <a:pt x="1247" y="252"/>
                    <a:pt x="1250" y="254"/>
                    <a:pt x="1253" y="254"/>
                  </a:cubicBezTo>
                  <a:cubicBezTo>
                    <a:pt x="1254" y="254"/>
                    <a:pt x="1254" y="254"/>
                    <a:pt x="1255" y="254"/>
                  </a:cubicBezTo>
                  <a:cubicBezTo>
                    <a:pt x="1258" y="253"/>
                    <a:pt x="1260" y="249"/>
                    <a:pt x="1259" y="246"/>
                  </a:cubicBezTo>
                  <a:cubicBezTo>
                    <a:pt x="1258" y="243"/>
                    <a:pt x="1256" y="240"/>
                    <a:pt x="1253" y="240"/>
                  </a:cubicBezTo>
                  <a:moveTo>
                    <a:pt x="784" y="240"/>
                  </a:moveTo>
                  <a:cubicBezTo>
                    <a:pt x="781" y="240"/>
                    <a:pt x="780" y="242"/>
                    <a:pt x="781" y="245"/>
                  </a:cubicBezTo>
                  <a:cubicBezTo>
                    <a:pt x="782" y="248"/>
                    <a:pt x="786" y="252"/>
                    <a:pt x="790" y="253"/>
                  </a:cubicBezTo>
                  <a:cubicBezTo>
                    <a:pt x="791" y="253"/>
                    <a:pt x="791" y="253"/>
                    <a:pt x="792" y="253"/>
                  </a:cubicBezTo>
                  <a:cubicBezTo>
                    <a:pt x="794" y="253"/>
                    <a:pt x="796" y="251"/>
                    <a:pt x="795" y="248"/>
                  </a:cubicBezTo>
                  <a:cubicBezTo>
                    <a:pt x="793" y="244"/>
                    <a:pt x="789" y="241"/>
                    <a:pt x="786" y="240"/>
                  </a:cubicBezTo>
                  <a:cubicBezTo>
                    <a:pt x="785" y="240"/>
                    <a:pt x="785" y="240"/>
                    <a:pt x="784" y="240"/>
                  </a:cubicBezTo>
                  <a:moveTo>
                    <a:pt x="3585" y="237"/>
                  </a:moveTo>
                  <a:cubicBezTo>
                    <a:pt x="3585" y="237"/>
                    <a:pt x="3585" y="237"/>
                    <a:pt x="3585" y="237"/>
                  </a:cubicBezTo>
                  <a:cubicBezTo>
                    <a:pt x="3581" y="237"/>
                    <a:pt x="3577" y="241"/>
                    <a:pt x="3575" y="245"/>
                  </a:cubicBezTo>
                  <a:cubicBezTo>
                    <a:pt x="3574" y="248"/>
                    <a:pt x="3576" y="251"/>
                    <a:pt x="3580" y="251"/>
                  </a:cubicBezTo>
                  <a:cubicBezTo>
                    <a:pt x="3580" y="251"/>
                    <a:pt x="3580" y="251"/>
                    <a:pt x="3580" y="251"/>
                  </a:cubicBezTo>
                  <a:cubicBezTo>
                    <a:pt x="3584" y="251"/>
                    <a:pt x="3588" y="247"/>
                    <a:pt x="3590" y="243"/>
                  </a:cubicBezTo>
                  <a:cubicBezTo>
                    <a:pt x="3591" y="240"/>
                    <a:pt x="3589" y="237"/>
                    <a:pt x="3585" y="237"/>
                  </a:cubicBezTo>
                  <a:moveTo>
                    <a:pt x="2818" y="231"/>
                  </a:moveTo>
                  <a:cubicBezTo>
                    <a:pt x="2815" y="231"/>
                    <a:pt x="2813" y="233"/>
                    <a:pt x="2812" y="237"/>
                  </a:cubicBezTo>
                  <a:cubicBezTo>
                    <a:pt x="2811" y="240"/>
                    <a:pt x="2813" y="244"/>
                    <a:pt x="2816" y="244"/>
                  </a:cubicBezTo>
                  <a:cubicBezTo>
                    <a:pt x="2816" y="244"/>
                    <a:pt x="2816" y="244"/>
                    <a:pt x="2817" y="244"/>
                  </a:cubicBezTo>
                  <a:cubicBezTo>
                    <a:pt x="2819" y="244"/>
                    <a:pt x="2822" y="242"/>
                    <a:pt x="2823" y="239"/>
                  </a:cubicBezTo>
                  <a:cubicBezTo>
                    <a:pt x="2824" y="235"/>
                    <a:pt x="2822" y="232"/>
                    <a:pt x="2819" y="231"/>
                  </a:cubicBezTo>
                  <a:cubicBezTo>
                    <a:pt x="2819" y="231"/>
                    <a:pt x="2818" y="231"/>
                    <a:pt x="2818" y="231"/>
                  </a:cubicBezTo>
                  <a:moveTo>
                    <a:pt x="3660" y="230"/>
                  </a:moveTo>
                  <a:cubicBezTo>
                    <a:pt x="3660" y="230"/>
                    <a:pt x="3660" y="230"/>
                    <a:pt x="3660" y="231"/>
                  </a:cubicBezTo>
                  <a:cubicBezTo>
                    <a:pt x="3656" y="231"/>
                    <a:pt x="3651" y="234"/>
                    <a:pt x="3650" y="238"/>
                  </a:cubicBezTo>
                  <a:cubicBezTo>
                    <a:pt x="3649" y="242"/>
                    <a:pt x="3651" y="244"/>
                    <a:pt x="3654" y="244"/>
                  </a:cubicBezTo>
                  <a:cubicBezTo>
                    <a:pt x="3654" y="244"/>
                    <a:pt x="3654" y="244"/>
                    <a:pt x="3655" y="244"/>
                  </a:cubicBezTo>
                  <a:cubicBezTo>
                    <a:pt x="3659" y="244"/>
                    <a:pt x="3663" y="240"/>
                    <a:pt x="3664" y="237"/>
                  </a:cubicBezTo>
                  <a:cubicBezTo>
                    <a:pt x="3665" y="233"/>
                    <a:pt x="3664" y="230"/>
                    <a:pt x="3660" y="230"/>
                  </a:cubicBezTo>
                  <a:moveTo>
                    <a:pt x="713" y="224"/>
                  </a:moveTo>
                  <a:cubicBezTo>
                    <a:pt x="711" y="224"/>
                    <a:pt x="710" y="226"/>
                    <a:pt x="710" y="229"/>
                  </a:cubicBezTo>
                  <a:cubicBezTo>
                    <a:pt x="712" y="232"/>
                    <a:pt x="716" y="236"/>
                    <a:pt x="719" y="236"/>
                  </a:cubicBezTo>
                  <a:cubicBezTo>
                    <a:pt x="720" y="237"/>
                    <a:pt x="720" y="237"/>
                    <a:pt x="721" y="237"/>
                  </a:cubicBezTo>
                  <a:cubicBezTo>
                    <a:pt x="724" y="237"/>
                    <a:pt x="725" y="235"/>
                    <a:pt x="724" y="232"/>
                  </a:cubicBezTo>
                  <a:cubicBezTo>
                    <a:pt x="723" y="229"/>
                    <a:pt x="719" y="225"/>
                    <a:pt x="715" y="224"/>
                  </a:cubicBezTo>
                  <a:cubicBezTo>
                    <a:pt x="714" y="224"/>
                    <a:pt x="714" y="224"/>
                    <a:pt x="713" y="224"/>
                  </a:cubicBezTo>
                  <a:moveTo>
                    <a:pt x="3734" y="222"/>
                  </a:moveTo>
                  <a:cubicBezTo>
                    <a:pt x="3734" y="222"/>
                    <a:pt x="3733" y="222"/>
                    <a:pt x="3733" y="222"/>
                  </a:cubicBezTo>
                  <a:cubicBezTo>
                    <a:pt x="3729" y="222"/>
                    <a:pt x="3725" y="226"/>
                    <a:pt x="3724" y="229"/>
                  </a:cubicBezTo>
                  <a:cubicBezTo>
                    <a:pt x="3722" y="233"/>
                    <a:pt x="3724" y="235"/>
                    <a:pt x="3727" y="235"/>
                  </a:cubicBezTo>
                  <a:cubicBezTo>
                    <a:pt x="3727" y="235"/>
                    <a:pt x="3727" y="235"/>
                    <a:pt x="3728" y="235"/>
                  </a:cubicBezTo>
                  <a:cubicBezTo>
                    <a:pt x="3732" y="235"/>
                    <a:pt x="3736" y="231"/>
                    <a:pt x="3737" y="228"/>
                  </a:cubicBezTo>
                  <a:cubicBezTo>
                    <a:pt x="3739" y="224"/>
                    <a:pt x="3737" y="222"/>
                    <a:pt x="3734" y="222"/>
                  </a:cubicBezTo>
                  <a:moveTo>
                    <a:pt x="1321" y="222"/>
                  </a:moveTo>
                  <a:cubicBezTo>
                    <a:pt x="1320" y="222"/>
                    <a:pt x="1319" y="222"/>
                    <a:pt x="1319" y="222"/>
                  </a:cubicBezTo>
                  <a:cubicBezTo>
                    <a:pt x="1315" y="223"/>
                    <a:pt x="1313" y="227"/>
                    <a:pt x="1314" y="231"/>
                  </a:cubicBezTo>
                  <a:cubicBezTo>
                    <a:pt x="1315" y="234"/>
                    <a:pt x="1317" y="236"/>
                    <a:pt x="1320" y="236"/>
                  </a:cubicBezTo>
                  <a:cubicBezTo>
                    <a:pt x="1321" y="236"/>
                    <a:pt x="1321" y="235"/>
                    <a:pt x="1322" y="235"/>
                  </a:cubicBezTo>
                  <a:cubicBezTo>
                    <a:pt x="1325" y="234"/>
                    <a:pt x="1328" y="230"/>
                    <a:pt x="1327" y="227"/>
                  </a:cubicBezTo>
                  <a:cubicBezTo>
                    <a:pt x="1326" y="224"/>
                    <a:pt x="1324" y="222"/>
                    <a:pt x="1321" y="222"/>
                  </a:cubicBezTo>
                  <a:moveTo>
                    <a:pt x="2762" y="217"/>
                  </a:moveTo>
                  <a:cubicBezTo>
                    <a:pt x="2760" y="217"/>
                    <a:pt x="2758" y="219"/>
                    <a:pt x="2757" y="222"/>
                  </a:cubicBezTo>
                  <a:cubicBezTo>
                    <a:pt x="2756" y="226"/>
                    <a:pt x="2758" y="230"/>
                    <a:pt x="2760" y="230"/>
                  </a:cubicBezTo>
                  <a:cubicBezTo>
                    <a:pt x="2761" y="230"/>
                    <a:pt x="2761" y="231"/>
                    <a:pt x="2762" y="231"/>
                  </a:cubicBezTo>
                  <a:cubicBezTo>
                    <a:pt x="2764" y="231"/>
                    <a:pt x="2766" y="228"/>
                    <a:pt x="2767" y="225"/>
                  </a:cubicBezTo>
                  <a:cubicBezTo>
                    <a:pt x="2768" y="222"/>
                    <a:pt x="2766" y="218"/>
                    <a:pt x="2764" y="217"/>
                  </a:cubicBezTo>
                  <a:cubicBezTo>
                    <a:pt x="2763" y="217"/>
                    <a:pt x="2763" y="217"/>
                    <a:pt x="2762" y="217"/>
                  </a:cubicBezTo>
                  <a:moveTo>
                    <a:pt x="3806" y="210"/>
                  </a:moveTo>
                  <a:cubicBezTo>
                    <a:pt x="3806" y="210"/>
                    <a:pt x="3805" y="210"/>
                    <a:pt x="3805" y="210"/>
                  </a:cubicBezTo>
                  <a:cubicBezTo>
                    <a:pt x="3801" y="211"/>
                    <a:pt x="3797" y="215"/>
                    <a:pt x="3795" y="218"/>
                  </a:cubicBezTo>
                  <a:cubicBezTo>
                    <a:pt x="3794" y="222"/>
                    <a:pt x="3795" y="224"/>
                    <a:pt x="3798" y="224"/>
                  </a:cubicBezTo>
                  <a:cubicBezTo>
                    <a:pt x="3798" y="224"/>
                    <a:pt x="3799" y="224"/>
                    <a:pt x="3799" y="224"/>
                  </a:cubicBezTo>
                  <a:cubicBezTo>
                    <a:pt x="3803" y="223"/>
                    <a:pt x="3807" y="219"/>
                    <a:pt x="3809" y="216"/>
                  </a:cubicBezTo>
                  <a:cubicBezTo>
                    <a:pt x="3810" y="213"/>
                    <a:pt x="3809" y="210"/>
                    <a:pt x="3806" y="210"/>
                  </a:cubicBezTo>
                  <a:moveTo>
                    <a:pt x="642" y="206"/>
                  </a:moveTo>
                  <a:cubicBezTo>
                    <a:pt x="639" y="206"/>
                    <a:pt x="638" y="208"/>
                    <a:pt x="639" y="211"/>
                  </a:cubicBezTo>
                  <a:cubicBezTo>
                    <a:pt x="640" y="214"/>
                    <a:pt x="644" y="217"/>
                    <a:pt x="648" y="218"/>
                  </a:cubicBezTo>
                  <a:cubicBezTo>
                    <a:pt x="648" y="218"/>
                    <a:pt x="649" y="219"/>
                    <a:pt x="650" y="219"/>
                  </a:cubicBezTo>
                  <a:cubicBezTo>
                    <a:pt x="652" y="219"/>
                    <a:pt x="653" y="217"/>
                    <a:pt x="653" y="214"/>
                  </a:cubicBezTo>
                  <a:cubicBezTo>
                    <a:pt x="651" y="211"/>
                    <a:pt x="647" y="208"/>
                    <a:pt x="644" y="207"/>
                  </a:cubicBezTo>
                  <a:cubicBezTo>
                    <a:pt x="643" y="206"/>
                    <a:pt x="642" y="206"/>
                    <a:pt x="642" y="206"/>
                  </a:cubicBezTo>
                  <a:moveTo>
                    <a:pt x="1390" y="200"/>
                  </a:moveTo>
                  <a:cubicBezTo>
                    <a:pt x="1389" y="200"/>
                    <a:pt x="1388" y="200"/>
                    <a:pt x="1388" y="200"/>
                  </a:cubicBezTo>
                  <a:cubicBezTo>
                    <a:pt x="1384" y="201"/>
                    <a:pt x="1382" y="205"/>
                    <a:pt x="1382" y="209"/>
                  </a:cubicBezTo>
                  <a:cubicBezTo>
                    <a:pt x="1383" y="212"/>
                    <a:pt x="1385" y="214"/>
                    <a:pt x="1388" y="214"/>
                  </a:cubicBezTo>
                  <a:cubicBezTo>
                    <a:pt x="1388" y="214"/>
                    <a:pt x="1389" y="214"/>
                    <a:pt x="1390" y="214"/>
                  </a:cubicBezTo>
                  <a:cubicBezTo>
                    <a:pt x="1393" y="212"/>
                    <a:pt x="1396" y="208"/>
                    <a:pt x="1395" y="205"/>
                  </a:cubicBezTo>
                  <a:cubicBezTo>
                    <a:pt x="1395" y="202"/>
                    <a:pt x="1392" y="200"/>
                    <a:pt x="1390" y="200"/>
                  </a:cubicBezTo>
                  <a:moveTo>
                    <a:pt x="2709" y="200"/>
                  </a:moveTo>
                  <a:cubicBezTo>
                    <a:pt x="2707" y="200"/>
                    <a:pt x="2705" y="202"/>
                    <a:pt x="2704" y="205"/>
                  </a:cubicBezTo>
                  <a:cubicBezTo>
                    <a:pt x="2703" y="208"/>
                    <a:pt x="2704" y="212"/>
                    <a:pt x="2707" y="213"/>
                  </a:cubicBezTo>
                  <a:cubicBezTo>
                    <a:pt x="2708" y="213"/>
                    <a:pt x="2708" y="213"/>
                    <a:pt x="2709" y="213"/>
                  </a:cubicBezTo>
                  <a:cubicBezTo>
                    <a:pt x="2711" y="213"/>
                    <a:pt x="2713" y="211"/>
                    <a:pt x="2714" y="208"/>
                  </a:cubicBezTo>
                  <a:cubicBezTo>
                    <a:pt x="2715" y="205"/>
                    <a:pt x="2713" y="201"/>
                    <a:pt x="2711" y="200"/>
                  </a:cubicBezTo>
                  <a:cubicBezTo>
                    <a:pt x="2710" y="200"/>
                    <a:pt x="2710" y="200"/>
                    <a:pt x="2709" y="200"/>
                  </a:cubicBezTo>
                  <a:moveTo>
                    <a:pt x="3876" y="196"/>
                  </a:moveTo>
                  <a:cubicBezTo>
                    <a:pt x="3876" y="196"/>
                    <a:pt x="3875" y="196"/>
                    <a:pt x="3875" y="196"/>
                  </a:cubicBezTo>
                  <a:cubicBezTo>
                    <a:pt x="3871" y="197"/>
                    <a:pt x="3867" y="201"/>
                    <a:pt x="3865" y="204"/>
                  </a:cubicBezTo>
                  <a:cubicBezTo>
                    <a:pt x="3864" y="207"/>
                    <a:pt x="3865" y="209"/>
                    <a:pt x="3867" y="209"/>
                  </a:cubicBezTo>
                  <a:cubicBezTo>
                    <a:pt x="3868" y="209"/>
                    <a:pt x="3868" y="209"/>
                    <a:pt x="3869" y="209"/>
                  </a:cubicBezTo>
                  <a:cubicBezTo>
                    <a:pt x="3872" y="208"/>
                    <a:pt x="3876" y="205"/>
                    <a:pt x="3878" y="201"/>
                  </a:cubicBezTo>
                  <a:cubicBezTo>
                    <a:pt x="3879" y="198"/>
                    <a:pt x="3879" y="196"/>
                    <a:pt x="3876" y="196"/>
                  </a:cubicBezTo>
                  <a:moveTo>
                    <a:pt x="570" y="187"/>
                  </a:moveTo>
                  <a:cubicBezTo>
                    <a:pt x="567" y="187"/>
                    <a:pt x="566" y="189"/>
                    <a:pt x="567" y="191"/>
                  </a:cubicBezTo>
                  <a:cubicBezTo>
                    <a:pt x="568" y="194"/>
                    <a:pt x="572" y="198"/>
                    <a:pt x="575" y="199"/>
                  </a:cubicBezTo>
                  <a:cubicBezTo>
                    <a:pt x="576" y="199"/>
                    <a:pt x="577" y="199"/>
                    <a:pt x="578" y="199"/>
                  </a:cubicBezTo>
                  <a:cubicBezTo>
                    <a:pt x="580" y="199"/>
                    <a:pt x="581" y="198"/>
                    <a:pt x="581" y="195"/>
                  </a:cubicBezTo>
                  <a:cubicBezTo>
                    <a:pt x="580" y="192"/>
                    <a:pt x="576" y="189"/>
                    <a:pt x="572" y="188"/>
                  </a:cubicBezTo>
                  <a:cubicBezTo>
                    <a:pt x="571" y="187"/>
                    <a:pt x="570" y="187"/>
                    <a:pt x="570" y="187"/>
                  </a:cubicBezTo>
                  <a:moveTo>
                    <a:pt x="2658" y="179"/>
                  </a:moveTo>
                  <a:cubicBezTo>
                    <a:pt x="2656" y="179"/>
                    <a:pt x="2654" y="181"/>
                    <a:pt x="2653" y="184"/>
                  </a:cubicBezTo>
                  <a:cubicBezTo>
                    <a:pt x="2652" y="188"/>
                    <a:pt x="2653" y="192"/>
                    <a:pt x="2656" y="193"/>
                  </a:cubicBezTo>
                  <a:cubicBezTo>
                    <a:pt x="2656" y="193"/>
                    <a:pt x="2657" y="193"/>
                    <a:pt x="2657" y="193"/>
                  </a:cubicBezTo>
                  <a:cubicBezTo>
                    <a:pt x="2659" y="193"/>
                    <a:pt x="2662" y="191"/>
                    <a:pt x="2662" y="188"/>
                  </a:cubicBezTo>
                  <a:cubicBezTo>
                    <a:pt x="2663" y="185"/>
                    <a:pt x="2662" y="181"/>
                    <a:pt x="2659" y="180"/>
                  </a:cubicBezTo>
                  <a:cubicBezTo>
                    <a:pt x="2659" y="179"/>
                    <a:pt x="2658" y="179"/>
                    <a:pt x="2658" y="179"/>
                  </a:cubicBezTo>
                  <a:moveTo>
                    <a:pt x="3943" y="179"/>
                  </a:moveTo>
                  <a:cubicBezTo>
                    <a:pt x="3943" y="179"/>
                    <a:pt x="3942" y="179"/>
                    <a:pt x="3942" y="179"/>
                  </a:cubicBezTo>
                  <a:cubicBezTo>
                    <a:pt x="3938" y="180"/>
                    <a:pt x="3934" y="183"/>
                    <a:pt x="3932" y="187"/>
                  </a:cubicBezTo>
                  <a:cubicBezTo>
                    <a:pt x="3931" y="190"/>
                    <a:pt x="3931" y="192"/>
                    <a:pt x="3934" y="192"/>
                  </a:cubicBezTo>
                  <a:cubicBezTo>
                    <a:pt x="3934" y="192"/>
                    <a:pt x="3935" y="192"/>
                    <a:pt x="3935" y="191"/>
                  </a:cubicBezTo>
                  <a:cubicBezTo>
                    <a:pt x="3939" y="190"/>
                    <a:pt x="3943" y="187"/>
                    <a:pt x="3945" y="183"/>
                  </a:cubicBezTo>
                  <a:cubicBezTo>
                    <a:pt x="3946" y="180"/>
                    <a:pt x="3945" y="179"/>
                    <a:pt x="3943" y="179"/>
                  </a:cubicBezTo>
                  <a:moveTo>
                    <a:pt x="1459" y="176"/>
                  </a:moveTo>
                  <a:cubicBezTo>
                    <a:pt x="1459" y="176"/>
                    <a:pt x="1458" y="176"/>
                    <a:pt x="1457" y="176"/>
                  </a:cubicBezTo>
                  <a:cubicBezTo>
                    <a:pt x="1453" y="178"/>
                    <a:pt x="1451" y="182"/>
                    <a:pt x="1451" y="185"/>
                  </a:cubicBezTo>
                  <a:cubicBezTo>
                    <a:pt x="1451" y="188"/>
                    <a:pt x="1453" y="190"/>
                    <a:pt x="1456" y="190"/>
                  </a:cubicBezTo>
                  <a:cubicBezTo>
                    <a:pt x="1457" y="190"/>
                    <a:pt x="1457" y="190"/>
                    <a:pt x="1458" y="190"/>
                  </a:cubicBezTo>
                  <a:cubicBezTo>
                    <a:pt x="1462" y="188"/>
                    <a:pt x="1465" y="184"/>
                    <a:pt x="1464" y="181"/>
                  </a:cubicBezTo>
                  <a:cubicBezTo>
                    <a:pt x="1464" y="178"/>
                    <a:pt x="1462" y="176"/>
                    <a:pt x="1459" y="176"/>
                  </a:cubicBezTo>
                  <a:moveTo>
                    <a:pt x="498" y="167"/>
                  </a:moveTo>
                  <a:cubicBezTo>
                    <a:pt x="495" y="167"/>
                    <a:pt x="494" y="169"/>
                    <a:pt x="495" y="171"/>
                  </a:cubicBezTo>
                  <a:cubicBezTo>
                    <a:pt x="495" y="174"/>
                    <a:pt x="499" y="177"/>
                    <a:pt x="503" y="178"/>
                  </a:cubicBezTo>
                  <a:cubicBezTo>
                    <a:pt x="504" y="179"/>
                    <a:pt x="505" y="179"/>
                    <a:pt x="505" y="179"/>
                  </a:cubicBezTo>
                  <a:cubicBezTo>
                    <a:pt x="508" y="179"/>
                    <a:pt x="509" y="177"/>
                    <a:pt x="508" y="175"/>
                  </a:cubicBezTo>
                  <a:cubicBezTo>
                    <a:pt x="507" y="172"/>
                    <a:pt x="504" y="169"/>
                    <a:pt x="500" y="168"/>
                  </a:cubicBezTo>
                  <a:cubicBezTo>
                    <a:pt x="499" y="167"/>
                    <a:pt x="498" y="167"/>
                    <a:pt x="498" y="167"/>
                  </a:cubicBezTo>
                  <a:moveTo>
                    <a:pt x="4935" y="160"/>
                  </a:moveTo>
                  <a:cubicBezTo>
                    <a:pt x="4932" y="160"/>
                    <a:pt x="4929" y="162"/>
                    <a:pt x="4928" y="166"/>
                  </a:cubicBezTo>
                  <a:cubicBezTo>
                    <a:pt x="4928" y="170"/>
                    <a:pt x="4930" y="173"/>
                    <a:pt x="4933" y="173"/>
                  </a:cubicBezTo>
                  <a:cubicBezTo>
                    <a:pt x="4933" y="173"/>
                    <a:pt x="4933" y="173"/>
                    <a:pt x="4933" y="173"/>
                  </a:cubicBezTo>
                  <a:cubicBezTo>
                    <a:pt x="4937" y="173"/>
                    <a:pt x="4940" y="171"/>
                    <a:pt x="4940" y="167"/>
                  </a:cubicBezTo>
                  <a:cubicBezTo>
                    <a:pt x="4941" y="163"/>
                    <a:pt x="4939" y="160"/>
                    <a:pt x="4936" y="160"/>
                  </a:cubicBezTo>
                  <a:cubicBezTo>
                    <a:pt x="4936" y="160"/>
                    <a:pt x="4935" y="160"/>
                    <a:pt x="4935" y="160"/>
                  </a:cubicBezTo>
                  <a:moveTo>
                    <a:pt x="4007" y="158"/>
                  </a:moveTo>
                  <a:cubicBezTo>
                    <a:pt x="4007" y="158"/>
                    <a:pt x="4006" y="158"/>
                    <a:pt x="4006" y="158"/>
                  </a:cubicBezTo>
                  <a:cubicBezTo>
                    <a:pt x="4002" y="159"/>
                    <a:pt x="3998" y="163"/>
                    <a:pt x="3996" y="166"/>
                  </a:cubicBezTo>
                  <a:cubicBezTo>
                    <a:pt x="3995" y="169"/>
                    <a:pt x="3995" y="170"/>
                    <a:pt x="3997" y="170"/>
                  </a:cubicBezTo>
                  <a:cubicBezTo>
                    <a:pt x="3998" y="170"/>
                    <a:pt x="3998" y="170"/>
                    <a:pt x="3999" y="170"/>
                  </a:cubicBezTo>
                  <a:cubicBezTo>
                    <a:pt x="4002" y="169"/>
                    <a:pt x="4006" y="165"/>
                    <a:pt x="4008" y="162"/>
                  </a:cubicBezTo>
                  <a:cubicBezTo>
                    <a:pt x="4009" y="159"/>
                    <a:pt x="4009" y="158"/>
                    <a:pt x="4007" y="158"/>
                  </a:cubicBezTo>
                  <a:moveTo>
                    <a:pt x="2608" y="157"/>
                  </a:moveTo>
                  <a:cubicBezTo>
                    <a:pt x="2606" y="157"/>
                    <a:pt x="2604" y="159"/>
                    <a:pt x="2603" y="162"/>
                  </a:cubicBezTo>
                  <a:cubicBezTo>
                    <a:pt x="2602" y="166"/>
                    <a:pt x="2603" y="170"/>
                    <a:pt x="2606" y="171"/>
                  </a:cubicBezTo>
                  <a:cubicBezTo>
                    <a:pt x="2606" y="171"/>
                    <a:pt x="2607" y="171"/>
                    <a:pt x="2607" y="171"/>
                  </a:cubicBezTo>
                  <a:cubicBezTo>
                    <a:pt x="2609" y="171"/>
                    <a:pt x="2611" y="170"/>
                    <a:pt x="2612" y="167"/>
                  </a:cubicBezTo>
                  <a:cubicBezTo>
                    <a:pt x="2613" y="163"/>
                    <a:pt x="2612" y="159"/>
                    <a:pt x="2610" y="158"/>
                  </a:cubicBezTo>
                  <a:cubicBezTo>
                    <a:pt x="2609" y="158"/>
                    <a:pt x="2609" y="157"/>
                    <a:pt x="2608" y="157"/>
                  </a:cubicBezTo>
                  <a:moveTo>
                    <a:pt x="4872" y="153"/>
                  </a:moveTo>
                  <a:cubicBezTo>
                    <a:pt x="4869" y="153"/>
                    <a:pt x="4866" y="156"/>
                    <a:pt x="4866" y="159"/>
                  </a:cubicBezTo>
                  <a:cubicBezTo>
                    <a:pt x="4865" y="163"/>
                    <a:pt x="4867" y="166"/>
                    <a:pt x="4870" y="167"/>
                  </a:cubicBezTo>
                  <a:cubicBezTo>
                    <a:pt x="4870" y="167"/>
                    <a:pt x="4870" y="167"/>
                    <a:pt x="4871" y="167"/>
                  </a:cubicBezTo>
                  <a:cubicBezTo>
                    <a:pt x="4874" y="167"/>
                    <a:pt x="4877" y="164"/>
                    <a:pt x="4877" y="161"/>
                  </a:cubicBezTo>
                  <a:cubicBezTo>
                    <a:pt x="4878" y="157"/>
                    <a:pt x="4876" y="154"/>
                    <a:pt x="4873" y="153"/>
                  </a:cubicBezTo>
                  <a:cubicBezTo>
                    <a:pt x="4873" y="153"/>
                    <a:pt x="4873" y="153"/>
                    <a:pt x="4872" y="153"/>
                  </a:cubicBezTo>
                  <a:moveTo>
                    <a:pt x="1529" y="151"/>
                  </a:moveTo>
                  <a:cubicBezTo>
                    <a:pt x="1528" y="151"/>
                    <a:pt x="1528" y="151"/>
                    <a:pt x="1527" y="151"/>
                  </a:cubicBezTo>
                  <a:cubicBezTo>
                    <a:pt x="1523" y="152"/>
                    <a:pt x="1520" y="157"/>
                    <a:pt x="1520" y="160"/>
                  </a:cubicBezTo>
                  <a:cubicBezTo>
                    <a:pt x="1520" y="163"/>
                    <a:pt x="1522" y="165"/>
                    <a:pt x="1525" y="165"/>
                  </a:cubicBezTo>
                  <a:cubicBezTo>
                    <a:pt x="1526" y="165"/>
                    <a:pt x="1526" y="165"/>
                    <a:pt x="1527" y="165"/>
                  </a:cubicBezTo>
                  <a:cubicBezTo>
                    <a:pt x="1531" y="163"/>
                    <a:pt x="1534" y="159"/>
                    <a:pt x="1534" y="155"/>
                  </a:cubicBezTo>
                  <a:cubicBezTo>
                    <a:pt x="1534" y="153"/>
                    <a:pt x="1532" y="151"/>
                    <a:pt x="1529" y="151"/>
                  </a:cubicBezTo>
                  <a:moveTo>
                    <a:pt x="425" y="147"/>
                  </a:moveTo>
                  <a:cubicBezTo>
                    <a:pt x="423" y="147"/>
                    <a:pt x="422" y="149"/>
                    <a:pt x="422" y="151"/>
                  </a:cubicBezTo>
                  <a:cubicBezTo>
                    <a:pt x="423" y="154"/>
                    <a:pt x="427" y="157"/>
                    <a:pt x="430" y="158"/>
                  </a:cubicBezTo>
                  <a:cubicBezTo>
                    <a:pt x="431" y="158"/>
                    <a:pt x="432" y="158"/>
                    <a:pt x="433" y="158"/>
                  </a:cubicBezTo>
                  <a:cubicBezTo>
                    <a:pt x="435" y="158"/>
                    <a:pt x="437" y="157"/>
                    <a:pt x="436" y="155"/>
                  </a:cubicBezTo>
                  <a:cubicBezTo>
                    <a:pt x="435" y="152"/>
                    <a:pt x="431" y="149"/>
                    <a:pt x="428" y="148"/>
                  </a:cubicBezTo>
                  <a:cubicBezTo>
                    <a:pt x="427" y="148"/>
                    <a:pt x="426" y="147"/>
                    <a:pt x="425" y="147"/>
                  </a:cubicBezTo>
                  <a:moveTo>
                    <a:pt x="4811" y="144"/>
                  </a:moveTo>
                  <a:cubicBezTo>
                    <a:pt x="4808" y="144"/>
                    <a:pt x="4805" y="147"/>
                    <a:pt x="4804" y="150"/>
                  </a:cubicBezTo>
                  <a:cubicBezTo>
                    <a:pt x="4803" y="153"/>
                    <a:pt x="4805" y="157"/>
                    <a:pt x="4808" y="157"/>
                  </a:cubicBezTo>
                  <a:cubicBezTo>
                    <a:pt x="4808" y="157"/>
                    <a:pt x="4809" y="157"/>
                    <a:pt x="4809" y="157"/>
                  </a:cubicBezTo>
                  <a:cubicBezTo>
                    <a:pt x="4812" y="157"/>
                    <a:pt x="4815" y="155"/>
                    <a:pt x="4816" y="152"/>
                  </a:cubicBezTo>
                  <a:cubicBezTo>
                    <a:pt x="4817" y="148"/>
                    <a:pt x="4815" y="145"/>
                    <a:pt x="4812" y="144"/>
                  </a:cubicBezTo>
                  <a:cubicBezTo>
                    <a:pt x="4811" y="144"/>
                    <a:pt x="4811" y="144"/>
                    <a:pt x="4811" y="144"/>
                  </a:cubicBezTo>
                  <a:moveTo>
                    <a:pt x="2559" y="134"/>
                  </a:moveTo>
                  <a:cubicBezTo>
                    <a:pt x="2557" y="134"/>
                    <a:pt x="2554" y="136"/>
                    <a:pt x="2554" y="139"/>
                  </a:cubicBezTo>
                  <a:cubicBezTo>
                    <a:pt x="2552" y="143"/>
                    <a:pt x="2553" y="147"/>
                    <a:pt x="2556" y="148"/>
                  </a:cubicBezTo>
                  <a:cubicBezTo>
                    <a:pt x="2557" y="148"/>
                    <a:pt x="2557" y="148"/>
                    <a:pt x="2558" y="148"/>
                  </a:cubicBezTo>
                  <a:cubicBezTo>
                    <a:pt x="2560" y="148"/>
                    <a:pt x="2562" y="147"/>
                    <a:pt x="2563" y="144"/>
                  </a:cubicBezTo>
                  <a:cubicBezTo>
                    <a:pt x="2564" y="140"/>
                    <a:pt x="2563" y="136"/>
                    <a:pt x="2560" y="135"/>
                  </a:cubicBezTo>
                  <a:cubicBezTo>
                    <a:pt x="2560" y="134"/>
                    <a:pt x="2559" y="134"/>
                    <a:pt x="2559" y="134"/>
                  </a:cubicBezTo>
                  <a:moveTo>
                    <a:pt x="4750" y="134"/>
                  </a:moveTo>
                  <a:cubicBezTo>
                    <a:pt x="4747" y="134"/>
                    <a:pt x="4745" y="136"/>
                    <a:pt x="4744" y="139"/>
                  </a:cubicBezTo>
                  <a:cubicBezTo>
                    <a:pt x="4743" y="142"/>
                    <a:pt x="4744" y="146"/>
                    <a:pt x="4747" y="146"/>
                  </a:cubicBezTo>
                  <a:cubicBezTo>
                    <a:pt x="4748" y="146"/>
                    <a:pt x="4748" y="146"/>
                    <a:pt x="4748" y="146"/>
                  </a:cubicBezTo>
                  <a:cubicBezTo>
                    <a:pt x="4751" y="146"/>
                    <a:pt x="4754" y="144"/>
                    <a:pt x="4755" y="141"/>
                  </a:cubicBezTo>
                  <a:cubicBezTo>
                    <a:pt x="4756" y="138"/>
                    <a:pt x="4754" y="134"/>
                    <a:pt x="4751" y="134"/>
                  </a:cubicBezTo>
                  <a:cubicBezTo>
                    <a:pt x="4751" y="134"/>
                    <a:pt x="4750" y="134"/>
                    <a:pt x="4750" y="134"/>
                  </a:cubicBezTo>
                  <a:moveTo>
                    <a:pt x="4068" y="133"/>
                  </a:moveTo>
                  <a:cubicBezTo>
                    <a:pt x="4067" y="133"/>
                    <a:pt x="4067" y="133"/>
                    <a:pt x="4066" y="134"/>
                  </a:cubicBezTo>
                  <a:cubicBezTo>
                    <a:pt x="4063" y="135"/>
                    <a:pt x="4059" y="139"/>
                    <a:pt x="4057" y="142"/>
                  </a:cubicBezTo>
                  <a:cubicBezTo>
                    <a:pt x="4055" y="144"/>
                    <a:pt x="4056" y="145"/>
                    <a:pt x="4057" y="145"/>
                  </a:cubicBezTo>
                  <a:cubicBezTo>
                    <a:pt x="4057" y="145"/>
                    <a:pt x="4058" y="145"/>
                    <a:pt x="4059" y="144"/>
                  </a:cubicBezTo>
                  <a:cubicBezTo>
                    <a:pt x="4062" y="143"/>
                    <a:pt x="4066" y="139"/>
                    <a:pt x="4068" y="136"/>
                  </a:cubicBezTo>
                  <a:cubicBezTo>
                    <a:pt x="4069" y="134"/>
                    <a:pt x="4069" y="133"/>
                    <a:pt x="4068" y="133"/>
                  </a:cubicBezTo>
                  <a:moveTo>
                    <a:pt x="353" y="128"/>
                  </a:moveTo>
                  <a:cubicBezTo>
                    <a:pt x="351" y="128"/>
                    <a:pt x="350" y="129"/>
                    <a:pt x="350" y="131"/>
                  </a:cubicBezTo>
                  <a:cubicBezTo>
                    <a:pt x="351" y="134"/>
                    <a:pt x="354" y="137"/>
                    <a:pt x="358" y="138"/>
                  </a:cubicBezTo>
                  <a:cubicBezTo>
                    <a:pt x="359" y="138"/>
                    <a:pt x="360" y="138"/>
                    <a:pt x="360" y="138"/>
                  </a:cubicBezTo>
                  <a:cubicBezTo>
                    <a:pt x="363" y="138"/>
                    <a:pt x="364" y="137"/>
                    <a:pt x="364" y="135"/>
                  </a:cubicBezTo>
                  <a:cubicBezTo>
                    <a:pt x="363" y="132"/>
                    <a:pt x="359" y="129"/>
                    <a:pt x="356" y="128"/>
                  </a:cubicBezTo>
                  <a:cubicBezTo>
                    <a:pt x="355" y="128"/>
                    <a:pt x="354" y="128"/>
                    <a:pt x="353" y="128"/>
                  </a:cubicBezTo>
                  <a:moveTo>
                    <a:pt x="1599" y="125"/>
                  </a:moveTo>
                  <a:cubicBezTo>
                    <a:pt x="1598" y="125"/>
                    <a:pt x="1598" y="125"/>
                    <a:pt x="1597" y="125"/>
                  </a:cubicBezTo>
                  <a:cubicBezTo>
                    <a:pt x="1593" y="127"/>
                    <a:pt x="1590" y="131"/>
                    <a:pt x="1590" y="135"/>
                  </a:cubicBezTo>
                  <a:cubicBezTo>
                    <a:pt x="1590" y="138"/>
                    <a:pt x="1591" y="139"/>
                    <a:pt x="1594" y="139"/>
                  </a:cubicBezTo>
                  <a:cubicBezTo>
                    <a:pt x="1594" y="139"/>
                    <a:pt x="1595" y="139"/>
                    <a:pt x="1596" y="139"/>
                  </a:cubicBezTo>
                  <a:cubicBezTo>
                    <a:pt x="1600" y="138"/>
                    <a:pt x="1603" y="133"/>
                    <a:pt x="1603" y="130"/>
                  </a:cubicBezTo>
                  <a:cubicBezTo>
                    <a:pt x="1603" y="127"/>
                    <a:pt x="1602" y="125"/>
                    <a:pt x="1599" y="125"/>
                  </a:cubicBezTo>
                  <a:moveTo>
                    <a:pt x="4691" y="122"/>
                  </a:moveTo>
                  <a:cubicBezTo>
                    <a:pt x="4688" y="122"/>
                    <a:pt x="4685" y="124"/>
                    <a:pt x="4684" y="127"/>
                  </a:cubicBezTo>
                  <a:cubicBezTo>
                    <a:pt x="4683" y="130"/>
                    <a:pt x="4685" y="134"/>
                    <a:pt x="4688" y="134"/>
                  </a:cubicBezTo>
                  <a:cubicBezTo>
                    <a:pt x="4688" y="134"/>
                    <a:pt x="4688" y="134"/>
                    <a:pt x="4689" y="134"/>
                  </a:cubicBezTo>
                  <a:cubicBezTo>
                    <a:pt x="4692" y="134"/>
                    <a:pt x="4694" y="132"/>
                    <a:pt x="4695" y="129"/>
                  </a:cubicBezTo>
                  <a:cubicBezTo>
                    <a:pt x="4696" y="126"/>
                    <a:pt x="4695" y="123"/>
                    <a:pt x="4692" y="122"/>
                  </a:cubicBezTo>
                  <a:cubicBezTo>
                    <a:pt x="4691" y="122"/>
                    <a:pt x="4691" y="122"/>
                    <a:pt x="4691" y="122"/>
                  </a:cubicBezTo>
                  <a:moveTo>
                    <a:pt x="2510" y="111"/>
                  </a:moveTo>
                  <a:cubicBezTo>
                    <a:pt x="2508" y="111"/>
                    <a:pt x="2506" y="113"/>
                    <a:pt x="2504" y="116"/>
                  </a:cubicBezTo>
                  <a:cubicBezTo>
                    <a:pt x="2503" y="120"/>
                    <a:pt x="2504" y="124"/>
                    <a:pt x="2507" y="125"/>
                  </a:cubicBezTo>
                  <a:cubicBezTo>
                    <a:pt x="2507" y="125"/>
                    <a:pt x="2508" y="125"/>
                    <a:pt x="2508" y="125"/>
                  </a:cubicBezTo>
                  <a:cubicBezTo>
                    <a:pt x="2511" y="125"/>
                    <a:pt x="2513" y="123"/>
                    <a:pt x="2514" y="120"/>
                  </a:cubicBezTo>
                  <a:cubicBezTo>
                    <a:pt x="2515" y="117"/>
                    <a:pt x="2514" y="112"/>
                    <a:pt x="2512" y="111"/>
                  </a:cubicBezTo>
                  <a:cubicBezTo>
                    <a:pt x="2511" y="111"/>
                    <a:pt x="2510" y="111"/>
                    <a:pt x="2510" y="111"/>
                  </a:cubicBezTo>
                  <a:moveTo>
                    <a:pt x="4632" y="110"/>
                  </a:moveTo>
                  <a:cubicBezTo>
                    <a:pt x="4629" y="110"/>
                    <a:pt x="4626" y="112"/>
                    <a:pt x="4625" y="115"/>
                  </a:cubicBezTo>
                  <a:cubicBezTo>
                    <a:pt x="4624" y="118"/>
                    <a:pt x="4626" y="121"/>
                    <a:pt x="4629" y="122"/>
                  </a:cubicBezTo>
                  <a:cubicBezTo>
                    <a:pt x="4629" y="122"/>
                    <a:pt x="4629" y="122"/>
                    <a:pt x="4630" y="122"/>
                  </a:cubicBezTo>
                  <a:cubicBezTo>
                    <a:pt x="4633" y="122"/>
                    <a:pt x="4635" y="120"/>
                    <a:pt x="4636" y="117"/>
                  </a:cubicBezTo>
                  <a:cubicBezTo>
                    <a:pt x="4638" y="114"/>
                    <a:pt x="4636" y="111"/>
                    <a:pt x="4633" y="111"/>
                  </a:cubicBezTo>
                  <a:cubicBezTo>
                    <a:pt x="4633" y="111"/>
                    <a:pt x="4632" y="110"/>
                    <a:pt x="4632" y="110"/>
                  </a:cubicBezTo>
                  <a:moveTo>
                    <a:pt x="282" y="109"/>
                  </a:moveTo>
                  <a:cubicBezTo>
                    <a:pt x="279" y="109"/>
                    <a:pt x="278" y="111"/>
                    <a:pt x="278" y="113"/>
                  </a:cubicBezTo>
                  <a:cubicBezTo>
                    <a:pt x="279" y="115"/>
                    <a:pt x="282" y="118"/>
                    <a:pt x="286" y="119"/>
                  </a:cubicBezTo>
                  <a:cubicBezTo>
                    <a:pt x="287" y="119"/>
                    <a:pt x="288" y="119"/>
                    <a:pt x="288" y="119"/>
                  </a:cubicBezTo>
                  <a:cubicBezTo>
                    <a:pt x="291" y="119"/>
                    <a:pt x="292" y="118"/>
                    <a:pt x="292" y="116"/>
                  </a:cubicBezTo>
                  <a:cubicBezTo>
                    <a:pt x="291" y="114"/>
                    <a:pt x="288" y="111"/>
                    <a:pt x="284" y="110"/>
                  </a:cubicBezTo>
                  <a:cubicBezTo>
                    <a:pt x="283" y="110"/>
                    <a:pt x="282" y="109"/>
                    <a:pt x="282" y="109"/>
                  </a:cubicBezTo>
                  <a:moveTo>
                    <a:pt x="4125" y="109"/>
                  </a:moveTo>
                  <a:cubicBezTo>
                    <a:pt x="4124" y="109"/>
                    <a:pt x="4124" y="109"/>
                    <a:pt x="4123" y="109"/>
                  </a:cubicBezTo>
                  <a:cubicBezTo>
                    <a:pt x="4120" y="110"/>
                    <a:pt x="4116" y="113"/>
                    <a:pt x="4114" y="116"/>
                  </a:cubicBezTo>
                  <a:cubicBezTo>
                    <a:pt x="4113" y="118"/>
                    <a:pt x="4113" y="119"/>
                    <a:pt x="4114" y="119"/>
                  </a:cubicBezTo>
                  <a:cubicBezTo>
                    <a:pt x="4115" y="119"/>
                    <a:pt x="4115" y="119"/>
                    <a:pt x="4116" y="119"/>
                  </a:cubicBezTo>
                  <a:cubicBezTo>
                    <a:pt x="4119" y="118"/>
                    <a:pt x="4123" y="115"/>
                    <a:pt x="4125" y="112"/>
                  </a:cubicBezTo>
                  <a:cubicBezTo>
                    <a:pt x="4126" y="110"/>
                    <a:pt x="4126" y="109"/>
                    <a:pt x="4125" y="109"/>
                  </a:cubicBezTo>
                  <a:moveTo>
                    <a:pt x="1669" y="100"/>
                  </a:moveTo>
                  <a:cubicBezTo>
                    <a:pt x="1668" y="100"/>
                    <a:pt x="1668" y="100"/>
                    <a:pt x="1667" y="100"/>
                  </a:cubicBezTo>
                  <a:cubicBezTo>
                    <a:pt x="1663" y="101"/>
                    <a:pt x="1660" y="105"/>
                    <a:pt x="1659" y="109"/>
                  </a:cubicBezTo>
                  <a:cubicBezTo>
                    <a:pt x="1659" y="112"/>
                    <a:pt x="1660" y="114"/>
                    <a:pt x="1663" y="114"/>
                  </a:cubicBezTo>
                  <a:cubicBezTo>
                    <a:pt x="1663" y="114"/>
                    <a:pt x="1664" y="114"/>
                    <a:pt x="1665" y="114"/>
                  </a:cubicBezTo>
                  <a:cubicBezTo>
                    <a:pt x="1669" y="112"/>
                    <a:pt x="1672" y="108"/>
                    <a:pt x="1672" y="105"/>
                  </a:cubicBezTo>
                  <a:cubicBezTo>
                    <a:pt x="1673" y="102"/>
                    <a:pt x="1671" y="100"/>
                    <a:pt x="1669" y="100"/>
                  </a:cubicBezTo>
                  <a:moveTo>
                    <a:pt x="4574" y="99"/>
                  </a:moveTo>
                  <a:cubicBezTo>
                    <a:pt x="4572" y="99"/>
                    <a:pt x="4569" y="101"/>
                    <a:pt x="4567" y="103"/>
                  </a:cubicBezTo>
                  <a:cubicBezTo>
                    <a:pt x="4566" y="106"/>
                    <a:pt x="4567" y="109"/>
                    <a:pt x="4570" y="110"/>
                  </a:cubicBezTo>
                  <a:cubicBezTo>
                    <a:pt x="4571" y="110"/>
                    <a:pt x="4571" y="110"/>
                    <a:pt x="4571" y="110"/>
                  </a:cubicBezTo>
                  <a:cubicBezTo>
                    <a:pt x="4574" y="110"/>
                    <a:pt x="4577" y="108"/>
                    <a:pt x="4578" y="106"/>
                  </a:cubicBezTo>
                  <a:cubicBezTo>
                    <a:pt x="4580" y="103"/>
                    <a:pt x="4578" y="100"/>
                    <a:pt x="4575" y="99"/>
                  </a:cubicBezTo>
                  <a:cubicBezTo>
                    <a:pt x="4575" y="99"/>
                    <a:pt x="4575" y="99"/>
                    <a:pt x="4574" y="99"/>
                  </a:cubicBezTo>
                  <a:moveTo>
                    <a:pt x="211" y="93"/>
                  </a:moveTo>
                  <a:cubicBezTo>
                    <a:pt x="208" y="93"/>
                    <a:pt x="207" y="94"/>
                    <a:pt x="207" y="96"/>
                  </a:cubicBezTo>
                  <a:cubicBezTo>
                    <a:pt x="208" y="98"/>
                    <a:pt x="211" y="101"/>
                    <a:pt x="215" y="102"/>
                  </a:cubicBezTo>
                  <a:cubicBezTo>
                    <a:pt x="216" y="102"/>
                    <a:pt x="216" y="102"/>
                    <a:pt x="217" y="102"/>
                  </a:cubicBezTo>
                  <a:cubicBezTo>
                    <a:pt x="219" y="102"/>
                    <a:pt x="221" y="101"/>
                    <a:pt x="221" y="99"/>
                  </a:cubicBezTo>
                  <a:cubicBezTo>
                    <a:pt x="220" y="96"/>
                    <a:pt x="217" y="94"/>
                    <a:pt x="213" y="93"/>
                  </a:cubicBezTo>
                  <a:cubicBezTo>
                    <a:pt x="212" y="93"/>
                    <a:pt x="212" y="93"/>
                    <a:pt x="211" y="93"/>
                  </a:cubicBezTo>
                  <a:moveTo>
                    <a:pt x="4181" y="91"/>
                  </a:moveTo>
                  <a:cubicBezTo>
                    <a:pt x="4181" y="91"/>
                    <a:pt x="4180" y="91"/>
                    <a:pt x="4180" y="91"/>
                  </a:cubicBezTo>
                  <a:cubicBezTo>
                    <a:pt x="4177" y="92"/>
                    <a:pt x="4173" y="95"/>
                    <a:pt x="4171" y="97"/>
                  </a:cubicBezTo>
                  <a:cubicBezTo>
                    <a:pt x="4169" y="99"/>
                    <a:pt x="4169" y="101"/>
                    <a:pt x="4171" y="101"/>
                  </a:cubicBezTo>
                  <a:cubicBezTo>
                    <a:pt x="4172" y="101"/>
                    <a:pt x="4172" y="101"/>
                    <a:pt x="4173" y="101"/>
                  </a:cubicBezTo>
                  <a:cubicBezTo>
                    <a:pt x="4176" y="100"/>
                    <a:pt x="4180" y="97"/>
                    <a:pt x="4182" y="95"/>
                  </a:cubicBezTo>
                  <a:cubicBezTo>
                    <a:pt x="4183" y="92"/>
                    <a:pt x="4183" y="91"/>
                    <a:pt x="4181" y="91"/>
                  </a:cubicBezTo>
                  <a:moveTo>
                    <a:pt x="4517" y="89"/>
                  </a:moveTo>
                  <a:cubicBezTo>
                    <a:pt x="4514" y="89"/>
                    <a:pt x="4511" y="91"/>
                    <a:pt x="4510" y="93"/>
                  </a:cubicBezTo>
                  <a:cubicBezTo>
                    <a:pt x="4508" y="96"/>
                    <a:pt x="4510" y="99"/>
                    <a:pt x="4513" y="99"/>
                  </a:cubicBezTo>
                  <a:cubicBezTo>
                    <a:pt x="4513" y="99"/>
                    <a:pt x="4513" y="99"/>
                    <a:pt x="4514" y="99"/>
                  </a:cubicBezTo>
                  <a:cubicBezTo>
                    <a:pt x="4516" y="99"/>
                    <a:pt x="4519" y="97"/>
                    <a:pt x="4521" y="95"/>
                  </a:cubicBezTo>
                  <a:cubicBezTo>
                    <a:pt x="4522" y="92"/>
                    <a:pt x="4521" y="89"/>
                    <a:pt x="4518" y="89"/>
                  </a:cubicBezTo>
                  <a:cubicBezTo>
                    <a:pt x="4518" y="89"/>
                    <a:pt x="4517" y="89"/>
                    <a:pt x="4517" y="89"/>
                  </a:cubicBezTo>
                  <a:moveTo>
                    <a:pt x="2461" y="88"/>
                  </a:moveTo>
                  <a:cubicBezTo>
                    <a:pt x="2459" y="88"/>
                    <a:pt x="2456" y="90"/>
                    <a:pt x="2455" y="93"/>
                  </a:cubicBezTo>
                  <a:cubicBezTo>
                    <a:pt x="2454" y="97"/>
                    <a:pt x="2455" y="101"/>
                    <a:pt x="2457" y="102"/>
                  </a:cubicBezTo>
                  <a:cubicBezTo>
                    <a:pt x="2458" y="102"/>
                    <a:pt x="2458" y="102"/>
                    <a:pt x="2459" y="102"/>
                  </a:cubicBezTo>
                  <a:cubicBezTo>
                    <a:pt x="2461" y="102"/>
                    <a:pt x="2463" y="100"/>
                    <a:pt x="2465" y="97"/>
                  </a:cubicBezTo>
                  <a:cubicBezTo>
                    <a:pt x="2466" y="93"/>
                    <a:pt x="2465" y="89"/>
                    <a:pt x="2462" y="88"/>
                  </a:cubicBezTo>
                  <a:cubicBezTo>
                    <a:pt x="2462" y="88"/>
                    <a:pt x="2461" y="88"/>
                    <a:pt x="2461" y="88"/>
                  </a:cubicBezTo>
                  <a:moveTo>
                    <a:pt x="4461" y="81"/>
                  </a:moveTo>
                  <a:cubicBezTo>
                    <a:pt x="4458" y="81"/>
                    <a:pt x="4454" y="82"/>
                    <a:pt x="4453" y="85"/>
                  </a:cubicBezTo>
                  <a:cubicBezTo>
                    <a:pt x="4451" y="87"/>
                    <a:pt x="4452" y="90"/>
                    <a:pt x="4455" y="90"/>
                  </a:cubicBezTo>
                  <a:cubicBezTo>
                    <a:pt x="4456" y="90"/>
                    <a:pt x="4456" y="90"/>
                    <a:pt x="4456" y="90"/>
                  </a:cubicBezTo>
                  <a:cubicBezTo>
                    <a:pt x="4459" y="90"/>
                    <a:pt x="4462" y="88"/>
                    <a:pt x="4464" y="86"/>
                  </a:cubicBezTo>
                  <a:cubicBezTo>
                    <a:pt x="4465" y="83"/>
                    <a:pt x="4464" y="81"/>
                    <a:pt x="4461" y="81"/>
                  </a:cubicBezTo>
                  <a:cubicBezTo>
                    <a:pt x="4461" y="81"/>
                    <a:pt x="4461" y="81"/>
                    <a:pt x="4461" y="81"/>
                  </a:cubicBezTo>
                  <a:moveTo>
                    <a:pt x="4237" y="80"/>
                  </a:moveTo>
                  <a:cubicBezTo>
                    <a:pt x="4237" y="80"/>
                    <a:pt x="4237" y="80"/>
                    <a:pt x="4236" y="80"/>
                  </a:cubicBezTo>
                  <a:cubicBezTo>
                    <a:pt x="4233" y="80"/>
                    <a:pt x="4229" y="83"/>
                    <a:pt x="4227" y="85"/>
                  </a:cubicBezTo>
                  <a:cubicBezTo>
                    <a:pt x="4226" y="87"/>
                    <a:pt x="4226" y="89"/>
                    <a:pt x="4228" y="89"/>
                  </a:cubicBezTo>
                  <a:cubicBezTo>
                    <a:pt x="4228" y="89"/>
                    <a:pt x="4229" y="89"/>
                    <a:pt x="4229" y="89"/>
                  </a:cubicBezTo>
                  <a:cubicBezTo>
                    <a:pt x="4232" y="88"/>
                    <a:pt x="4236" y="86"/>
                    <a:pt x="4238" y="83"/>
                  </a:cubicBezTo>
                  <a:cubicBezTo>
                    <a:pt x="4240" y="81"/>
                    <a:pt x="4239" y="80"/>
                    <a:pt x="4237" y="80"/>
                  </a:cubicBezTo>
                  <a:moveTo>
                    <a:pt x="141" y="78"/>
                  </a:moveTo>
                  <a:cubicBezTo>
                    <a:pt x="138" y="78"/>
                    <a:pt x="137" y="79"/>
                    <a:pt x="137" y="81"/>
                  </a:cubicBezTo>
                  <a:cubicBezTo>
                    <a:pt x="137" y="84"/>
                    <a:pt x="141" y="86"/>
                    <a:pt x="144" y="87"/>
                  </a:cubicBezTo>
                  <a:cubicBezTo>
                    <a:pt x="145" y="87"/>
                    <a:pt x="146" y="87"/>
                    <a:pt x="146" y="87"/>
                  </a:cubicBezTo>
                  <a:cubicBezTo>
                    <a:pt x="149" y="87"/>
                    <a:pt x="151" y="86"/>
                    <a:pt x="150" y="84"/>
                  </a:cubicBezTo>
                  <a:cubicBezTo>
                    <a:pt x="150" y="82"/>
                    <a:pt x="146" y="79"/>
                    <a:pt x="143" y="78"/>
                  </a:cubicBezTo>
                  <a:cubicBezTo>
                    <a:pt x="142" y="78"/>
                    <a:pt x="142" y="78"/>
                    <a:pt x="141" y="78"/>
                  </a:cubicBezTo>
                  <a:moveTo>
                    <a:pt x="1738" y="75"/>
                  </a:moveTo>
                  <a:cubicBezTo>
                    <a:pt x="1738" y="75"/>
                    <a:pt x="1737" y="76"/>
                    <a:pt x="1736" y="76"/>
                  </a:cubicBezTo>
                  <a:cubicBezTo>
                    <a:pt x="1733" y="77"/>
                    <a:pt x="1729" y="81"/>
                    <a:pt x="1728" y="85"/>
                  </a:cubicBezTo>
                  <a:cubicBezTo>
                    <a:pt x="1728" y="88"/>
                    <a:pt x="1729" y="90"/>
                    <a:pt x="1732" y="90"/>
                  </a:cubicBezTo>
                  <a:cubicBezTo>
                    <a:pt x="1732" y="90"/>
                    <a:pt x="1733" y="90"/>
                    <a:pt x="1733" y="89"/>
                  </a:cubicBezTo>
                  <a:cubicBezTo>
                    <a:pt x="1737" y="88"/>
                    <a:pt x="1741" y="84"/>
                    <a:pt x="1741" y="80"/>
                  </a:cubicBezTo>
                  <a:cubicBezTo>
                    <a:pt x="1742" y="77"/>
                    <a:pt x="1741" y="75"/>
                    <a:pt x="1738" y="75"/>
                  </a:cubicBezTo>
                  <a:moveTo>
                    <a:pt x="4404" y="75"/>
                  </a:moveTo>
                  <a:cubicBezTo>
                    <a:pt x="4402" y="75"/>
                    <a:pt x="4398" y="77"/>
                    <a:pt x="4396" y="79"/>
                  </a:cubicBezTo>
                  <a:cubicBezTo>
                    <a:pt x="4394" y="81"/>
                    <a:pt x="4396" y="84"/>
                    <a:pt x="4399" y="84"/>
                  </a:cubicBezTo>
                  <a:cubicBezTo>
                    <a:pt x="4399" y="84"/>
                    <a:pt x="4399" y="84"/>
                    <a:pt x="4399" y="84"/>
                  </a:cubicBezTo>
                  <a:cubicBezTo>
                    <a:pt x="4402" y="84"/>
                    <a:pt x="4405" y="82"/>
                    <a:pt x="4407" y="80"/>
                  </a:cubicBezTo>
                  <a:cubicBezTo>
                    <a:pt x="4409" y="77"/>
                    <a:pt x="4408" y="75"/>
                    <a:pt x="4405" y="75"/>
                  </a:cubicBezTo>
                  <a:cubicBezTo>
                    <a:pt x="4405" y="75"/>
                    <a:pt x="4405" y="75"/>
                    <a:pt x="4404" y="75"/>
                  </a:cubicBezTo>
                  <a:moveTo>
                    <a:pt x="4293" y="74"/>
                  </a:moveTo>
                  <a:cubicBezTo>
                    <a:pt x="4293" y="74"/>
                    <a:pt x="4293" y="74"/>
                    <a:pt x="4293" y="74"/>
                  </a:cubicBezTo>
                  <a:cubicBezTo>
                    <a:pt x="4290" y="74"/>
                    <a:pt x="4286" y="76"/>
                    <a:pt x="4284" y="78"/>
                  </a:cubicBezTo>
                  <a:cubicBezTo>
                    <a:pt x="4282" y="81"/>
                    <a:pt x="4282" y="82"/>
                    <a:pt x="4285" y="82"/>
                  </a:cubicBezTo>
                  <a:cubicBezTo>
                    <a:pt x="4285" y="82"/>
                    <a:pt x="4285" y="82"/>
                    <a:pt x="4286" y="82"/>
                  </a:cubicBezTo>
                  <a:cubicBezTo>
                    <a:pt x="4288" y="82"/>
                    <a:pt x="4292" y="80"/>
                    <a:pt x="4294" y="78"/>
                  </a:cubicBezTo>
                  <a:cubicBezTo>
                    <a:pt x="4296" y="75"/>
                    <a:pt x="4296" y="74"/>
                    <a:pt x="4293" y="74"/>
                  </a:cubicBezTo>
                  <a:moveTo>
                    <a:pt x="4349" y="72"/>
                  </a:moveTo>
                  <a:cubicBezTo>
                    <a:pt x="4346" y="72"/>
                    <a:pt x="4342" y="74"/>
                    <a:pt x="4340" y="77"/>
                  </a:cubicBezTo>
                  <a:cubicBezTo>
                    <a:pt x="4338" y="79"/>
                    <a:pt x="4339" y="81"/>
                    <a:pt x="4342" y="81"/>
                  </a:cubicBezTo>
                  <a:cubicBezTo>
                    <a:pt x="4342" y="81"/>
                    <a:pt x="4342" y="81"/>
                    <a:pt x="4342" y="81"/>
                  </a:cubicBezTo>
                  <a:cubicBezTo>
                    <a:pt x="4345" y="81"/>
                    <a:pt x="4349" y="79"/>
                    <a:pt x="4351" y="77"/>
                  </a:cubicBezTo>
                  <a:cubicBezTo>
                    <a:pt x="4352" y="74"/>
                    <a:pt x="4352" y="72"/>
                    <a:pt x="4349" y="72"/>
                  </a:cubicBezTo>
                  <a:cubicBezTo>
                    <a:pt x="4349" y="72"/>
                    <a:pt x="4349" y="72"/>
                    <a:pt x="4349" y="72"/>
                  </a:cubicBezTo>
                  <a:moveTo>
                    <a:pt x="72" y="67"/>
                  </a:moveTo>
                  <a:cubicBezTo>
                    <a:pt x="70" y="67"/>
                    <a:pt x="68" y="68"/>
                    <a:pt x="68" y="70"/>
                  </a:cubicBezTo>
                  <a:cubicBezTo>
                    <a:pt x="68" y="72"/>
                    <a:pt x="72" y="74"/>
                    <a:pt x="75" y="75"/>
                  </a:cubicBezTo>
                  <a:cubicBezTo>
                    <a:pt x="76" y="75"/>
                    <a:pt x="76" y="75"/>
                    <a:pt x="77" y="75"/>
                  </a:cubicBezTo>
                  <a:cubicBezTo>
                    <a:pt x="79" y="75"/>
                    <a:pt x="81" y="74"/>
                    <a:pt x="81" y="72"/>
                  </a:cubicBezTo>
                  <a:cubicBezTo>
                    <a:pt x="81" y="69"/>
                    <a:pt x="77" y="67"/>
                    <a:pt x="74" y="67"/>
                  </a:cubicBezTo>
                  <a:cubicBezTo>
                    <a:pt x="73" y="67"/>
                    <a:pt x="73" y="67"/>
                    <a:pt x="72" y="67"/>
                  </a:cubicBezTo>
                  <a:moveTo>
                    <a:pt x="2411" y="66"/>
                  </a:moveTo>
                  <a:cubicBezTo>
                    <a:pt x="2409" y="66"/>
                    <a:pt x="2406" y="68"/>
                    <a:pt x="2405" y="71"/>
                  </a:cubicBezTo>
                  <a:cubicBezTo>
                    <a:pt x="2403" y="75"/>
                    <a:pt x="2405" y="79"/>
                    <a:pt x="2407" y="80"/>
                  </a:cubicBezTo>
                  <a:cubicBezTo>
                    <a:pt x="2408" y="80"/>
                    <a:pt x="2408" y="80"/>
                    <a:pt x="2409" y="80"/>
                  </a:cubicBezTo>
                  <a:cubicBezTo>
                    <a:pt x="2411" y="80"/>
                    <a:pt x="2413" y="78"/>
                    <a:pt x="2415" y="75"/>
                  </a:cubicBezTo>
                  <a:cubicBezTo>
                    <a:pt x="2416" y="71"/>
                    <a:pt x="2415" y="67"/>
                    <a:pt x="2412" y="66"/>
                  </a:cubicBezTo>
                  <a:cubicBezTo>
                    <a:pt x="2412" y="66"/>
                    <a:pt x="2412" y="66"/>
                    <a:pt x="2411" y="66"/>
                  </a:cubicBezTo>
                  <a:moveTo>
                    <a:pt x="5" y="58"/>
                  </a:moveTo>
                  <a:cubicBezTo>
                    <a:pt x="2" y="58"/>
                    <a:pt x="0" y="60"/>
                    <a:pt x="0" y="62"/>
                  </a:cubicBezTo>
                  <a:cubicBezTo>
                    <a:pt x="1" y="64"/>
                    <a:pt x="4" y="66"/>
                    <a:pt x="7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11" y="67"/>
                    <a:pt x="13" y="65"/>
                    <a:pt x="13" y="63"/>
                  </a:cubicBezTo>
                  <a:cubicBezTo>
                    <a:pt x="13" y="61"/>
                    <a:pt x="9" y="59"/>
                    <a:pt x="6" y="58"/>
                  </a:cubicBezTo>
                  <a:cubicBezTo>
                    <a:pt x="6" y="58"/>
                    <a:pt x="5" y="58"/>
                    <a:pt x="5" y="58"/>
                  </a:cubicBezTo>
                  <a:moveTo>
                    <a:pt x="1807" y="53"/>
                  </a:moveTo>
                  <a:cubicBezTo>
                    <a:pt x="1807" y="53"/>
                    <a:pt x="1806" y="53"/>
                    <a:pt x="1805" y="53"/>
                  </a:cubicBezTo>
                  <a:cubicBezTo>
                    <a:pt x="1802" y="55"/>
                    <a:pt x="1798" y="59"/>
                    <a:pt x="1797" y="62"/>
                  </a:cubicBezTo>
                  <a:cubicBezTo>
                    <a:pt x="1796" y="65"/>
                    <a:pt x="1797" y="67"/>
                    <a:pt x="1800" y="67"/>
                  </a:cubicBezTo>
                  <a:cubicBezTo>
                    <a:pt x="1800" y="67"/>
                    <a:pt x="1801" y="67"/>
                    <a:pt x="1802" y="67"/>
                  </a:cubicBezTo>
                  <a:cubicBezTo>
                    <a:pt x="1805" y="66"/>
                    <a:pt x="1809" y="62"/>
                    <a:pt x="1810" y="58"/>
                  </a:cubicBezTo>
                  <a:cubicBezTo>
                    <a:pt x="1811" y="55"/>
                    <a:pt x="1810" y="53"/>
                    <a:pt x="1807" y="53"/>
                  </a:cubicBezTo>
                  <a:moveTo>
                    <a:pt x="2360" y="46"/>
                  </a:moveTo>
                  <a:cubicBezTo>
                    <a:pt x="2358" y="46"/>
                    <a:pt x="2355" y="48"/>
                    <a:pt x="2353" y="51"/>
                  </a:cubicBezTo>
                  <a:cubicBezTo>
                    <a:pt x="2352" y="55"/>
                    <a:pt x="2353" y="59"/>
                    <a:pt x="2356" y="60"/>
                  </a:cubicBezTo>
                  <a:cubicBezTo>
                    <a:pt x="2356" y="60"/>
                    <a:pt x="2357" y="60"/>
                    <a:pt x="2357" y="60"/>
                  </a:cubicBezTo>
                  <a:cubicBezTo>
                    <a:pt x="2360" y="60"/>
                    <a:pt x="2362" y="58"/>
                    <a:pt x="2363" y="55"/>
                  </a:cubicBezTo>
                  <a:cubicBezTo>
                    <a:pt x="2365" y="51"/>
                    <a:pt x="2364" y="47"/>
                    <a:pt x="2361" y="46"/>
                  </a:cubicBezTo>
                  <a:cubicBezTo>
                    <a:pt x="2361" y="46"/>
                    <a:pt x="2360" y="46"/>
                    <a:pt x="2360" y="46"/>
                  </a:cubicBezTo>
                  <a:moveTo>
                    <a:pt x="1875" y="34"/>
                  </a:moveTo>
                  <a:cubicBezTo>
                    <a:pt x="1875" y="34"/>
                    <a:pt x="1874" y="34"/>
                    <a:pt x="1874" y="34"/>
                  </a:cubicBezTo>
                  <a:cubicBezTo>
                    <a:pt x="1870" y="35"/>
                    <a:pt x="1866" y="39"/>
                    <a:pt x="1865" y="43"/>
                  </a:cubicBezTo>
                  <a:cubicBezTo>
                    <a:pt x="1864" y="46"/>
                    <a:pt x="1865" y="48"/>
                    <a:pt x="1867" y="48"/>
                  </a:cubicBezTo>
                  <a:cubicBezTo>
                    <a:pt x="1868" y="48"/>
                    <a:pt x="1868" y="48"/>
                    <a:pt x="1869" y="48"/>
                  </a:cubicBezTo>
                  <a:cubicBezTo>
                    <a:pt x="1872" y="47"/>
                    <a:pt x="1876" y="43"/>
                    <a:pt x="1878" y="39"/>
                  </a:cubicBezTo>
                  <a:cubicBezTo>
                    <a:pt x="1879" y="36"/>
                    <a:pt x="1878" y="34"/>
                    <a:pt x="1875" y="34"/>
                  </a:cubicBezTo>
                  <a:moveTo>
                    <a:pt x="2307" y="29"/>
                  </a:moveTo>
                  <a:cubicBezTo>
                    <a:pt x="2305" y="29"/>
                    <a:pt x="2302" y="31"/>
                    <a:pt x="2300" y="34"/>
                  </a:cubicBezTo>
                  <a:cubicBezTo>
                    <a:pt x="2299" y="38"/>
                    <a:pt x="2300" y="42"/>
                    <a:pt x="2303" y="43"/>
                  </a:cubicBezTo>
                  <a:cubicBezTo>
                    <a:pt x="2303" y="43"/>
                    <a:pt x="2303" y="43"/>
                    <a:pt x="2304" y="43"/>
                  </a:cubicBezTo>
                  <a:cubicBezTo>
                    <a:pt x="2306" y="43"/>
                    <a:pt x="2309" y="40"/>
                    <a:pt x="2310" y="37"/>
                  </a:cubicBezTo>
                  <a:cubicBezTo>
                    <a:pt x="2312" y="33"/>
                    <a:pt x="2311" y="30"/>
                    <a:pt x="2308" y="29"/>
                  </a:cubicBezTo>
                  <a:cubicBezTo>
                    <a:pt x="2308" y="29"/>
                    <a:pt x="2308" y="29"/>
                    <a:pt x="2307" y="29"/>
                  </a:cubicBezTo>
                  <a:moveTo>
                    <a:pt x="1942" y="18"/>
                  </a:moveTo>
                  <a:cubicBezTo>
                    <a:pt x="1941" y="18"/>
                    <a:pt x="1941" y="18"/>
                    <a:pt x="1941" y="18"/>
                  </a:cubicBezTo>
                  <a:cubicBezTo>
                    <a:pt x="1937" y="19"/>
                    <a:pt x="1933" y="22"/>
                    <a:pt x="1932" y="26"/>
                  </a:cubicBezTo>
                  <a:cubicBezTo>
                    <a:pt x="1930" y="30"/>
                    <a:pt x="1931" y="32"/>
                    <a:pt x="1934" y="32"/>
                  </a:cubicBezTo>
                  <a:cubicBezTo>
                    <a:pt x="1934" y="32"/>
                    <a:pt x="1935" y="32"/>
                    <a:pt x="1935" y="32"/>
                  </a:cubicBezTo>
                  <a:cubicBezTo>
                    <a:pt x="1939" y="31"/>
                    <a:pt x="1943" y="27"/>
                    <a:pt x="1944" y="24"/>
                  </a:cubicBezTo>
                  <a:cubicBezTo>
                    <a:pt x="1945" y="20"/>
                    <a:pt x="1944" y="18"/>
                    <a:pt x="1942" y="18"/>
                  </a:cubicBezTo>
                  <a:moveTo>
                    <a:pt x="2252" y="15"/>
                  </a:moveTo>
                  <a:cubicBezTo>
                    <a:pt x="2249" y="15"/>
                    <a:pt x="2246" y="17"/>
                    <a:pt x="2245" y="21"/>
                  </a:cubicBezTo>
                  <a:cubicBezTo>
                    <a:pt x="2243" y="24"/>
                    <a:pt x="2244" y="28"/>
                    <a:pt x="2247" y="28"/>
                  </a:cubicBezTo>
                  <a:cubicBezTo>
                    <a:pt x="2247" y="29"/>
                    <a:pt x="2248" y="29"/>
                    <a:pt x="2248" y="29"/>
                  </a:cubicBezTo>
                  <a:cubicBezTo>
                    <a:pt x="2251" y="29"/>
                    <a:pt x="2254" y="26"/>
                    <a:pt x="2255" y="23"/>
                  </a:cubicBezTo>
                  <a:cubicBezTo>
                    <a:pt x="2257" y="19"/>
                    <a:pt x="2256" y="15"/>
                    <a:pt x="2253" y="15"/>
                  </a:cubicBezTo>
                  <a:cubicBezTo>
                    <a:pt x="2253" y="15"/>
                    <a:pt x="2252" y="15"/>
                    <a:pt x="2252" y="15"/>
                  </a:cubicBezTo>
                  <a:moveTo>
                    <a:pt x="2007" y="6"/>
                  </a:moveTo>
                  <a:cubicBezTo>
                    <a:pt x="2007" y="6"/>
                    <a:pt x="2007" y="6"/>
                    <a:pt x="2006" y="6"/>
                  </a:cubicBezTo>
                  <a:cubicBezTo>
                    <a:pt x="2003" y="7"/>
                    <a:pt x="1999" y="10"/>
                    <a:pt x="1997" y="14"/>
                  </a:cubicBezTo>
                  <a:cubicBezTo>
                    <a:pt x="1996" y="18"/>
                    <a:pt x="1997" y="20"/>
                    <a:pt x="2000" y="20"/>
                  </a:cubicBezTo>
                  <a:cubicBezTo>
                    <a:pt x="2000" y="20"/>
                    <a:pt x="2000" y="20"/>
                    <a:pt x="2000" y="20"/>
                  </a:cubicBezTo>
                  <a:cubicBezTo>
                    <a:pt x="2004" y="20"/>
                    <a:pt x="2008" y="16"/>
                    <a:pt x="2009" y="13"/>
                  </a:cubicBezTo>
                  <a:cubicBezTo>
                    <a:pt x="2011" y="9"/>
                    <a:pt x="2010" y="6"/>
                    <a:pt x="2007" y="6"/>
                  </a:cubicBezTo>
                  <a:moveTo>
                    <a:pt x="2194" y="5"/>
                  </a:moveTo>
                  <a:cubicBezTo>
                    <a:pt x="2191" y="5"/>
                    <a:pt x="2188" y="7"/>
                    <a:pt x="2186" y="11"/>
                  </a:cubicBezTo>
                  <a:cubicBezTo>
                    <a:pt x="2184" y="15"/>
                    <a:pt x="2186" y="18"/>
                    <a:pt x="2189" y="19"/>
                  </a:cubicBezTo>
                  <a:cubicBezTo>
                    <a:pt x="2189" y="19"/>
                    <a:pt x="2189" y="19"/>
                    <a:pt x="2189" y="19"/>
                  </a:cubicBezTo>
                  <a:cubicBezTo>
                    <a:pt x="2192" y="19"/>
                    <a:pt x="2196" y="16"/>
                    <a:pt x="2197" y="12"/>
                  </a:cubicBezTo>
                  <a:cubicBezTo>
                    <a:pt x="2199" y="9"/>
                    <a:pt x="2198" y="5"/>
                    <a:pt x="2195" y="5"/>
                  </a:cubicBezTo>
                  <a:cubicBezTo>
                    <a:pt x="2195" y="5"/>
                    <a:pt x="2195" y="5"/>
                    <a:pt x="2194" y="5"/>
                  </a:cubicBezTo>
                  <a:moveTo>
                    <a:pt x="2071" y="0"/>
                  </a:moveTo>
                  <a:cubicBezTo>
                    <a:pt x="2071" y="0"/>
                    <a:pt x="2070" y="0"/>
                    <a:pt x="2070" y="0"/>
                  </a:cubicBezTo>
                  <a:cubicBezTo>
                    <a:pt x="2067" y="0"/>
                    <a:pt x="2063" y="4"/>
                    <a:pt x="2061" y="7"/>
                  </a:cubicBezTo>
                  <a:cubicBezTo>
                    <a:pt x="2060" y="11"/>
                    <a:pt x="2061" y="14"/>
                    <a:pt x="2064" y="14"/>
                  </a:cubicBezTo>
                  <a:cubicBezTo>
                    <a:pt x="2064" y="14"/>
                    <a:pt x="2064" y="14"/>
                    <a:pt x="2064" y="14"/>
                  </a:cubicBezTo>
                  <a:cubicBezTo>
                    <a:pt x="2067" y="14"/>
                    <a:pt x="2071" y="11"/>
                    <a:pt x="2073" y="7"/>
                  </a:cubicBezTo>
                  <a:cubicBezTo>
                    <a:pt x="2075" y="3"/>
                    <a:pt x="2074" y="0"/>
                    <a:pt x="2071" y="0"/>
                  </a:cubicBezTo>
                  <a:moveTo>
                    <a:pt x="2133" y="0"/>
                  </a:moveTo>
                  <a:cubicBezTo>
                    <a:pt x="2130" y="0"/>
                    <a:pt x="2126" y="3"/>
                    <a:pt x="2124" y="6"/>
                  </a:cubicBezTo>
                  <a:cubicBezTo>
                    <a:pt x="2123" y="10"/>
                    <a:pt x="2124" y="13"/>
                    <a:pt x="2127" y="14"/>
                  </a:cubicBezTo>
                  <a:cubicBezTo>
                    <a:pt x="2127" y="14"/>
                    <a:pt x="2127" y="14"/>
                    <a:pt x="2128" y="14"/>
                  </a:cubicBezTo>
                  <a:cubicBezTo>
                    <a:pt x="2131" y="14"/>
                    <a:pt x="2135" y="11"/>
                    <a:pt x="2136" y="7"/>
                  </a:cubicBezTo>
                  <a:cubicBezTo>
                    <a:pt x="2138" y="3"/>
                    <a:pt x="2137" y="0"/>
                    <a:pt x="2134" y="0"/>
                  </a:cubicBezTo>
                  <a:cubicBezTo>
                    <a:pt x="2134" y="0"/>
                    <a:pt x="2133" y="0"/>
                    <a:pt x="2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40"/>
            <p:cNvSpPr/>
            <p:nvPr/>
          </p:nvSpPr>
          <p:spPr bwMode="auto">
            <a:xfrm>
              <a:off x="12769850" y="9805988"/>
              <a:ext cx="34925" cy="38100"/>
            </a:xfrm>
            <a:custGeom>
              <a:avLst/>
              <a:gdLst>
                <a:gd name="T0" fmla="*/ 8 w 13"/>
                <a:gd name="T1" fmla="*/ 0 h 14"/>
                <a:gd name="T2" fmla="*/ 5 w 13"/>
                <a:gd name="T3" fmla="*/ 0 h 14"/>
                <a:gd name="T4" fmla="*/ 3 w 13"/>
                <a:gd name="T5" fmla="*/ 2 h 14"/>
                <a:gd name="T6" fmla="*/ 0 w 13"/>
                <a:gd name="T7" fmla="*/ 7 h 14"/>
                <a:gd name="T8" fmla="*/ 1 w 13"/>
                <a:gd name="T9" fmla="*/ 12 h 14"/>
                <a:gd name="T10" fmla="*/ 5 w 13"/>
                <a:gd name="T11" fmla="*/ 14 h 14"/>
                <a:gd name="T12" fmla="*/ 5 w 13"/>
                <a:gd name="T13" fmla="*/ 14 h 14"/>
                <a:gd name="T14" fmla="*/ 10 w 13"/>
                <a:gd name="T15" fmla="*/ 12 h 14"/>
                <a:gd name="T16" fmla="*/ 13 w 13"/>
                <a:gd name="T17" fmla="*/ 7 h 14"/>
                <a:gd name="T18" fmla="*/ 13 w 13"/>
                <a:gd name="T19" fmla="*/ 6 h 14"/>
                <a:gd name="T20" fmla="*/ 13 w 13"/>
                <a:gd name="T21" fmla="*/ 4 h 14"/>
                <a:gd name="T22" fmla="*/ 12 w 13"/>
                <a:gd name="T23" fmla="*/ 3 h 14"/>
                <a:gd name="T24" fmla="*/ 12 w 13"/>
                <a:gd name="T25" fmla="*/ 2 h 14"/>
                <a:gd name="T26" fmla="*/ 8 w 13"/>
                <a:gd name="T2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14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5" y="1"/>
                    <a:pt x="4" y="1"/>
                    <a:pt x="3" y="2"/>
                  </a:cubicBezTo>
                  <a:cubicBezTo>
                    <a:pt x="2" y="3"/>
                    <a:pt x="1" y="5"/>
                    <a:pt x="0" y="7"/>
                  </a:cubicBezTo>
                  <a:cubicBezTo>
                    <a:pt x="0" y="8"/>
                    <a:pt x="0" y="10"/>
                    <a:pt x="1" y="12"/>
                  </a:cubicBezTo>
                  <a:cubicBezTo>
                    <a:pt x="2" y="13"/>
                    <a:pt x="4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4"/>
                    <a:pt x="9" y="13"/>
                    <a:pt x="10" y="12"/>
                  </a:cubicBezTo>
                  <a:cubicBezTo>
                    <a:pt x="11" y="10"/>
                    <a:pt x="12" y="9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3" y="4"/>
                  </a:cubicBezTo>
                  <a:cubicBezTo>
                    <a:pt x="13" y="4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cubicBezTo>
                    <a:pt x="11" y="1"/>
                    <a:pt x="9" y="0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41"/>
            <p:cNvSpPr/>
            <p:nvPr/>
          </p:nvSpPr>
          <p:spPr bwMode="auto">
            <a:xfrm>
              <a:off x="-836613" y="9648825"/>
              <a:ext cx="34925" cy="30163"/>
            </a:xfrm>
            <a:custGeom>
              <a:avLst/>
              <a:gdLst>
                <a:gd name="T0" fmla="*/ 6 w 13"/>
                <a:gd name="T1" fmla="*/ 0 h 11"/>
                <a:gd name="T2" fmla="*/ 2 w 13"/>
                <a:gd name="T3" fmla="*/ 1 h 11"/>
                <a:gd name="T4" fmla="*/ 1 w 13"/>
                <a:gd name="T5" fmla="*/ 3 h 11"/>
                <a:gd name="T6" fmla="*/ 0 w 13"/>
                <a:gd name="T7" fmla="*/ 5 h 11"/>
                <a:gd name="T8" fmla="*/ 2 w 13"/>
                <a:gd name="T9" fmla="*/ 9 h 11"/>
                <a:gd name="T10" fmla="*/ 5 w 13"/>
                <a:gd name="T11" fmla="*/ 10 h 11"/>
                <a:gd name="T12" fmla="*/ 7 w 13"/>
                <a:gd name="T13" fmla="*/ 11 h 11"/>
                <a:gd name="T14" fmla="*/ 7 w 13"/>
                <a:gd name="T15" fmla="*/ 11 h 11"/>
                <a:gd name="T16" fmla="*/ 12 w 13"/>
                <a:gd name="T17" fmla="*/ 9 h 11"/>
                <a:gd name="T18" fmla="*/ 13 w 13"/>
                <a:gd name="T19" fmla="*/ 5 h 11"/>
                <a:gd name="T20" fmla="*/ 13 w 13"/>
                <a:gd name="T21" fmla="*/ 3 h 11"/>
                <a:gd name="T22" fmla="*/ 11 w 13"/>
                <a:gd name="T23" fmla="*/ 1 h 11"/>
                <a:gd name="T24" fmla="*/ 6 w 13"/>
                <a:gd name="T2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1">
                  <a:moveTo>
                    <a:pt x="6" y="0"/>
                  </a:moveTo>
                  <a:cubicBezTo>
                    <a:pt x="5" y="0"/>
                    <a:pt x="3" y="0"/>
                    <a:pt x="2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1" y="8"/>
                    <a:pt x="2" y="9"/>
                  </a:cubicBezTo>
                  <a:cubicBezTo>
                    <a:pt x="3" y="9"/>
                    <a:pt x="4" y="10"/>
                    <a:pt x="5" y="10"/>
                  </a:cubicBezTo>
                  <a:cubicBezTo>
                    <a:pt x="5" y="10"/>
                    <a:pt x="6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9" y="11"/>
                    <a:pt x="10" y="10"/>
                    <a:pt x="12" y="9"/>
                  </a:cubicBezTo>
                  <a:cubicBezTo>
                    <a:pt x="13" y="8"/>
                    <a:pt x="13" y="7"/>
                    <a:pt x="13" y="5"/>
                  </a:cubicBezTo>
                  <a:cubicBezTo>
                    <a:pt x="13" y="4"/>
                    <a:pt x="13" y="4"/>
                    <a:pt x="13" y="3"/>
                  </a:cubicBezTo>
                  <a:cubicBezTo>
                    <a:pt x="12" y="2"/>
                    <a:pt x="12" y="2"/>
                    <a:pt x="11" y="1"/>
                  </a:cubicBezTo>
                  <a:cubicBezTo>
                    <a:pt x="10" y="0"/>
                    <a:pt x="8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Freeform 42"/>
            <p:cNvSpPr>
              <a:spLocks noEditPoints="1"/>
            </p:cNvSpPr>
            <p:nvPr/>
          </p:nvSpPr>
          <p:spPr bwMode="auto">
            <a:xfrm>
              <a:off x="-658813" y="9567863"/>
              <a:ext cx="13261976" cy="760413"/>
            </a:xfrm>
            <a:custGeom>
              <a:avLst/>
              <a:gdLst>
                <a:gd name="T0" fmla="*/ 1003 w 4926"/>
                <a:gd name="T1" fmla="*/ 274 h 282"/>
                <a:gd name="T2" fmla="*/ 1138 w 4926"/>
                <a:gd name="T3" fmla="*/ 277 h 282"/>
                <a:gd name="T4" fmla="*/ 941 w 4926"/>
                <a:gd name="T5" fmla="*/ 261 h 282"/>
                <a:gd name="T6" fmla="*/ 871 w 4926"/>
                <a:gd name="T7" fmla="*/ 250 h 282"/>
                <a:gd name="T8" fmla="*/ 3331 w 4926"/>
                <a:gd name="T9" fmla="*/ 255 h 282"/>
                <a:gd name="T10" fmla="*/ 3273 w 4926"/>
                <a:gd name="T11" fmla="*/ 255 h 282"/>
                <a:gd name="T12" fmla="*/ 3414 w 4926"/>
                <a:gd name="T13" fmla="*/ 247 h 282"/>
                <a:gd name="T14" fmla="*/ 3115 w 4926"/>
                <a:gd name="T15" fmla="*/ 252 h 282"/>
                <a:gd name="T16" fmla="*/ 3486 w 4926"/>
                <a:gd name="T17" fmla="*/ 259 h 282"/>
                <a:gd name="T18" fmla="*/ 3053 w 4926"/>
                <a:gd name="T19" fmla="*/ 244 h 282"/>
                <a:gd name="T20" fmla="*/ 2922 w 4926"/>
                <a:gd name="T21" fmla="*/ 243 h 282"/>
                <a:gd name="T22" fmla="*/ 3553 w 4926"/>
                <a:gd name="T23" fmla="*/ 248 h 282"/>
                <a:gd name="T24" fmla="*/ 1267 w 4926"/>
                <a:gd name="T25" fmla="*/ 252 h 282"/>
                <a:gd name="T26" fmla="*/ 2860 w 4926"/>
                <a:gd name="T27" fmla="*/ 238 h 282"/>
                <a:gd name="T28" fmla="*/ 3635 w 4926"/>
                <a:gd name="T29" fmla="*/ 233 h 282"/>
                <a:gd name="T30" fmla="*/ 2802 w 4926"/>
                <a:gd name="T31" fmla="*/ 242 h 282"/>
                <a:gd name="T32" fmla="*/ 3713 w 4926"/>
                <a:gd name="T33" fmla="*/ 230 h 282"/>
                <a:gd name="T34" fmla="*/ 728 w 4926"/>
                <a:gd name="T35" fmla="*/ 218 h 282"/>
                <a:gd name="T36" fmla="*/ 2745 w 4926"/>
                <a:gd name="T37" fmla="*/ 228 h 282"/>
                <a:gd name="T38" fmla="*/ 3775 w 4926"/>
                <a:gd name="T39" fmla="*/ 226 h 282"/>
                <a:gd name="T40" fmla="*/ 1396 w 4926"/>
                <a:gd name="T41" fmla="*/ 198 h 282"/>
                <a:gd name="T42" fmla="*/ 2686 w 4926"/>
                <a:gd name="T43" fmla="*/ 202 h 282"/>
                <a:gd name="T44" fmla="*/ 3841 w 4926"/>
                <a:gd name="T45" fmla="*/ 210 h 282"/>
                <a:gd name="T46" fmla="*/ 2640 w 4926"/>
                <a:gd name="T47" fmla="*/ 177 h 282"/>
                <a:gd name="T48" fmla="*/ 3912 w 4926"/>
                <a:gd name="T49" fmla="*/ 175 h 282"/>
                <a:gd name="T50" fmla="*/ 1452 w 4926"/>
                <a:gd name="T51" fmla="*/ 184 h 282"/>
                <a:gd name="T52" fmla="*/ 4926 w 4926"/>
                <a:gd name="T53" fmla="*/ 167 h 282"/>
                <a:gd name="T54" fmla="*/ 2587 w 4926"/>
                <a:gd name="T55" fmla="*/ 155 h 282"/>
                <a:gd name="T56" fmla="*/ 4850 w 4926"/>
                <a:gd name="T57" fmla="*/ 157 h 282"/>
                <a:gd name="T58" fmla="*/ 3968 w 4926"/>
                <a:gd name="T59" fmla="*/ 164 h 282"/>
                <a:gd name="T60" fmla="*/ 1530 w 4926"/>
                <a:gd name="T61" fmla="*/ 154 h 282"/>
                <a:gd name="T62" fmla="*/ 2536 w 4926"/>
                <a:gd name="T63" fmla="*/ 133 h 282"/>
                <a:gd name="T64" fmla="*/ 437 w 4926"/>
                <a:gd name="T65" fmla="*/ 145 h 282"/>
                <a:gd name="T66" fmla="*/ 4737 w 4926"/>
                <a:gd name="T67" fmla="*/ 135 h 282"/>
                <a:gd name="T68" fmla="*/ 1591 w 4926"/>
                <a:gd name="T69" fmla="*/ 124 h 282"/>
                <a:gd name="T70" fmla="*/ 4663 w 4926"/>
                <a:gd name="T71" fmla="*/ 118 h 282"/>
                <a:gd name="T72" fmla="*/ 365 w 4926"/>
                <a:gd name="T73" fmla="*/ 123 h 282"/>
                <a:gd name="T74" fmla="*/ 2487 w 4926"/>
                <a:gd name="T75" fmla="*/ 110 h 282"/>
                <a:gd name="T76" fmla="*/ 4608 w 4926"/>
                <a:gd name="T77" fmla="*/ 98 h 282"/>
                <a:gd name="T78" fmla="*/ 4081 w 4926"/>
                <a:gd name="T79" fmla="*/ 100 h 282"/>
                <a:gd name="T80" fmla="*/ 297 w 4926"/>
                <a:gd name="T81" fmla="*/ 98 h 282"/>
                <a:gd name="T82" fmla="*/ 2435 w 4926"/>
                <a:gd name="T83" fmla="*/ 87 h 282"/>
                <a:gd name="T84" fmla="*/ 1719 w 4926"/>
                <a:gd name="T85" fmla="*/ 75 h 282"/>
                <a:gd name="T86" fmla="*/ 219 w 4926"/>
                <a:gd name="T87" fmla="*/ 83 h 282"/>
                <a:gd name="T88" fmla="*/ 4489 w 4926"/>
                <a:gd name="T89" fmla="*/ 70 h 282"/>
                <a:gd name="T90" fmla="*/ 2384 w 4926"/>
                <a:gd name="T91" fmla="*/ 65 h 282"/>
                <a:gd name="T92" fmla="*/ 4428 w 4926"/>
                <a:gd name="T93" fmla="*/ 70 h 282"/>
                <a:gd name="T94" fmla="*/ 4197 w 4926"/>
                <a:gd name="T95" fmla="*/ 66 h 282"/>
                <a:gd name="T96" fmla="*/ 143 w 4926"/>
                <a:gd name="T97" fmla="*/ 55 h 282"/>
                <a:gd name="T98" fmla="*/ 4365 w 4926"/>
                <a:gd name="T99" fmla="*/ 56 h 282"/>
                <a:gd name="T100" fmla="*/ 4253 w 4926"/>
                <a:gd name="T101" fmla="*/ 59 h 282"/>
                <a:gd name="T102" fmla="*/ 4314 w 4926"/>
                <a:gd name="T103" fmla="*/ 48 h 282"/>
                <a:gd name="T104" fmla="*/ 74 w 4926"/>
                <a:gd name="T105" fmla="*/ 43 h 282"/>
                <a:gd name="T106" fmla="*/ 7 w 4926"/>
                <a:gd name="T107" fmla="*/ 45 h 282"/>
                <a:gd name="T108" fmla="*/ 1845 w 4926"/>
                <a:gd name="T109" fmla="*/ 47 h 282"/>
                <a:gd name="T110" fmla="*/ 2278 w 4926"/>
                <a:gd name="T111" fmla="*/ 29 h 282"/>
                <a:gd name="T112" fmla="*/ 2216 w 4926"/>
                <a:gd name="T113" fmla="*/ 20 h 282"/>
                <a:gd name="T114" fmla="*/ 1972 w 4926"/>
                <a:gd name="T115" fmla="*/ 20 h 282"/>
                <a:gd name="T116" fmla="*/ 2164 w 4926"/>
                <a:gd name="T117" fmla="*/ 5 h 282"/>
                <a:gd name="T118" fmla="*/ 2102 w 4926"/>
                <a:gd name="T11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26" h="282">
                  <a:moveTo>
                    <a:pt x="1074" y="269"/>
                  </a:moveTo>
                  <a:cubicBezTo>
                    <a:pt x="1074" y="269"/>
                    <a:pt x="1073" y="269"/>
                    <a:pt x="1073" y="269"/>
                  </a:cubicBezTo>
                  <a:cubicBezTo>
                    <a:pt x="1070" y="269"/>
                    <a:pt x="1068" y="272"/>
                    <a:pt x="1068" y="276"/>
                  </a:cubicBezTo>
                  <a:cubicBezTo>
                    <a:pt x="1069" y="279"/>
                    <a:pt x="1072" y="282"/>
                    <a:pt x="1075" y="282"/>
                  </a:cubicBezTo>
                  <a:cubicBezTo>
                    <a:pt x="1075" y="282"/>
                    <a:pt x="1075" y="282"/>
                    <a:pt x="1076" y="282"/>
                  </a:cubicBezTo>
                  <a:cubicBezTo>
                    <a:pt x="1079" y="282"/>
                    <a:pt x="1082" y="279"/>
                    <a:pt x="1081" y="275"/>
                  </a:cubicBezTo>
                  <a:cubicBezTo>
                    <a:pt x="1080" y="272"/>
                    <a:pt x="1077" y="269"/>
                    <a:pt x="1074" y="269"/>
                  </a:cubicBezTo>
                  <a:moveTo>
                    <a:pt x="1008" y="267"/>
                  </a:moveTo>
                  <a:cubicBezTo>
                    <a:pt x="1005" y="267"/>
                    <a:pt x="1003" y="270"/>
                    <a:pt x="1003" y="274"/>
                  </a:cubicBezTo>
                  <a:cubicBezTo>
                    <a:pt x="1004" y="277"/>
                    <a:pt x="1007" y="281"/>
                    <a:pt x="1011" y="281"/>
                  </a:cubicBezTo>
                  <a:cubicBezTo>
                    <a:pt x="1011" y="281"/>
                    <a:pt x="1011" y="281"/>
                    <a:pt x="1011" y="281"/>
                  </a:cubicBezTo>
                  <a:cubicBezTo>
                    <a:pt x="1015" y="281"/>
                    <a:pt x="1017" y="278"/>
                    <a:pt x="1016" y="275"/>
                  </a:cubicBezTo>
                  <a:cubicBezTo>
                    <a:pt x="1016" y="271"/>
                    <a:pt x="1012" y="268"/>
                    <a:pt x="1009" y="267"/>
                  </a:cubicBezTo>
                  <a:cubicBezTo>
                    <a:pt x="1009" y="267"/>
                    <a:pt x="1008" y="267"/>
                    <a:pt x="1008" y="267"/>
                  </a:cubicBezTo>
                  <a:moveTo>
                    <a:pt x="1137" y="264"/>
                  </a:moveTo>
                  <a:cubicBezTo>
                    <a:pt x="1137" y="264"/>
                    <a:pt x="1137" y="264"/>
                    <a:pt x="1137" y="264"/>
                  </a:cubicBezTo>
                  <a:cubicBezTo>
                    <a:pt x="1133" y="264"/>
                    <a:pt x="1131" y="268"/>
                    <a:pt x="1132" y="271"/>
                  </a:cubicBezTo>
                  <a:cubicBezTo>
                    <a:pt x="1132" y="275"/>
                    <a:pt x="1135" y="277"/>
                    <a:pt x="1138" y="277"/>
                  </a:cubicBezTo>
                  <a:cubicBezTo>
                    <a:pt x="1139" y="277"/>
                    <a:pt x="1139" y="277"/>
                    <a:pt x="1139" y="277"/>
                  </a:cubicBezTo>
                  <a:cubicBezTo>
                    <a:pt x="1142" y="277"/>
                    <a:pt x="1145" y="273"/>
                    <a:pt x="1144" y="270"/>
                  </a:cubicBezTo>
                  <a:cubicBezTo>
                    <a:pt x="1144" y="266"/>
                    <a:pt x="1141" y="264"/>
                    <a:pt x="1137" y="264"/>
                  </a:cubicBezTo>
                  <a:moveTo>
                    <a:pt x="940" y="261"/>
                  </a:moveTo>
                  <a:cubicBezTo>
                    <a:pt x="937" y="261"/>
                    <a:pt x="935" y="263"/>
                    <a:pt x="936" y="267"/>
                  </a:cubicBezTo>
                  <a:cubicBezTo>
                    <a:pt x="936" y="270"/>
                    <a:pt x="940" y="274"/>
                    <a:pt x="944" y="274"/>
                  </a:cubicBezTo>
                  <a:cubicBezTo>
                    <a:pt x="944" y="274"/>
                    <a:pt x="944" y="274"/>
                    <a:pt x="944" y="274"/>
                  </a:cubicBezTo>
                  <a:cubicBezTo>
                    <a:pt x="948" y="274"/>
                    <a:pt x="950" y="272"/>
                    <a:pt x="949" y="268"/>
                  </a:cubicBezTo>
                  <a:cubicBezTo>
                    <a:pt x="949" y="265"/>
                    <a:pt x="945" y="261"/>
                    <a:pt x="941" y="261"/>
                  </a:cubicBezTo>
                  <a:cubicBezTo>
                    <a:pt x="941" y="261"/>
                    <a:pt x="941" y="261"/>
                    <a:pt x="940" y="261"/>
                  </a:cubicBezTo>
                  <a:moveTo>
                    <a:pt x="1202" y="254"/>
                  </a:moveTo>
                  <a:cubicBezTo>
                    <a:pt x="1201" y="254"/>
                    <a:pt x="1201" y="254"/>
                    <a:pt x="1200" y="254"/>
                  </a:cubicBezTo>
                  <a:cubicBezTo>
                    <a:pt x="1197" y="254"/>
                    <a:pt x="1195" y="258"/>
                    <a:pt x="1195" y="262"/>
                  </a:cubicBezTo>
                  <a:cubicBezTo>
                    <a:pt x="1196" y="265"/>
                    <a:pt x="1198" y="267"/>
                    <a:pt x="1201" y="267"/>
                  </a:cubicBezTo>
                  <a:cubicBezTo>
                    <a:pt x="1202" y="267"/>
                    <a:pt x="1202" y="267"/>
                    <a:pt x="1203" y="267"/>
                  </a:cubicBezTo>
                  <a:cubicBezTo>
                    <a:pt x="1206" y="266"/>
                    <a:pt x="1209" y="263"/>
                    <a:pt x="1208" y="259"/>
                  </a:cubicBezTo>
                  <a:cubicBezTo>
                    <a:pt x="1207" y="256"/>
                    <a:pt x="1205" y="254"/>
                    <a:pt x="1202" y="254"/>
                  </a:cubicBezTo>
                  <a:moveTo>
                    <a:pt x="871" y="250"/>
                  </a:moveTo>
                  <a:cubicBezTo>
                    <a:pt x="868" y="250"/>
                    <a:pt x="866" y="252"/>
                    <a:pt x="866" y="255"/>
                  </a:cubicBezTo>
                  <a:cubicBezTo>
                    <a:pt x="867" y="259"/>
                    <a:pt x="871" y="263"/>
                    <a:pt x="874" y="263"/>
                  </a:cubicBezTo>
                  <a:cubicBezTo>
                    <a:pt x="875" y="263"/>
                    <a:pt x="875" y="263"/>
                    <a:pt x="876" y="263"/>
                  </a:cubicBezTo>
                  <a:cubicBezTo>
                    <a:pt x="879" y="263"/>
                    <a:pt x="881" y="261"/>
                    <a:pt x="880" y="258"/>
                  </a:cubicBezTo>
                  <a:cubicBezTo>
                    <a:pt x="880" y="254"/>
                    <a:pt x="876" y="251"/>
                    <a:pt x="872" y="250"/>
                  </a:cubicBezTo>
                  <a:cubicBezTo>
                    <a:pt x="872" y="250"/>
                    <a:pt x="871" y="250"/>
                    <a:pt x="871" y="250"/>
                  </a:cubicBezTo>
                  <a:moveTo>
                    <a:pt x="3339" y="248"/>
                  </a:moveTo>
                  <a:cubicBezTo>
                    <a:pt x="3339" y="248"/>
                    <a:pt x="3339" y="248"/>
                    <a:pt x="3339" y="248"/>
                  </a:cubicBezTo>
                  <a:cubicBezTo>
                    <a:pt x="3335" y="248"/>
                    <a:pt x="3332" y="251"/>
                    <a:pt x="3331" y="255"/>
                  </a:cubicBezTo>
                  <a:cubicBezTo>
                    <a:pt x="3331" y="259"/>
                    <a:pt x="3334" y="262"/>
                    <a:pt x="3338" y="262"/>
                  </a:cubicBezTo>
                  <a:cubicBezTo>
                    <a:pt x="3338" y="262"/>
                    <a:pt x="3338" y="262"/>
                    <a:pt x="3338" y="262"/>
                  </a:cubicBezTo>
                  <a:cubicBezTo>
                    <a:pt x="3342" y="262"/>
                    <a:pt x="3346" y="259"/>
                    <a:pt x="3346" y="255"/>
                  </a:cubicBezTo>
                  <a:cubicBezTo>
                    <a:pt x="3347" y="251"/>
                    <a:pt x="3344" y="248"/>
                    <a:pt x="3339" y="248"/>
                  </a:cubicBezTo>
                  <a:moveTo>
                    <a:pt x="3266" y="248"/>
                  </a:moveTo>
                  <a:cubicBezTo>
                    <a:pt x="3262" y="248"/>
                    <a:pt x="3258" y="251"/>
                    <a:pt x="3258" y="255"/>
                  </a:cubicBezTo>
                  <a:cubicBezTo>
                    <a:pt x="3258" y="258"/>
                    <a:pt x="3261" y="262"/>
                    <a:pt x="3265" y="262"/>
                  </a:cubicBezTo>
                  <a:cubicBezTo>
                    <a:pt x="3265" y="262"/>
                    <a:pt x="3265" y="262"/>
                    <a:pt x="3265" y="262"/>
                  </a:cubicBezTo>
                  <a:cubicBezTo>
                    <a:pt x="3269" y="262"/>
                    <a:pt x="3272" y="259"/>
                    <a:pt x="3273" y="255"/>
                  </a:cubicBezTo>
                  <a:cubicBezTo>
                    <a:pt x="3273" y="251"/>
                    <a:pt x="3270" y="248"/>
                    <a:pt x="3266" y="248"/>
                  </a:cubicBezTo>
                  <a:cubicBezTo>
                    <a:pt x="3266" y="248"/>
                    <a:pt x="3266" y="248"/>
                    <a:pt x="3266" y="248"/>
                  </a:cubicBezTo>
                  <a:moveTo>
                    <a:pt x="3414" y="247"/>
                  </a:moveTo>
                  <a:cubicBezTo>
                    <a:pt x="3414" y="247"/>
                    <a:pt x="3414" y="247"/>
                    <a:pt x="3414" y="247"/>
                  </a:cubicBezTo>
                  <a:cubicBezTo>
                    <a:pt x="3409" y="247"/>
                    <a:pt x="3406" y="250"/>
                    <a:pt x="3405" y="254"/>
                  </a:cubicBezTo>
                  <a:cubicBezTo>
                    <a:pt x="3405" y="258"/>
                    <a:pt x="3408" y="262"/>
                    <a:pt x="3412" y="262"/>
                  </a:cubicBezTo>
                  <a:cubicBezTo>
                    <a:pt x="3412" y="262"/>
                    <a:pt x="3412" y="262"/>
                    <a:pt x="3412" y="262"/>
                  </a:cubicBezTo>
                  <a:cubicBezTo>
                    <a:pt x="3416" y="261"/>
                    <a:pt x="3420" y="258"/>
                    <a:pt x="3420" y="254"/>
                  </a:cubicBezTo>
                  <a:cubicBezTo>
                    <a:pt x="3421" y="250"/>
                    <a:pt x="3418" y="247"/>
                    <a:pt x="3414" y="247"/>
                  </a:cubicBezTo>
                  <a:moveTo>
                    <a:pt x="3193" y="247"/>
                  </a:moveTo>
                  <a:cubicBezTo>
                    <a:pt x="3189" y="247"/>
                    <a:pt x="3186" y="250"/>
                    <a:pt x="3186" y="253"/>
                  </a:cubicBezTo>
                  <a:cubicBezTo>
                    <a:pt x="3186" y="257"/>
                    <a:pt x="3189" y="260"/>
                    <a:pt x="3193" y="261"/>
                  </a:cubicBezTo>
                  <a:cubicBezTo>
                    <a:pt x="3193" y="261"/>
                    <a:pt x="3193" y="261"/>
                    <a:pt x="3193" y="261"/>
                  </a:cubicBezTo>
                  <a:cubicBezTo>
                    <a:pt x="3197" y="261"/>
                    <a:pt x="3200" y="258"/>
                    <a:pt x="3200" y="254"/>
                  </a:cubicBezTo>
                  <a:cubicBezTo>
                    <a:pt x="3200" y="250"/>
                    <a:pt x="3197" y="247"/>
                    <a:pt x="3194" y="247"/>
                  </a:cubicBezTo>
                  <a:cubicBezTo>
                    <a:pt x="3193" y="247"/>
                    <a:pt x="3193" y="247"/>
                    <a:pt x="3193" y="247"/>
                  </a:cubicBezTo>
                  <a:moveTo>
                    <a:pt x="3122" y="245"/>
                  </a:moveTo>
                  <a:cubicBezTo>
                    <a:pt x="3119" y="245"/>
                    <a:pt x="3115" y="248"/>
                    <a:pt x="3115" y="252"/>
                  </a:cubicBezTo>
                  <a:cubicBezTo>
                    <a:pt x="3115" y="256"/>
                    <a:pt x="3118" y="259"/>
                    <a:pt x="3122" y="259"/>
                  </a:cubicBezTo>
                  <a:cubicBezTo>
                    <a:pt x="3122" y="259"/>
                    <a:pt x="3122" y="259"/>
                    <a:pt x="3122" y="259"/>
                  </a:cubicBezTo>
                  <a:cubicBezTo>
                    <a:pt x="3126" y="259"/>
                    <a:pt x="3129" y="256"/>
                    <a:pt x="3129" y="252"/>
                  </a:cubicBezTo>
                  <a:cubicBezTo>
                    <a:pt x="3129" y="249"/>
                    <a:pt x="3126" y="245"/>
                    <a:pt x="3122" y="245"/>
                  </a:cubicBezTo>
                  <a:cubicBezTo>
                    <a:pt x="3122" y="245"/>
                    <a:pt x="3122" y="245"/>
                    <a:pt x="3122" y="245"/>
                  </a:cubicBezTo>
                  <a:moveTo>
                    <a:pt x="3488" y="244"/>
                  </a:moveTo>
                  <a:cubicBezTo>
                    <a:pt x="3488" y="244"/>
                    <a:pt x="3488" y="244"/>
                    <a:pt x="3488" y="244"/>
                  </a:cubicBezTo>
                  <a:cubicBezTo>
                    <a:pt x="3484" y="245"/>
                    <a:pt x="3480" y="248"/>
                    <a:pt x="3480" y="252"/>
                  </a:cubicBezTo>
                  <a:cubicBezTo>
                    <a:pt x="3479" y="256"/>
                    <a:pt x="3482" y="259"/>
                    <a:pt x="3486" y="259"/>
                  </a:cubicBezTo>
                  <a:cubicBezTo>
                    <a:pt x="3486" y="259"/>
                    <a:pt x="3486" y="259"/>
                    <a:pt x="3486" y="259"/>
                  </a:cubicBezTo>
                  <a:cubicBezTo>
                    <a:pt x="3490" y="259"/>
                    <a:pt x="3494" y="256"/>
                    <a:pt x="3494" y="252"/>
                  </a:cubicBezTo>
                  <a:cubicBezTo>
                    <a:pt x="3495" y="248"/>
                    <a:pt x="3492" y="244"/>
                    <a:pt x="3488" y="244"/>
                  </a:cubicBezTo>
                  <a:moveTo>
                    <a:pt x="3053" y="244"/>
                  </a:moveTo>
                  <a:cubicBezTo>
                    <a:pt x="3050" y="244"/>
                    <a:pt x="3046" y="247"/>
                    <a:pt x="3046" y="251"/>
                  </a:cubicBezTo>
                  <a:cubicBezTo>
                    <a:pt x="3046" y="255"/>
                    <a:pt x="3049" y="258"/>
                    <a:pt x="3053" y="258"/>
                  </a:cubicBezTo>
                  <a:cubicBezTo>
                    <a:pt x="3053" y="258"/>
                    <a:pt x="3053" y="258"/>
                    <a:pt x="3053" y="258"/>
                  </a:cubicBezTo>
                  <a:cubicBezTo>
                    <a:pt x="3056" y="258"/>
                    <a:pt x="3059" y="255"/>
                    <a:pt x="3060" y="251"/>
                  </a:cubicBezTo>
                  <a:cubicBezTo>
                    <a:pt x="3060" y="247"/>
                    <a:pt x="3057" y="244"/>
                    <a:pt x="3053" y="244"/>
                  </a:cubicBezTo>
                  <a:cubicBezTo>
                    <a:pt x="3053" y="244"/>
                    <a:pt x="3053" y="244"/>
                    <a:pt x="3053" y="244"/>
                  </a:cubicBezTo>
                  <a:moveTo>
                    <a:pt x="2987" y="244"/>
                  </a:moveTo>
                  <a:cubicBezTo>
                    <a:pt x="2983" y="244"/>
                    <a:pt x="2980" y="247"/>
                    <a:pt x="2980" y="250"/>
                  </a:cubicBezTo>
                  <a:cubicBezTo>
                    <a:pt x="2979" y="254"/>
                    <a:pt x="2982" y="257"/>
                    <a:pt x="2986" y="257"/>
                  </a:cubicBezTo>
                  <a:cubicBezTo>
                    <a:pt x="2986" y="257"/>
                    <a:pt x="2986" y="257"/>
                    <a:pt x="2986" y="257"/>
                  </a:cubicBezTo>
                  <a:cubicBezTo>
                    <a:pt x="2989" y="257"/>
                    <a:pt x="2992" y="254"/>
                    <a:pt x="2993" y="250"/>
                  </a:cubicBezTo>
                  <a:cubicBezTo>
                    <a:pt x="2993" y="247"/>
                    <a:pt x="2990" y="244"/>
                    <a:pt x="2987" y="244"/>
                  </a:cubicBezTo>
                  <a:cubicBezTo>
                    <a:pt x="2987" y="244"/>
                    <a:pt x="2987" y="244"/>
                    <a:pt x="2987" y="244"/>
                  </a:cubicBezTo>
                  <a:moveTo>
                    <a:pt x="2922" y="243"/>
                  </a:moveTo>
                  <a:cubicBezTo>
                    <a:pt x="2919" y="243"/>
                    <a:pt x="2916" y="246"/>
                    <a:pt x="2916" y="250"/>
                  </a:cubicBezTo>
                  <a:cubicBezTo>
                    <a:pt x="2915" y="253"/>
                    <a:pt x="2918" y="256"/>
                    <a:pt x="2921" y="256"/>
                  </a:cubicBezTo>
                  <a:cubicBezTo>
                    <a:pt x="2921" y="256"/>
                    <a:pt x="2922" y="256"/>
                    <a:pt x="2922" y="256"/>
                  </a:cubicBezTo>
                  <a:cubicBezTo>
                    <a:pt x="2925" y="256"/>
                    <a:pt x="2928" y="254"/>
                    <a:pt x="2928" y="250"/>
                  </a:cubicBezTo>
                  <a:cubicBezTo>
                    <a:pt x="2928" y="246"/>
                    <a:pt x="2926" y="243"/>
                    <a:pt x="2922" y="243"/>
                  </a:cubicBezTo>
                  <a:cubicBezTo>
                    <a:pt x="2922" y="243"/>
                    <a:pt x="2922" y="243"/>
                    <a:pt x="2922" y="243"/>
                  </a:cubicBezTo>
                  <a:moveTo>
                    <a:pt x="3562" y="240"/>
                  </a:moveTo>
                  <a:cubicBezTo>
                    <a:pt x="3562" y="240"/>
                    <a:pt x="3562" y="240"/>
                    <a:pt x="3562" y="240"/>
                  </a:cubicBezTo>
                  <a:cubicBezTo>
                    <a:pt x="3558" y="240"/>
                    <a:pt x="3554" y="244"/>
                    <a:pt x="3553" y="248"/>
                  </a:cubicBezTo>
                  <a:cubicBezTo>
                    <a:pt x="3553" y="252"/>
                    <a:pt x="3556" y="255"/>
                    <a:pt x="3560" y="255"/>
                  </a:cubicBezTo>
                  <a:cubicBezTo>
                    <a:pt x="3560" y="255"/>
                    <a:pt x="3560" y="255"/>
                    <a:pt x="3560" y="255"/>
                  </a:cubicBezTo>
                  <a:cubicBezTo>
                    <a:pt x="3564" y="255"/>
                    <a:pt x="3568" y="251"/>
                    <a:pt x="3568" y="247"/>
                  </a:cubicBezTo>
                  <a:cubicBezTo>
                    <a:pt x="3569" y="243"/>
                    <a:pt x="3566" y="240"/>
                    <a:pt x="3562" y="240"/>
                  </a:cubicBezTo>
                  <a:moveTo>
                    <a:pt x="1266" y="239"/>
                  </a:moveTo>
                  <a:cubicBezTo>
                    <a:pt x="1266" y="239"/>
                    <a:pt x="1265" y="239"/>
                    <a:pt x="1264" y="239"/>
                  </a:cubicBezTo>
                  <a:cubicBezTo>
                    <a:pt x="1261" y="240"/>
                    <a:pt x="1259" y="243"/>
                    <a:pt x="1259" y="247"/>
                  </a:cubicBezTo>
                  <a:cubicBezTo>
                    <a:pt x="1260" y="250"/>
                    <a:pt x="1262" y="252"/>
                    <a:pt x="1265" y="252"/>
                  </a:cubicBezTo>
                  <a:cubicBezTo>
                    <a:pt x="1266" y="252"/>
                    <a:pt x="1266" y="252"/>
                    <a:pt x="1267" y="252"/>
                  </a:cubicBezTo>
                  <a:cubicBezTo>
                    <a:pt x="1270" y="251"/>
                    <a:pt x="1273" y="247"/>
                    <a:pt x="1272" y="244"/>
                  </a:cubicBezTo>
                  <a:cubicBezTo>
                    <a:pt x="1271" y="241"/>
                    <a:pt x="1269" y="239"/>
                    <a:pt x="1266" y="239"/>
                  </a:cubicBezTo>
                  <a:moveTo>
                    <a:pt x="2860" y="238"/>
                  </a:moveTo>
                  <a:cubicBezTo>
                    <a:pt x="2857" y="238"/>
                    <a:pt x="2855" y="241"/>
                    <a:pt x="2854" y="244"/>
                  </a:cubicBezTo>
                  <a:cubicBezTo>
                    <a:pt x="2854" y="248"/>
                    <a:pt x="2857" y="251"/>
                    <a:pt x="2860" y="251"/>
                  </a:cubicBezTo>
                  <a:cubicBezTo>
                    <a:pt x="2860" y="251"/>
                    <a:pt x="2860" y="251"/>
                    <a:pt x="2861" y="251"/>
                  </a:cubicBezTo>
                  <a:cubicBezTo>
                    <a:pt x="2864" y="251"/>
                    <a:pt x="2866" y="249"/>
                    <a:pt x="2866" y="245"/>
                  </a:cubicBezTo>
                  <a:cubicBezTo>
                    <a:pt x="2867" y="242"/>
                    <a:pt x="2864" y="239"/>
                    <a:pt x="2861" y="238"/>
                  </a:cubicBezTo>
                  <a:cubicBezTo>
                    <a:pt x="2861" y="238"/>
                    <a:pt x="2860" y="238"/>
                    <a:pt x="2860" y="238"/>
                  </a:cubicBezTo>
                  <a:moveTo>
                    <a:pt x="800" y="235"/>
                  </a:moveTo>
                  <a:cubicBezTo>
                    <a:pt x="797" y="235"/>
                    <a:pt x="795" y="237"/>
                    <a:pt x="796" y="240"/>
                  </a:cubicBezTo>
                  <a:cubicBezTo>
                    <a:pt x="796" y="244"/>
                    <a:pt x="800" y="248"/>
                    <a:pt x="804" y="249"/>
                  </a:cubicBezTo>
                  <a:cubicBezTo>
                    <a:pt x="804" y="249"/>
                    <a:pt x="805" y="249"/>
                    <a:pt x="805" y="249"/>
                  </a:cubicBezTo>
                  <a:cubicBezTo>
                    <a:pt x="808" y="249"/>
                    <a:pt x="810" y="247"/>
                    <a:pt x="810" y="244"/>
                  </a:cubicBezTo>
                  <a:cubicBezTo>
                    <a:pt x="809" y="240"/>
                    <a:pt x="806" y="236"/>
                    <a:pt x="802" y="235"/>
                  </a:cubicBezTo>
                  <a:cubicBezTo>
                    <a:pt x="801" y="235"/>
                    <a:pt x="800" y="235"/>
                    <a:pt x="800" y="235"/>
                  </a:cubicBezTo>
                  <a:moveTo>
                    <a:pt x="3636" y="233"/>
                  </a:moveTo>
                  <a:cubicBezTo>
                    <a:pt x="3635" y="233"/>
                    <a:pt x="3635" y="233"/>
                    <a:pt x="3635" y="233"/>
                  </a:cubicBezTo>
                  <a:cubicBezTo>
                    <a:pt x="3631" y="234"/>
                    <a:pt x="3627" y="238"/>
                    <a:pt x="3627" y="242"/>
                  </a:cubicBezTo>
                  <a:cubicBezTo>
                    <a:pt x="3626" y="246"/>
                    <a:pt x="3629" y="248"/>
                    <a:pt x="3632" y="248"/>
                  </a:cubicBezTo>
                  <a:cubicBezTo>
                    <a:pt x="3632" y="248"/>
                    <a:pt x="3633" y="248"/>
                    <a:pt x="3633" y="248"/>
                  </a:cubicBezTo>
                  <a:cubicBezTo>
                    <a:pt x="3637" y="248"/>
                    <a:pt x="3641" y="244"/>
                    <a:pt x="3641" y="240"/>
                  </a:cubicBezTo>
                  <a:cubicBezTo>
                    <a:pt x="3641" y="236"/>
                    <a:pt x="3639" y="233"/>
                    <a:pt x="3636" y="233"/>
                  </a:cubicBezTo>
                  <a:moveTo>
                    <a:pt x="2801" y="228"/>
                  </a:moveTo>
                  <a:cubicBezTo>
                    <a:pt x="2798" y="228"/>
                    <a:pt x="2796" y="230"/>
                    <a:pt x="2796" y="234"/>
                  </a:cubicBezTo>
                  <a:cubicBezTo>
                    <a:pt x="2796" y="237"/>
                    <a:pt x="2798" y="241"/>
                    <a:pt x="2801" y="241"/>
                  </a:cubicBezTo>
                  <a:cubicBezTo>
                    <a:pt x="2802" y="242"/>
                    <a:pt x="2802" y="242"/>
                    <a:pt x="2802" y="242"/>
                  </a:cubicBezTo>
                  <a:cubicBezTo>
                    <a:pt x="2805" y="242"/>
                    <a:pt x="2807" y="239"/>
                    <a:pt x="2807" y="236"/>
                  </a:cubicBezTo>
                  <a:cubicBezTo>
                    <a:pt x="2808" y="232"/>
                    <a:pt x="2805" y="229"/>
                    <a:pt x="2802" y="228"/>
                  </a:cubicBezTo>
                  <a:cubicBezTo>
                    <a:pt x="2802" y="228"/>
                    <a:pt x="2802" y="228"/>
                    <a:pt x="2801" y="228"/>
                  </a:cubicBezTo>
                  <a:moveTo>
                    <a:pt x="3708" y="224"/>
                  </a:moveTo>
                  <a:cubicBezTo>
                    <a:pt x="3707" y="224"/>
                    <a:pt x="3707" y="224"/>
                    <a:pt x="3707" y="224"/>
                  </a:cubicBezTo>
                  <a:cubicBezTo>
                    <a:pt x="3703" y="225"/>
                    <a:pt x="3699" y="228"/>
                    <a:pt x="3698" y="233"/>
                  </a:cubicBezTo>
                  <a:cubicBezTo>
                    <a:pt x="3698" y="236"/>
                    <a:pt x="3700" y="239"/>
                    <a:pt x="3704" y="239"/>
                  </a:cubicBezTo>
                  <a:cubicBezTo>
                    <a:pt x="3704" y="239"/>
                    <a:pt x="3704" y="239"/>
                    <a:pt x="3705" y="239"/>
                  </a:cubicBezTo>
                  <a:cubicBezTo>
                    <a:pt x="3709" y="238"/>
                    <a:pt x="3712" y="234"/>
                    <a:pt x="3713" y="230"/>
                  </a:cubicBezTo>
                  <a:cubicBezTo>
                    <a:pt x="3713" y="227"/>
                    <a:pt x="3711" y="224"/>
                    <a:pt x="3708" y="224"/>
                  </a:cubicBezTo>
                  <a:moveTo>
                    <a:pt x="1331" y="220"/>
                  </a:moveTo>
                  <a:cubicBezTo>
                    <a:pt x="1330" y="220"/>
                    <a:pt x="1330" y="220"/>
                    <a:pt x="1329" y="220"/>
                  </a:cubicBezTo>
                  <a:cubicBezTo>
                    <a:pt x="1325" y="221"/>
                    <a:pt x="1323" y="225"/>
                    <a:pt x="1323" y="229"/>
                  </a:cubicBezTo>
                  <a:cubicBezTo>
                    <a:pt x="1324" y="232"/>
                    <a:pt x="1326" y="234"/>
                    <a:pt x="1329" y="234"/>
                  </a:cubicBezTo>
                  <a:cubicBezTo>
                    <a:pt x="1329" y="234"/>
                    <a:pt x="1330" y="234"/>
                    <a:pt x="1331" y="234"/>
                  </a:cubicBezTo>
                  <a:cubicBezTo>
                    <a:pt x="1334" y="232"/>
                    <a:pt x="1337" y="229"/>
                    <a:pt x="1336" y="225"/>
                  </a:cubicBezTo>
                  <a:cubicBezTo>
                    <a:pt x="1336" y="222"/>
                    <a:pt x="1334" y="220"/>
                    <a:pt x="1331" y="220"/>
                  </a:cubicBezTo>
                  <a:moveTo>
                    <a:pt x="728" y="218"/>
                  </a:moveTo>
                  <a:cubicBezTo>
                    <a:pt x="725" y="218"/>
                    <a:pt x="723" y="220"/>
                    <a:pt x="724" y="223"/>
                  </a:cubicBezTo>
                  <a:cubicBezTo>
                    <a:pt x="724" y="226"/>
                    <a:pt x="728" y="230"/>
                    <a:pt x="732" y="231"/>
                  </a:cubicBezTo>
                  <a:cubicBezTo>
                    <a:pt x="732" y="231"/>
                    <a:pt x="733" y="231"/>
                    <a:pt x="734" y="231"/>
                  </a:cubicBezTo>
                  <a:cubicBezTo>
                    <a:pt x="737" y="231"/>
                    <a:pt x="738" y="229"/>
                    <a:pt x="738" y="226"/>
                  </a:cubicBezTo>
                  <a:cubicBezTo>
                    <a:pt x="738" y="223"/>
                    <a:pt x="734" y="219"/>
                    <a:pt x="730" y="218"/>
                  </a:cubicBezTo>
                  <a:cubicBezTo>
                    <a:pt x="729" y="218"/>
                    <a:pt x="728" y="218"/>
                    <a:pt x="728" y="218"/>
                  </a:cubicBezTo>
                  <a:moveTo>
                    <a:pt x="2745" y="214"/>
                  </a:moveTo>
                  <a:cubicBezTo>
                    <a:pt x="2742" y="214"/>
                    <a:pt x="2740" y="216"/>
                    <a:pt x="2740" y="219"/>
                  </a:cubicBezTo>
                  <a:cubicBezTo>
                    <a:pt x="2740" y="223"/>
                    <a:pt x="2742" y="227"/>
                    <a:pt x="2745" y="228"/>
                  </a:cubicBezTo>
                  <a:cubicBezTo>
                    <a:pt x="2746" y="228"/>
                    <a:pt x="2746" y="228"/>
                    <a:pt x="2746" y="228"/>
                  </a:cubicBezTo>
                  <a:cubicBezTo>
                    <a:pt x="2749" y="228"/>
                    <a:pt x="2751" y="226"/>
                    <a:pt x="2751" y="223"/>
                  </a:cubicBezTo>
                  <a:cubicBezTo>
                    <a:pt x="2751" y="219"/>
                    <a:pt x="2749" y="215"/>
                    <a:pt x="2746" y="214"/>
                  </a:cubicBezTo>
                  <a:cubicBezTo>
                    <a:pt x="2746" y="214"/>
                    <a:pt x="2745" y="214"/>
                    <a:pt x="2745" y="214"/>
                  </a:cubicBezTo>
                  <a:moveTo>
                    <a:pt x="3778" y="211"/>
                  </a:moveTo>
                  <a:cubicBezTo>
                    <a:pt x="3778" y="211"/>
                    <a:pt x="3777" y="211"/>
                    <a:pt x="3777" y="211"/>
                  </a:cubicBezTo>
                  <a:cubicBezTo>
                    <a:pt x="3773" y="212"/>
                    <a:pt x="3769" y="216"/>
                    <a:pt x="3769" y="220"/>
                  </a:cubicBezTo>
                  <a:cubicBezTo>
                    <a:pt x="3768" y="224"/>
                    <a:pt x="3770" y="226"/>
                    <a:pt x="3773" y="226"/>
                  </a:cubicBezTo>
                  <a:cubicBezTo>
                    <a:pt x="3774" y="226"/>
                    <a:pt x="3774" y="226"/>
                    <a:pt x="3775" y="226"/>
                  </a:cubicBezTo>
                  <a:cubicBezTo>
                    <a:pt x="3779" y="225"/>
                    <a:pt x="3782" y="221"/>
                    <a:pt x="3783" y="217"/>
                  </a:cubicBezTo>
                  <a:cubicBezTo>
                    <a:pt x="3783" y="214"/>
                    <a:pt x="3781" y="211"/>
                    <a:pt x="3778" y="211"/>
                  </a:cubicBezTo>
                  <a:moveTo>
                    <a:pt x="1396" y="198"/>
                  </a:moveTo>
                  <a:cubicBezTo>
                    <a:pt x="1395" y="198"/>
                    <a:pt x="1394" y="198"/>
                    <a:pt x="1394" y="199"/>
                  </a:cubicBezTo>
                  <a:cubicBezTo>
                    <a:pt x="1390" y="200"/>
                    <a:pt x="1387" y="204"/>
                    <a:pt x="1388" y="208"/>
                  </a:cubicBezTo>
                  <a:cubicBezTo>
                    <a:pt x="1388" y="211"/>
                    <a:pt x="1390" y="212"/>
                    <a:pt x="1393" y="212"/>
                  </a:cubicBezTo>
                  <a:cubicBezTo>
                    <a:pt x="1394" y="212"/>
                    <a:pt x="1394" y="212"/>
                    <a:pt x="1395" y="212"/>
                  </a:cubicBezTo>
                  <a:cubicBezTo>
                    <a:pt x="1399" y="211"/>
                    <a:pt x="1401" y="207"/>
                    <a:pt x="1401" y="203"/>
                  </a:cubicBezTo>
                  <a:cubicBezTo>
                    <a:pt x="1401" y="200"/>
                    <a:pt x="1398" y="198"/>
                    <a:pt x="1396" y="198"/>
                  </a:cubicBezTo>
                  <a:moveTo>
                    <a:pt x="655" y="198"/>
                  </a:moveTo>
                  <a:cubicBezTo>
                    <a:pt x="652" y="198"/>
                    <a:pt x="650" y="200"/>
                    <a:pt x="651" y="203"/>
                  </a:cubicBezTo>
                  <a:cubicBezTo>
                    <a:pt x="651" y="206"/>
                    <a:pt x="655" y="210"/>
                    <a:pt x="659" y="211"/>
                  </a:cubicBezTo>
                  <a:cubicBezTo>
                    <a:pt x="659" y="211"/>
                    <a:pt x="660" y="211"/>
                    <a:pt x="661" y="211"/>
                  </a:cubicBezTo>
                  <a:cubicBezTo>
                    <a:pt x="664" y="211"/>
                    <a:pt x="666" y="210"/>
                    <a:pt x="665" y="207"/>
                  </a:cubicBezTo>
                  <a:cubicBezTo>
                    <a:pt x="665" y="203"/>
                    <a:pt x="661" y="199"/>
                    <a:pt x="657" y="198"/>
                  </a:cubicBezTo>
                  <a:cubicBezTo>
                    <a:pt x="656" y="198"/>
                    <a:pt x="655" y="198"/>
                    <a:pt x="655" y="198"/>
                  </a:cubicBezTo>
                  <a:moveTo>
                    <a:pt x="2691" y="197"/>
                  </a:moveTo>
                  <a:cubicBezTo>
                    <a:pt x="2688" y="197"/>
                    <a:pt x="2686" y="199"/>
                    <a:pt x="2686" y="202"/>
                  </a:cubicBezTo>
                  <a:cubicBezTo>
                    <a:pt x="2686" y="206"/>
                    <a:pt x="2688" y="209"/>
                    <a:pt x="2691" y="210"/>
                  </a:cubicBezTo>
                  <a:cubicBezTo>
                    <a:pt x="2691" y="211"/>
                    <a:pt x="2692" y="211"/>
                    <a:pt x="2692" y="211"/>
                  </a:cubicBezTo>
                  <a:cubicBezTo>
                    <a:pt x="2695" y="211"/>
                    <a:pt x="2697" y="209"/>
                    <a:pt x="2697" y="206"/>
                  </a:cubicBezTo>
                  <a:cubicBezTo>
                    <a:pt x="2697" y="202"/>
                    <a:pt x="2695" y="198"/>
                    <a:pt x="2692" y="197"/>
                  </a:cubicBezTo>
                  <a:cubicBezTo>
                    <a:pt x="2692" y="197"/>
                    <a:pt x="2691" y="197"/>
                    <a:pt x="2691" y="197"/>
                  </a:cubicBezTo>
                  <a:moveTo>
                    <a:pt x="3847" y="195"/>
                  </a:moveTo>
                  <a:cubicBezTo>
                    <a:pt x="3846" y="195"/>
                    <a:pt x="3846" y="195"/>
                    <a:pt x="3845" y="195"/>
                  </a:cubicBezTo>
                  <a:cubicBezTo>
                    <a:pt x="3841" y="196"/>
                    <a:pt x="3838" y="200"/>
                    <a:pt x="3837" y="204"/>
                  </a:cubicBezTo>
                  <a:cubicBezTo>
                    <a:pt x="3836" y="208"/>
                    <a:pt x="3838" y="210"/>
                    <a:pt x="3841" y="210"/>
                  </a:cubicBezTo>
                  <a:cubicBezTo>
                    <a:pt x="3842" y="210"/>
                    <a:pt x="3842" y="210"/>
                    <a:pt x="3843" y="210"/>
                  </a:cubicBezTo>
                  <a:cubicBezTo>
                    <a:pt x="3846" y="209"/>
                    <a:pt x="3850" y="205"/>
                    <a:pt x="3850" y="201"/>
                  </a:cubicBezTo>
                  <a:cubicBezTo>
                    <a:pt x="3851" y="197"/>
                    <a:pt x="3849" y="195"/>
                    <a:pt x="3847" y="195"/>
                  </a:cubicBezTo>
                  <a:moveTo>
                    <a:pt x="2638" y="177"/>
                  </a:moveTo>
                  <a:cubicBezTo>
                    <a:pt x="2636" y="177"/>
                    <a:pt x="2634" y="179"/>
                    <a:pt x="2634" y="182"/>
                  </a:cubicBezTo>
                  <a:cubicBezTo>
                    <a:pt x="2633" y="186"/>
                    <a:pt x="2636" y="190"/>
                    <a:pt x="2638" y="191"/>
                  </a:cubicBezTo>
                  <a:cubicBezTo>
                    <a:pt x="2639" y="191"/>
                    <a:pt x="2639" y="191"/>
                    <a:pt x="2640" y="191"/>
                  </a:cubicBezTo>
                  <a:cubicBezTo>
                    <a:pt x="2642" y="191"/>
                    <a:pt x="2644" y="189"/>
                    <a:pt x="2644" y="186"/>
                  </a:cubicBezTo>
                  <a:cubicBezTo>
                    <a:pt x="2645" y="183"/>
                    <a:pt x="2643" y="179"/>
                    <a:pt x="2640" y="177"/>
                  </a:cubicBezTo>
                  <a:cubicBezTo>
                    <a:pt x="2639" y="177"/>
                    <a:pt x="2639" y="177"/>
                    <a:pt x="2638" y="177"/>
                  </a:cubicBezTo>
                  <a:moveTo>
                    <a:pt x="581" y="177"/>
                  </a:moveTo>
                  <a:cubicBezTo>
                    <a:pt x="578" y="177"/>
                    <a:pt x="577" y="178"/>
                    <a:pt x="577" y="181"/>
                  </a:cubicBezTo>
                  <a:cubicBezTo>
                    <a:pt x="577" y="185"/>
                    <a:pt x="581" y="188"/>
                    <a:pt x="585" y="190"/>
                  </a:cubicBezTo>
                  <a:cubicBezTo>
                    <a:pt x="586" y="190"/>
                    <a:pt x="587" y="190"/>
                    <a:pt x="587" y="190"/>
                  </a:cubicBezTo>
                  <a:cubicBezTo>
                    <a:pt x="590" y="190"/>
                    <a:pt x="592" y="188"/>
                    <a:pt x="592" y="186"/>
                  </a:cubicBezTo>
                  <a:cubicBezTo>
                    <a:pt x="591" y="182"/>
                    <a:pt x="588" y="178"/>
                    <a:pt x="584" y="177"/>
                  </a:cubicBezTo>
                  <a:cubicBezTo>
                    <a:pt x="583" y="177"/>
                    <a:pt x="582" y="177"/>
                    <a:pt x="581" y="177"/>
                  </a:cubicBezTo>
                  <a:moveTo>
                    <a:pt x="3912" y="175"/>
                  </a:moveTo>
                  <a:cubicBezTo>
                    <a:pt x="3912" y="175"/>
                    <a:pt x="3911" y="175"/>
                    <a:pt x="3910" y="175"/>
                  </a:cubicBezTo>
                  <a:cubicBezTo>
                    <a:pt x="3907" y="176"/>
                    <a:pt x="3903" y="180"/>
                    <a:pt x="3903" y="184"/>
                  </a:cubicBezTo>
                  <a:cubicBezTo>
                    <a:pt x="3902" y="187"/>
                    <a:pt x="3904" y="189"/>
                    <a:pt x="3906" y="189"/>
                  </a:cubicBezTo>
                  <a:cubicBezTo>
                    <a:pt x="3907" y="189"/>
                    <a:pt x="3907" y="189"/>
                    <a:pt x="3908" y="189"/>
                  </a:cubicBezTo>
                  <a:cubicBezTo>
                    <a:pt x="3912" y="188"/>
                    <a:pt x="3915" y="184"/>
                    <a:pt x="3916" y="180"/>
                  </a:cubicBezTo>
                  <a:cubicBezTo>
                    <a:pt x="3916" y="177"/>
                    <a:pt x="3915" y="175"/>
                    <a:pt x="3912" y="175"/>
                  </a:cubicBezTo>
                  <a:moveTo>
                    <a:pt x="1461" y="175"/>
                  </a:moveTo>
                  <a:cubicBezTo>
                    <a:pt x="1460" y="175"/>
                    <a:pt x="1459" y="175"/>
                    <a:pt x="1459" y="175"/>
                  </a:cubicBezTo>
                  <a:cubicBezTo>
                    <a:pt x="1455" y="176"/>
                    <a:pt x="1452" y="181"/>
                    <a:pt x="1452" y="184"/>
                  </a:cubicBezTo>
                  <a:cubicBezTo>
                    <a:pt x="1453" y="187"/>
                    <a:pt x="1455" y="189"/>
                    <a:pt x="1457" y="189"/>
                  </a:cubicBezTo>
                  <a:cubicBezTo>
                    <a:pt x="1458" y="189"/>
                    <a:pt x="1459" y="189"/>
                    <a:pt x="1459" y="188"/>
                  </a:cubicBezTo>
                  <a:cubicBezTo>
                    <a:pt x="1463" y="187"/>
                    <a:pt x="1466" y="183"/>
                    <a:pt x="1465" y="179"/>
                  </a:cubicBezTo>
                  <a:cubicBezTo>
                    <a:pt x="1465" y="176"/>
                    <a:pt x="1463" y="175"/>
                    <a:pt x="1461" y="175"/>
                  </a:cubicBezTo>
                  <a:moveTo>
                    <a:pt x="4919" y="160"/>
                  </a:moveTo>
                  <a:cubicBezTo>
                    <a:pt x="4916" y="160"/>
                    <a:pt x="4913" y="162"/>
                    <a:pt x="4913" y="166"/>
                  </a:cubicBezTo>
                  <a:cubicBezTo>
                    <a:pt x="4913" y="169"/>
                    <a:pt x="4916" y="173"/>
                    <a:pt x="4919" y="173"/>
                  </a:cubicBezTo>
                  <a:cubicBezTo>
                    <a:pt x="4919" y="173"/>
                    <a:pt x="4919" y="173"/>
                    <a:pt x="4920" y="173"/>
                  </a:cubicBezTo>
                  <a:cubicBezTo>
                    <a:pt x="4923" y="173"/>
                    <a:pt x="4926" y="170"/>
                    <a:pt x="4926" y="167"/>
                  </a:cubicBezTo>
                  <a:cubicBezTo>
                    <a:pt x="4926" y="163"/>
                    <a:pt x="4924" y="160"/>
                    <a:pt x="4920" y="160"/>
                  </a:cubicBezTo>
                  <a:cubicBezTo>
                    <a:pt x="4920" y="160"/>
                    <a:pt x="4920" y="160"/>
                    <a:pt x="4919" y="160"/>
                  </a:cubicBezTo>
                  <a:moveTo>
                    <a:pt x="2587" y="155"/>
                  </a:moveTo>
                  <a:cubicBezTo>
                    <a:pt x="2585" y="155"/>
                    <a:pt x="2583" y="157"/>
                    <a:pt x="2582" y="160"/>
                  </a:cubicBezTo>
                  <a:cubicBezTo>
                    <a:pt x="2582" y="164"/>
                    <a:pt x="2584" y="168"/>
                    <a:pt x="2587" y="169"/>
                  </a:cubicBezTo>
                  <a:cubicBezTo>
                    <a:pt x="2587" y="169"/>
                    <a:pt x="2588" y="169"/>
                    <a:pt x="2589" y="169"/>
                  </a:cubicBezTo>
                  <a:cubicBezTo>
                    <a:pt x="2591" y="169"/>
                    <a:pt x="2592" y="168"/>
                    <a:pt x="2593" y="165"/>
                  </a:cubicBezTo>
                  <a:cubicBezTo>
                    <a:pt x="2593" y="161"/>
                    <a:pt x="2591" y="157"/>
                    <a:pt x="2588" y="156"/>
                  </a:cubicBezTo>
                  <a:cubicBezTo>
                    <a:pt x="2588" y="156"/>
                    <a:pt x="2587" y="155"/>
                    <a:pt x="2587" y="155"/>
                  </a:cubicBezTo>
                  <a:moveTo>
                    <a:pt x="507" y="155"/>
                  </a:moveTo>
                  <a:cubicBezTo>
                    <a:pt x="504" y="155"/>
                    <a:pt x="503" y="156"/>
                    <a:pt x="503" y="159"/>
                  </a:cubicBezTo>
                  <a:cubicBezTo>
                    <a:pt x="503" y="162"/>
                    <a:pt x="507" y="166"/>
                    <a:pt x="511" y="167"/>
                  </a:cubicBezTo>
                  <a:cubicBezTo>
                    <a:pt x="512" y="168"/>
                    <a:pt x="513" y="168"/>
                    <a:pt x="513" y="168"/>
                  </a:cubicBezTo>
                  <a:cubicBezTo>
                    <a:pt x="516" y="168"/>
                    <a:pt x="518" y="166"/>
                    <a:pt x="518" y="163"/>
                  </a:cubicBezTo>
                  <a:cubicBezTo>
                    <a:pt x="517" y="160"/>
                    <a:pt x="514" y="156"/>
                    <a:pt x="510" y="155"/>
                  </a:cubicBezTo>
                  <a:cubicBezTo>
                    <a:pt x="509" y="155"/>
                    <a:pt x="508" y="155"/>
                    <a:pt x="507" y="155"/>
                  </a:cubicBezTo>
                  <a:moveTo>
                    <a:pt x="4856" y="152"/>
                  </a:moveTo>
                  <a:cubicBezTo>
                    <a:pt x="4852" y="152"/>
                    <a:pt x="4850" y="154"/>
                    <a:pt x="4850" y="157"/>
                  </a:cubicBezTo>
                  <a:cubicBezTo>
                    <a:pt x="4849" y="161"/>
                    <a:pt x="4852" y="165"/>
                    <a:pt x="4855" y="165"/>
                  </a:cubicBezTo>
                  <a:cubicBezTo>
                    <a:pt x="4856" y="165"/>
                    <a:pt x="4856" y="165"/>
                    <a:pt x="4856" y="165"/>
                  </a:cubicBezTo>
                  <a:cubicBezTo>
                    <a:pt x="4859" y="165"/>
                    <a:pt x="4862" y="163"/>
                    <a:pt x="4862" y="159"/>
                  </a:cubicBezTo>
                  <a:cubicBezTo>
                    <a:pt x="4862" y="156"/>
                    <a:pt x="4860" y="152"/>
                    <a:pt x="4856" y="152"/>
                  </a:cubicBezTo>
                  <a:cubicBezTo>
                    <a:pt x="4856" y="152"/>
                    <a:pt x="4856" y="152"/>
                    <a:pt x="4856" y="152"/>
                  </a:cubicBezTo>
                  <a:moveTo>
                    <a:pt x="3975" y="150"/>
                  </a:moveTo>
                  <a:cubicBezTo>
                    <a:pt x="3975" y="150"/>
                    <a:pt x="3974" y="150"/>
                    <a:pt x="3973" y="151"/>
                  </a:cubicBezTo>
                  <a:cubicBezTo>
                    <a:pt x="3970" y="152"/>
                    <a:pt x="3966" y="156"/>
                    <a:pt x="3965" y="160"/>
                  </a:cubicBezTo>
                  <a:cubicBezTo>
                    <a:pt x="3965" y="163"/>
                    <a:pt x="3966" y="164"/>
                    <a:pt x="3968" y="164"/>
                  </a:cubicBezTo>
                  <a:cubicBezTo>
                    <a:pt x="3969" y="164"/>
                    <a:pt x="3970" y="164"/>
                    <a:pt x="3970" y="164"/>
                  </a:cubicBezTo>
                  <a:cubicBezTo>
                    <a:pt x="3974" y="162"/>
                    <a:pt x="3977" y="158"/>
                    <a:pt x="3978" y="154"/>
                  </a:cubicBezTo>
                  <a:cubicBezTo>
                    <a:pt x="3978" y="152"/>
                    <a:pt x="3977" y="150"/>
                    <a:pt x="3975" y="150"/>
                  </a:cubicBezTo>
                  <a:moveTo>
                    <a:pt x="1526" y="150"/>
                  </a:moveTo>
                  <a:cubicBezTo>
                    <a:pt x="1525" y="150"/>
                    <a:pt x="1524" y="150"/>
                    <a:pt x="1524" y="150"/>
                  </a:cubicBezTo>
                  <a:cubicBezTo>
                    <a:pt x="1520" y="151"/>
                    <a:pt x="1517" y="156"/>
                    <a:pt x="1517" y="159"/>
                  </a:cubicBezTo>
                  <a:cubicBezTo>
                    <a:pt x="1517" y="162"/>
                    <a:pt x="1519" y="164"/>
                    <a:pt x="1521" y="164"/>
                  </a:cubicBezTo>
                  <a:cubicBezTo>
                    <a:pt x="1522" y="164"/>
                    <a:pt x="1523" y="164"/>
                    <a:pt x="1524" y="163"/>
                  </a:cubicBezTo>
                  <a:cubicBezTo>
                    <a:pt x="1527" y="162"/>
                    <a:pt x="1530" y="158"/>
                    <a:pt x="1530" y="154"/>
                  </a:cubicBezTo>
                  <a:cubicBezTo>
                    <a:pt x="1530" y="151"/>
                    <a:pt x="1528" y="150"/>
                    <a:pt x="1526" y="150"/>
                  </a:cubicBezTo>
                  <a:moveTo>
                    <a:pt x="4792" y="141"/>
                  </a:moveTo>
                  <a:cubicBezTo>
                    <a:pt x="4789" y="141"/>
                    <a:pt x="4787" y="143"/>
                    <a:pt x="4787" y="146"/>
                  </a:cubicBezTo>
                  <a:cubicBezTo>
                    <a:pt x="4786" y="150"/>
                    <a:pt x="4789" y="153"/>
                    <a:pt x="4792" y="154"/>
                  </a:cubicBezTo>
                  <a:cubicBezTo>
                    <a:pt x="4793" y="154"/>
                    <a:pt x="4793" y="154"/>
                    <a:pt x="4794" y="154"/>
                  </a:cubicBezTo>
                  <a:cubicBezTo>
                    <a:pt x="4797" y="154"/>
                    <a:pt x="4799" y="152"/>
                    <a:pt x="4799" y="149"/>
                  </a:cubicBezTo>
                  <a:cubicBezTo>
                    <a:pt x="4800" y="145"/>
                    <a:pt x="4797" y="141"/>
                    <a:pt x="4794" y="141"/>
                  </a:cubicBezTo>
                  <a:cubicBezTo>
                    <a:pt x="4793" y="141"/>
                    <a:pt x="4793" y="141"/>
                    <a:pt x="4792" y="141"/>
                  </a:cubicBezTo>
                  <a:moveTo>
                    <a:pt x="2536" y="133"/>
                  </a:moveTo>
                  <a:cubicBezTo>
                    <a:pt x="2534" y="133"/>
                    <a:pt x="2532" y="135"/>
                    <a:pt x="2532" y="138"/>
                  </a:cubicBezTo>
                  <a:cubicBezTo>
                    <a:pt x="2531" y="141"/>
                    <a:pt x="2533" y="145"/>
                    <a:pt x="2536" y="146"/>
                  </a:cubicBezTo>
                  <a:cubicBezTo>
                    <a:pt x="2537" y="147"/>
                    <a:pt x="2537" y="147"/>
                    <a:pt x="2538" y="147"/>
                  </a:cubicBezTo>
                  <a:cubicBezTo>
                    <a:pt x="2540" y="147"/>
                    <a:pt x="2542" y="145"/>
                    <a:pt x="2542" y="142"/>
                  </a:cubicBezTo>
                  <a:cubicBezTo>
                    <a:pt x="2542" y="138"/>
                    <a:pt x="2541" y="134"/>
                    <a:pt x="2538" y="133"/>
                  </a:cubicBezTo>
                  <a:cubicBezTo>
                    <a:pt x="2537" y="133"/>
                    <a:pt x="2537" y="133"/>
                    <a:pt x="2536" y="133"/>
                  </a:cubicBezTo>
                  <a:moveTo>
                    <a:pt x="433" y="132"/>
                  </a:moveTo>
                  <a:cubicBezTo>
                    <a:pt x="430" y="132"/>
                    <a:pt x="429" y="134"/>
                    <a:pt x="429" y="136"/>
                  </a:cubicBezTo>
                  <a:cubicBezTo>
                    <a:pt x="429" y="140"/>
                    <a:pt x="433" y="144"/>
                    <a:pt x="437" y="145"/>
                  </a:cubicBezTo>
                  <a:cubicBezTo>
                    <a:pt x="438" y="145"/>
                    <a:pt x="439" y="145"/>
                    <a:pt x="439" y="145"/>
                  </a:cubicBezTo>
                  <a:cubicBezTo>
                    <a:pt x="442" y="145"/>
                    <a:pt x="444" y="144"/>
                    <a:pt x="444" y="141"/>
                  </a:cubicBezTo>
                  <a:cubicBezTo>
                    <a:pt x="443" y="138"/>
                    <a:pt x="440" y="134"/>
                    <a:pt x="436" y="133"/>
                  </a:cubicBezTo>
                  <a:cubicBezTo>
                    <a:pt x="435" y="132"/>
                    <a:pt x="434" y="132"/>
                    <a:pt x="433" y="132"/>
                  </a:cubicBezTo>
                  <a:moveTo>
                    <a:pt x="4730" y="127"/>
                  </a:moveTo>
                  <a:cubicBezTo>
                    <a:pt x="4727" y="127"/>
                    <a:pt x="4725" y="129"/>
                    <a:pt x="4724" y="132"/>
                  </a:cubicBezTo>
                  <a:cubicBezTo>
                    <a:pt x="4724" y="136"/>
                    <a:pt x="4727" y="139"/>
                    <a:pt x="4730" y="140"/>
                  </a:cubicBezTo>
                  <a:cubicBezTo>
                    <a:pt x="4731" y="140"/>
                    <a:pt x="4731" y="140"/>
                    <a:pt x="4731" y="140"/>
                  </a:cubicBezTo>
                  <a:cubicBezTo>
                    <a:pt x="4734" y="140"/>
                    <a:pt x="4737" y="138"/>
                    <a:pt x="4737" y="135"/>
                  </a:cubicBezTo>
                  <a:cubicBezTo>
                    <a:pt x="4737" y="132"/>
                    <a:pt x="4735" y="128"/>
                    <a:pt x="4731" y="128"/>
                  </a:cubicBezTo>
                  <a:cubicBezTo>
                    <a:pt x="4731" y="127"/>
                    <a:pt x="4730" y="127"/>
                    <a:pt x="4730" y="127"/>
                  </a:cubicBezTo>
                  <a:moveTo>
                    <a:pt x="1591" y="124"/>
                  </a:moveTo>
                  <a:cubicBezTo>
                    <a:pt x="1590" y="124"/>
                    <a:pt x="1589" y="124"/>
                    <a:pt x="1589" y="125"/>
                  </a:cubicBezTo>
                  <a:cubicBezTo>
                    <a:pt x="1585" y="126"/>
                    <a:pt x="1582" y="130"/>
                    <a:pt x="1582" y="134"/>
                  </a:cubicBezTo>
                  <a:cubicBezTo>
                    <a:pt x="1582" y="137"/>
                    <a:pt x="1583" y="139"/>
                    <a:pt x="1586" y="139"/>
                  </a:cubicBezTo>
                  <a:cubicBezTo>
                    <a:pt x="1587" y="139"/>
                    <a:pt x="1587" y="138"/>
                    <a:pt x="1588" y="138"/>
                  </a:cubicBezTo>
                  <a:cubicBezTo>
                    <a:pt x="1592" y="137"/>
                    <a:pt x="1595" y="133"/>
                    <a:pt x="1595" y="129"/>
                  </a:cubicBezTo>
                  <a:cubicBezTo>
                    <a:pt x="1595" y="126"/>
                    <a:pt x="1593" y="124"/>
                    <a:pt x="1591" y="124"/>
                  </a:cubicBezTo>
                  <a:moveTo>
                    <a:pt x="4035" y="120"/>
                  </a:moveTo>
                  <a:cubicBezTo>
                    <a:pt x="4034" y="120"/>
                    <a:pt x="4033" y="121"/>
                    <a:pt x="4032" y="121"/>
                  </a:cubicBezTo>
                  <a:cubicBezTo>
                    <a:pt x="4029" y="123"/>
                    <a:pt x="4026" y="127"/>
                    <a:pt x="4025" y="131"/>
                  </a:cubicBezTo>
                  <a:cubicBezTo>
                    <a:pt x="4024" y="133"/>
                    <a:pt x="4025" y="135"/>
                    <a:pt x="4027" y="135"/>
                  </a:cubicBezTo>
                  <a:cubicBezTo>
                    <a:pt x="4028" y="135"/>
                    <a:pt x="4028" y="134"/>
                    <a:pt x="4029" y="134"/>
                  </a:cubicBezTo>
                  <a:cubicBezTo>
                    <a:pt x="4032" y="132"/>
                    <a:pt x="4035" y="128"/>
                    <a:pt x="4036" y="124"/>
                  </a:cubicBezTo>
                  <a:cubicBezTo>
                    <a:pt x="4037" y="122"/>
                    <a:pt x="4036" y="120"/>
                    <a:pt x="4035" y="120"/>
                  </a:cubicBezTo>
                  <a:moveTo>
                    <a:pt x="4668" y="113"/>
                  </a:moveTo>
                  <a:cubicBezTo>
                    <a:pt x="4666" y="113"/>
                    <a:pt x="4663" y="115"/>
                    <a:pt x="4663" y="118"/>
                  </a:cubicBezTo>
                  <a:cubicBezTo>
                    <a:pt x="4662" y="121"/>
                    <a:pt x="4665" y="124"/>
                    <a:pt x="4668" y="125"/>
                  </a:cubicBezTo>
                  <a:cubicBezTo>
                    <a:pt x="4669" y="125"/>
                    <a:pt x="4669" y="125"/>
                    <a:pt x="4670" y="125"/>
                  </a:cubicBezTo>
                  <a:cubicBezTo>
                    <a:pt x="4673" y="125"/>
                    <a:pt x="4675" y="123"/>
                    <a:pt x="4675" y="121"/>
                  </a:cubicBezTo>
                  <a:cubicBezTo>
                    <a:pt x="4676" y="117"/>
                    <a:pt x="4673" y="114"/>
                    <a:pt x="4670" y="113"/>
                  </a:cubicBezTo>
                  <a:cubicBezTo>
                    <a:pt x="4669" y="113"/>
                    <a:pt x="4669" y="113"/>
                    <a:pt x="4668" y="113"/>
                  </a:cubicBezTo>
                  <a:moveTo>
                    <a:pt x="360" y="111"/>
                  </a:moveTo>
                  <a:cubicBezTo>
                    <a:pt x="357" y="111"/>
                    <a:pt x="355" y="112"/>
                    <a:pt x="355" y="115"/>
                  </a:cubicBezTo>
                  <a:cubicBezTo>
                    <a:pt x="355" y="118"/>
                    <a:pt x="359" y="122"/>
                    <a:pt x="363" y="123"/>
                  </a:cubicBezTo>
                  <a:cubicBezTo>
                    <a:pt x="364" y="123"/>
                    <a:pt x="365" y="123"/>
                    <a:pt x="365" y="123"/>
                  </a:cubicBezTo>
                  <a:cubicBezTo>
                    <a:pt x="368" y="123"/>
                    <a:pt x="370" y="122"/>
                    <a:pt x="370" y="119"/>
                  </a:cubicBezTo>
                  <a:cubicBezTo>
                    <a:pt x="370" y="116"/>
                    <a:pt x="366" y="112"/>
                    <a:pt x="362" y="111"/>
                  </a:cubicBezTo>
                  <a:cubicBezTo>
                    <a:pt x="361" y="111"/>
                    <a:pt x="360" y="111"/>
                    <a:pt x="360" y="111"/>
                  </a:cubicBezTo>
                  <a:moveTo>
                    <a:pt x="2486" y="110"/>
                  </a:moveTo>
                  <a:cubicBezTo>
                    <a:pt x="2484" y="110"/>
                    <a:pt x="2482" y="111"/>
                    <a:pt x="2481" y="114"/>
                  </a:cubicBezTo>
                  <a:cubicBezTo>
                    <a:pt x="2481" y="118"/>
                    <a:pt x="2483" y="122"/>
                    <a:pt x="2486" y="123"/>
                  </a:cubicBezTo>
                  <a:cubicBezTo>
                    <a:pt x="2486" y="124"/>
                    <a:pt x="2487" y="124"/>
                    <a:pt x="2487" y="124"/>
                  </a:cubicBezTo>
                  <a:cubicBezTo>
                    <a:pt x="2489" y="124"/>
                    <a:pt x="2491" y="122"/>
                    <a:pt x="2491" y="119"/>
                  </a:cubicBezTo>
                  <a:cubicBezTo>
                    <a:pt x="2492" y="115"/>
                    <a:pt x="2490" y="111"/>
                    <a:pt x="2487" y="110"/>
                  </a:cubicBezTo>
                  <a:cubicBezTo>
                    <a:pt x="2487" y="110"/>
                    <a:pt x="2486" y="110"/>
                    <a:pt x="2486" y="110"/>
                  </a:cubicBezTo>
                  <a:moveTo>
                    <a:pt x="1656" y="99"/>
                  </a:moveTo>
                  <a:cubicBezTo>
                    <a:pt x="1655" y="99"/>
                    <a:pt x="1655" y="99"/>
                    <a:pt x="1654" y="99"/>
                  </a:cubicBezTo>
                  <a:cubicBezTo>
                    <a:pt x="1650" y="101"/>
                    <a:pt x="1647" y="105"/>
                    <a:pt x="1647" y="109"/>
                  </a:cubicBezTo>
                  <a:cubicBezTo>
                    <a:pt x="1646" y="112"/>
                    <a:pt x="1648" y="113"/>
                    <a:pt x="1650" y="113"/>
                  </a:cubicBezTo>
                  <a:cubicBezTo>
                    <a:pt x="1651" y="113"/>
                    <a:pt x="1652" y="113"/>
                    <a:pt x="1653" y="113"/>
                  </a:cubicBezTo>
                  <a:cubicBezTo>
                    <a:pt x="1656" y="112"/>
                    <a:pt x="1659" y="107"/>
                    <a:pt x="1660" y="104"/>
                  </a:cubicBezTo>
                  <a:cubicBezTo>
                    <a:pt x="1660" y="101"/>
                    <a:pt x="1658" y="99"/>
                    <a:pt x="1656" y="99"/>
                  </a:cubicBezTo>
                  <a:moveTo>
                    <a:pt x="4608" y="98"/>
                  </a:moveTo>
                  <a:cubicBezTo>
                    <a:pt x="4605" y="98"/>
                    <a:pt x="4602" y="100"/>
                    <a:pt x="4602" y="102"/>
                  </a:cubicBezTo>
                  <a:cubicBezTo>
                    <a:pt x="4601" y="106"/>
                    <a:pt x="4604" y="109"/>
                    <a:pt x="4607" y="110"/>
                  </a:cubicBezTo>
                  <a:cubicBezTo>
                    <a:pt x="4608" y="110"/>
                    <a:pt x="4608" y="110"/>
                    <a:pt x="4609" y="110"/>
                  </a:cubicBezTo>
                  <a:cubicBezTo>
                    <a:pt x="4611" y="110"/>
                    <a:pt x="4614" y="108"/>
                    <a:pt x="4614" y="105"/>
                  </a:cubicBezTo>
                  <a:cubicBezTo>
                    <a:pt x="4615" y="102"/>
                    <a:pt x="4612" y="99"/>
                    <a:pt x="4609" y="98"/>
                  </a:cubicBezTo>
                  <a:cubicBezTo>
                    <a:pt x="4609" y="98"/>
                    <a:pt x="4608" y="98"/>
                    <a:pt x="4608" y="98"/>
                  </a:cubicBezTo>
                  <a:moveTo>
                    <a:pt x="4090" y="91"/>
                  </a:moveTo>
                  <a:cubicBezTo>
                    <a:pt x="4089" y="91"/>
                    <a:pt x="4089" y="91"/>
                    <a:pt x="4088" y="91"/>
                  </a:cubicBezTo>
                  <a:cubicBezTo>
                    <a:pt x="4085" y="93"/>
                    <a:pt x="4081" y="97"/>
                    <a:pt x="4081" y="100"/>
                  </a:cubicBezTo>
                  <a:cubicBezTo>
                    <a:pt x="4080" y="102"/>
                    <a:pt x="4081" y="103"/>
                    <a:pt x="4083" y="103"/>
                  </a:cubicBezTo>
                  <a:cubicBezTo>
                    <a:pt x="4083" y="103"/>
                    <a:pt x="4084" y="103"/>
                    <a:pt x="4085" y="103"/>
                  </a:cubicBezTo>
                  <a:cubicBezTo>
                    <a:pt x="4088" y="101"/>
                    <a:pt x="4091" y="98"/>
                    <a:pt x="4092" y="95"/>
                  </a:cubicBezTo>
                  <a:cubicBezTo>
                    <a:pt x="4092" y="92"/>
                    <a:pt x="4092" y="91"/>
                    <a:pt x="4090" y="91"/>
                  </a:cubicBezTo>
                  <a:moveTo>
                    <a:pt x="287" y="90"/>
                  </a:moveTo>
                  <a:cubicBezTo>
                    <a:pt x="284" y="90"/>
                    <a:pt x="282" y="92"/>
                    <a:pt x="282" y="94"/>
                  </a:cubicBezTo>
                  <a:cubicBezTo>
                    <a:pt x="282" y="97"/>
                    <a:pt x="286" y="101"/>
                    <a:pt x="290" y="102"/>
                  </a:cubicBezTo>
                  <a:cubicBezTo>
                    <a:pt x="290" y="102"/>
                    <a:pt x="291" y="102"/>
                    <a:pt x="292" y="102"/>
                  </a:cubicBezTo>
                  <a:cubicBezTo>
                    <a:pt x="295" y="102"/>
                    <a:pt x="297" y="101"/>
                    <a:pt x="297" y="98"/>
                  </a:cubicBezTo>
                  <a:cubicBezTo>
                    <a:pt x="296" y="95"/>
                    <a:pt x="293" y="91"/>
                    <a:pt x="289" y="90"/>
                  </a:cubicBezTo>
                  <a:cubicBezTo>
                    <a:pt x="288" y="90"/>
                    <a:pt x="287" y="90"/>
                    <a:pt x="287" y="90"/>
                  </a:cubicBezTo>
                  <a:moveTo>
                    <a:pt x="2435" y="87"/>
                  </a:moveTo>
                  <a:cubicBezTo>
                    <a:pt x="2433" y="87"/>
                    <a:pt x="2431" y="89"/>
                    <a:pt x="2431" y="92"/>
                  </a:cubicBezTo>
                  <a:cubicBezTo>
                    <a:pt x="2430" y="96"/>
                    <a:pt x="2432" y="99"/>
                    <a:pt x="2435" y="101"/>
                  </a:cubicBezTo>
                  <a:cubicBezTo>
                    <a:pt x="2435" y="101"/>
                    <a:pt x="2436" y="101"/>
                    <a:pt x="2436" y="101"/>
                  </a:cubicBezTo>
                  <a:cubicBezTo>
                    <a:pt x="2439" y="101"/>
                    <a:pt x="2440" y="99"/>
                    <a:pt x="2441" y="96"/>
                  </a:cubicBezTo>
                  <a:cubicBezTo>
                    <a:pt x="2441" y="93"/>
                    <a:pt x="2440" y="89"/>
                    <a:pt x="2437" y="87"/>
                  </a:cubicBezTo>
                  <a:cubicBezTo>
                    <a:pt x="2436" y="87"/>
                    <a:pt x="2436" y="87"/>
                    <a:pt x="2435" y="87"/>
                  </a:cubicBezTo>
                  <a:moveTo>
                    <a:pt x="4547" y="83"/>
                  </a:moveTo>
                  <a:cubicBezTo>
                    <a:pt x="4545" y="83"/>
                    <a:pt x="4542" y="85"/>
                    <a:pt x="4542" y="88"/>
                  </a:cubicBezTo>
                  <a:cubicBezTo>
                    <a:pt x="4541" y="91"/>
                    <a:pt x="4543" y="94"/>
                    <a:pt x="4547" y="95"/>
                  </a:cubicBezTo>
                  <a:cubicBezTo>
                    <a:pt x="4547" y="95"/>
                    <a:pt x="4548" y="95"/>
                    <a:pt x="4548" y="95"/>
                  </a:cubicBezTo>
                  <a:cubicBezTo>
                    <a:pt x="4551" y="95"/>
                    <a:pt x="4553" y="93"/>
                    <a:pt x="4554" y="91"/>
                  </a:cubicBezTo>
                  <a:cubicBezTo>
                    <a:pt x="4554" y="87"/>
                    <a:pt x="4552" y="84"/>
                    <a:pt x="4549" y="84"/>
                  </a:cubicBezTo>
                  <a:cubicBezTo>
                    <a:pt x="4548" y="83"/>
                    <a:pt x="4548" y="83"/>
                    <a:pt x="4547" y="83"/>
                  </a:cubicBezTo>
                  <a:moveTo>
                    <a:pt x="1721" y="75"/>
                  </a:moveTo>
                  <a:cubicBezTo>
                    <a:pt x="1720" y="75"/>
                    <a:pt x="1719" y="75"/>
                    <a:pt x="1719" y="75"/>
                  </a:cubicBezTo>
                  <a:cubicBezTo>
                    <a:pt x="1715" y="77"/>
                    <a:pt x="1712" y="81"/>
                    <a:pt x="1711" y="85"/>
                  </a:cubicBezTo>
                  <a:cubicBezTo>
                    <a:pt x="1711" y="87"/>
                    <a:pt x="1713" y="89"/>
                    <a:pt x="1715" y="89"/>
                  </a:cubicBezTo>
                  <a:cubicBezTo>
                    <a:pt x="1716" y="89"/>
                    <a:pt x="1716" y="89"/>
                    <a:pt x="1717" y="89"/>
                  </a:cubicBezTo>
                  <a:cubicBezTo>
                    <a:pt x="1721" y="88"/>
                    <a:pt x="1724" y="84"/>
                    <a:pt x="1724" y="80"/>
                  </a:cubicBezTo>
                  <a:cubicBezTo>
                    <a:pt x="1725" y="77"/>
                    <a:pt x="1723" y="75"/>
                    <a:pt x="1721" y="75"/>
                  </a:cubicBezTo>
                  <a:moveTo>
                    <a:pt x="214" y="71"/>
                  </a:moveTo>
                  <a:cubicBezTo>
                    <a:pt x="211" y="71"/>
                    <a:pt x="209" y="73"/>
                    <a:pt x="210" y="76"/>
                  </a:cubicBezTo>
                  <a:cubicBezTo>
                    <a:pt x="210" y="79"/>
                    <a:pt x="213" y="82"/>
                    <a:pt x="217" y="83"/>
                  </a:cubicBezTo>
                  <a:cubicBezTo>
                    <a:pt x="218" y="83"/>
                    <a:pt x="218" y="83"/>
                    <a:pt x="219" y="83"/>
                  </a:cubicBezTo>
                  <a:cubicBezTo>
                    <a:pt x="222" y="83"/>
                    <a:pt x="224" y="82"/>
                    <a:pt x="224" y="79"/>
                  </a:cubicBezTo>
                  <a:cubicBezTo>
                    <a:pt x="224" y="76"/>
                    <a:pt x="221" y="73"/>
                    <a:pt x="216" y="72"/>
                  </a:cubicBezTo>
                  <a:cubicBezTo>
                    <a:pt x="216" y="72"/>
                    <a:pt x="215" y="71"/>
                    <a:pt x="214" y="71"/>
                  </a:cubicBezTo>
                  <a:moveTo>
                    <a:pt x="4488" y="70"/>
                  </a:moveTo>
                  <a:cubicBezTo>
                    <a:pt x="4485" y="70"/>
                    <a:pt x="4483" y="72"/>
                    <a:pt x="4482" y="74"/>
                  </a:cubicBezTo>
                  <a:cubicBezTo>
                    <a:pt x="4481" y="77"/>
                    <a:pt x="4483" y="80"/>
                    <a:pt x="4487" y="81"/>
                  </a:cubicBezTo>
                  <a:cubicBezTo>
                    <a:pt x="4487" y="81"/>
                    <a:pt x="4488" y="81"/>
                    <a:pt x="4488" y="81"/>
                  </a:cubicBezTo>
                  <a:cubicBezTo>
                    <a:pt x="4491" y="81"/>
                    <a:pt x="4493" y="79"/>
                    <a:pt x="4494" y="77"/>
                  </a:cubicBezTo>
                  <a:cubicBezTo>
                    <a:pt x="4495" y="74"/>
                    <a:pt x="4493" y="71"/>
                    <a:pt x="4489" y="70"/>
                  </a:cubicBezTo>
                  <a:cubicBezTo>
                    <a:pt x="4489" y="70"/>
                    <a:pt x="4488" y="70"/>
                    <a:pt x="4488" y="70"/>
                  </a:cubicBezTo>
                  <a:moveTo>
                    <a:pt x="4145" y="70"/>
                  </a:moveTo>
                  <a:cubicBezTo>
                    <a:pt x="4145" y="70"/>
                    <a:pt x="4144" y="70"/>
                    <a:pt x="4144" y="70"/>
                  </a:cubicBezTo>
                  <a:cubicBezTo>
                    <a:pt x="4141" y="71"/>
                    <a:pt x="4137" y="74"/>
                    <a:pt x="4136" y="77"/>
                  </a:cubicBezTo>
                  <a:cubicBezTo>
                    <a:pt x="4136" y="79"/>
                    <a:pt x="4137" y="81"/>
                    <a:pt x="4139" y="81"/>
                  </a:cubicBezTo>
                  <a:cubicBezTo>
                    <a:pt x="4139" y="81"/>
                    <a:pt x="4140" y="81"/>
                    <a:pt x="4140" y="81"/>
                  </a:cubicBezTo>
                  <a:cubicBezTo>
                    <a:pt x="4144" y="80"/>
                    <a:pt x="4147" y="76"/>
                    <a:pt x="4148" y="74"/>
                  </a:cubicBezTo>
                  <a:cubicBezTo>
                    <a:pt x="4148" y="71"/>
                    <a:pt x="4147" y="70"/>
                    <a:pt x="4145" y="70"/>
                  </a:cubicBezTo>
                  <a:moveTo>
                    <a:pt x="2384" y="65"/>
                  </a:moveTo>
                  <a:cubicBezTo>
                    <a:pt x="2382" y="65"/>
                    <a:pt x="2380" y="67"/>
                    <a:pt x="2379" y="70"/>
                  </a:cubicBezTo>
                  <a:cubicBezTo>
                    <a:pt x="2378" y="74"/>
                    <a:pt x="2380" y="78"/>
                    <a:pt x="2383" y="79"/>
                  </a:cubicBezTo>
                  <a:cubicBezTo>
                    <a:pt x="2384" y="79"/>
                    <a:pt x="2384" y="79"/>
                    <a:pt x="2385" y="79"/>
                  </a:cubicBezTo>
                  <a:cubicBezTo>
                    <a:pt x="2387" y="79"/>
                    <a:pt x="2389" y="78"/>
                    <a:pt x="2389" y="75"/>
                  </a:cubicBezTo>
                  <a:cubicBezTo>
                    <a:pt x="2390" y="71"/>
                    <a:pt x="2388" y="67"/>
                    <a:pt x="2385" y="66"/>
                  </a:cubicBezTo>
                  <a:cubicBezTo>
                    <a:pt x="2385" y="65"/>
                    <a:pt x="2384" y="65"/>
                    <a:pt x="2384" y="65"/>
                  </a:cubicBezTo>
                  <a:moveTo>
                    <a:pt x="4429" y="59"/>
                  </a:moveTo>
                  <a:cubicBezTo>
                    <a:pt x="4426" y="59"/>
                    <a:pt x="4424" y="61"/>
                    <a:pt x="4423" y="64"/>
                  </a:cubicBezTo>
                  <a:cubicBezTo>
                    <a:pt x="4422" y="66"/>
                    <a:pt x="4424" y="69"/>
                    <a:pt x="4428" y="70"/>
                  </a:cubicBezTo>
                  <a:cubicBezTo>
                    <a:pt x="4428" y="70"/>
                    <a:pt x="4428" y="70"/>
                    <a:pt x="4429" y="70"/>
                  </a:cubicBezTo>
                  <a:cubicBezTo>
                    <a:pt x="4431" y="70"/>
                    <a:pt x="4434" y="68"/>
                    <a:pt x="4435" y="66"/>
                  </a:cubicBezTo>
                  <a:cubicBezTo>
                    <a:pt x="4436" y="63"/>
                    <a:pt x="4434" y="60"/>
                    <a:pt x="4430" y="59"/>
                  </a:cubicBezTo>
                  <a:cubicBezTo>
                    <a:pt x="4430" y="59"/>
                    <a:pt x="4430" y="59"/>
                    <a:pt x="4429" y="59"/>
                  </a:cubicBezTo>
                  <a:moveTo>
                    <a:pt x="4201" y="56"/>
                  </a:moveTo>
                  <a:cubicBezTo>
                    <a:pt x="4201" y="56"/>
                    <a:pt x="4200" y="56"/>
                    <a:pt x="4200" y="56"/>
                  </a:cubicBezTo>
                  <a:cubicBezTo>
                    <a:pt x="4197" y="57"/>
                    <a:pt x="4194" y="59"/>
                    <a:pt x="4193" y="62"/>
                  </a:cubicBezTo>
                  <a:cubicBezTo>
                    <a:pt x="4192" y="65"/>
                    <a:pt x="4193" y="66"/>
                    <a:pt x="4195" y="66"/>
                  </a:cubicBezTo>
                  <a:cubicBezTo>
                    <a:pt x="4196" y="66"/>
                    <a:pt x="4196" y="66"/>
                    <a:pt x="4197" y="66"/>
                  </a:cubicBezTo>
                  <a:cubicBezTo>
                    <a:pt x="4200" y="66"/>
                    <a:pt x="4203" y="63"/>
                    <a:pt x="4204" y="60"/>
                  </a:cubicBezTo>
                  <a:cubicBezTo>
                    <a:pt x="4205" y="58"/>
                    <a:pt x="4204" y="56"/>
                    <a:pt x="4201" y="56"/>
                  </a:cubicBezTo>
                  <a:moveTo>
                    <a:pt x="143" y="55"/>
                  </a:moveTo>
                  <a:cubicBezTo>
                    <a:pt x="140" y="55"/>
                    <a:pt x="138" y="57"/>
                    <a:pt x="138" y="60"/>
                  </a:cubicBezTo>
                  <a:cubicBezTo>
                    <a:pt x="138" y="63"/>
                    <a:pt x="142" y="66"/>
                    <a:pt x="146" y="67"/>
                  </a:cubicBezTo>
                  <a:cubicBezTo>
                    <a:pt x="146" y="67"/>
                    <a:pt x="147" y="67"/>
                    <a:pt x="147" y="67"/>
                  </a:cubicBezTo>
                  <a:cubicBezTo>
                    <a:pt x="150" y="67"/>
                    <a:pt x="153" y="65"/>
                    <a:pt x="152" y="63"/>
                  </a:cubicBezTo>
                  <a:cubicBezTo>
                    <a:pt x="152" y="60"/>
                    <a:pt x="149" y="56"/>
                    <a:pt x="145" y="56"/>
                  </a:cubicBezTo>
                  <a:cubicBezTo>
                    <a:pt x="145" y="55"/>
                    <a:pt x="144" y="55"/>
                    <a:pt x="143" y="55"/>
                  </a:cubicBezTo>
                  <a:moveTo>
                    <a:pt x="1785" y="53"/>
                  </a:moveTo>
                  <a:cubicBezTo>
                    <a:pt x="1785" y="53"/>
                    <a:pt x="1784" y="53"/>
                    <a:pt x="1783" y="53"/>
                  </a:cubicBezTo>
                  <a:cubicBezTo>
                    <a:pt x="1780" y="54"/>
                    <a:pt x="1776" y="58"/>
                    <a:pt x="1776" y="62"/>
                  </a:cubicBezTo>
                  <a:cubicBezTo>
                    <a:pt x="1775" y="65"/>
                    <a:pt x="1777" y="67"/>
                    <a:pt x="1779" y="67"/>
                  </a:cubicBezTo>
                  <a:cubicBezTo>
                    <a:pt x="1780" y="67"/>
                    <a:pt x="1781" y="67"/>
                    <a:pt x="1781" y="67"/>
                  </a:cubicBezTo>
                  <a:cubicBezTo>
                    <a:pt x="1785" y="66"/>
                    <a:pt x="1788" y="62"/>
                    <a:pt x="1789" y="58"/>
                  </a:cubicBezTo>
                  <a:cubicBezTo>
                    <a:pt x="1789" y="55"/>
                    <a:pt x="1788" y="53"/>
                    <a:pt x="1785" y="53"/>
                  </a:cubicBezTo>
                  <a:moveTo>
                    <a:pt x="4371" y="52"/>
                  </a:moveTo>
                  <a:cubicBezTo>
                    <a:pt x="4368" y="52"/>
                    <a:pt x="4365" y="53"/>
                    <a:pt x="4365" y="56"/>
                  </a:cubicBezTo>
                  <a:cubicBezTo>
                    <a:pt x="4364" y="59"/>
                    <a:pt x="4366" y="61"/>
                    <a:pt x="4369" y="62"/>
                  </a:cubicBezTo>
                  <a:cubicBezTo>
                    <a:pt x="4369" y="62"/>
                    <a:pt x="4369" y="62"/>
                    <a:pt x="4370" y="62"/>
                  </a:cubicBezTo>
                  <a:cubicBezTo>
                    <a:pt x="4373" y="62"/>
                    <a:pt x="4375" y="60"/>
                    <a:pt x="4376" y="57"/>
                  </a:cubicBezTo>
                  <a:cubicBezTo>
                    <a:pt x="4377" y="54"/>
                    <a:pt x="4375" y="52"/>
                    <a:pt x="4372" y="52"/>
                  </a:cubicBezTo>
                  <a:cubicBezTo>
                    <a:pt x="4372" y="52"/>
                    <a:pt x="4372" y="52"/>
                    <a:pt x="4371" y="52"/>
                  </a:cubicBezTo>
                  <a:moveTo>
                    <a:pt x="4257" y="49"/>
                  </a:moveTo>
                  <a:cubicBezTo>
                    <a:pt x="4257" y="49"/>
                    <a:pt x="4257" y="49"/>
                    <a:pt x="4257" y="49"/>
                  </a:cubicBezTo>
                  <a:cubicBezTo>
                    <a:pt x="4254" y="49"/>
                    <a:pt x="4250" y="52"/>
                    <a:pt x="4249" y="54"/>
                  </a:cubicBezTo>
                  <a:cubicBezTo>
                    <a:pt x="4248" y="57"/>
                    <a:pt x="4250" y="59"/>
                    <a:pt x="4253" y="59"/>
                  </a:cubicBezTo>
                  <a:cubicBezTo>
                    <a:pt x="4253" y="59"/>
                    <a:pt x="4253" y="59"/>
                    <a:pt x="4253" y="59"/>
                  </a:cubicBezTo>
                  <a:cubicBezTo>
                    <a:pt x="4257" y="59"/>
                    <a:pt x="4260" y="56"/>
                    <a:pt x="4261" y="54"/>
                  </a:cubicBezTo>
                  <a:cubicBezTo>
                    <a:pt x="4262" y="51"/>
                    <a:pt x="4260" y="49"/>
                    <a:pt x="4257" y="49"/>
                  </a:cubicBezTo>
                  <a:moveTo>
                    <a:pt x="4314" y="48"/>
                  </a:moveTo>
                  <a:cubicBezTo>
                    <a:pt x="4311" y="48"/>
                    <a:pt x="4308" y="50"/>
                    <a:pt x="4307" y="53"/>
                  </a:cubicBezTo>
                  <a:cubicBezTo>
                    <a:pt x="4306" y="55"/>
                    <a:pt x="4308" y="58"/>
                    <a:pt x="4311" y="58"/>
                  </a:cubicBezTo>
                  <a:cubicBezTo>
                    <a:pt x="4311" y="58"/>
                    <a:pt x="4311" y="58"/>
                    <a:pt x="4311" y="58"/>
                  </a:cubicBezTo>
                  <a:cubicBezTo>
                    <a:pt x="4314" y="58"/>
                    <a:pt x="4317" y="56"/>
                    <a:pt x="4318" y="53"/>
                  </a:cubicBezTo>
                  <a:cubicBezTo>
                    <a:pt x="4319" y="50"/>
                    <a:pt x="4317" y="48"/>
                    <a:pt x="4314" y="48"/>
                  </a:cubicBezTo>
                  <a:cubicBezTo>
                    <a:pt x="4314" y="48"/>
                    <a:pt x="4314" y="48"/>
                    <a:pt x="4314" y="48"/>
                  </a:cubicBezTo>
                  <a:moveTo>
                    <a:pt x="2332" y="46"/>
                  </a:moveTo>
                  <a:cubicBezTo>
                    <a:pt x="2329" y="46"/>
                    <a:pt x="2327" y="48"/>
                    <a:pt x="2326" y="51"/>
                  </a:cubicBezTo>
                  <a:cubicBezTo>
                    <a:pt x="2326" y="55"/>
                    <a:pt x="2328" y="58"/>
                    <a:pt x="2331" y="59"/>
                  </a:cubicBezTo>
                  <a:cubicBezTo>
                    <a:pt x="2331" y="60"/>
                    <a:pt x="2332" y="60"/>
                    <a:pt x="2332" y="60"/>
                  </a:cubicBezTo>
                  <a:cubicBezTo>
                    <a:pt x="2334" y="60"/>
                    <a:pt x="2336" y="58"/>
                    <a:pt x="2337" y="55"/>
                  </a:cubicBezTo>
                  <a:cubicBezTo>
                    <a:pt x="2338" y="51"/>
                    <a:pt x="2336" y="47"/>
                    <a:pt x="2333" y="46"/>
                  </a:cubicBezTo>
                  <a:cubicBezTo>
                    <a:pt x="2333" y="46"/>
                    <a:pt x="2332" y="46"/>
                    <a:pt x="2332" y="46"/>
                  </a:cubicBezTo>
                  <a:moveTo>
                    <a:pt x="74" y="43"/>
                  </a:moveTo>
                  <a:cubicBezTo>
                    <a:pt x="71" y="43"/>
                    <a:pt x="68" y="44"/>
                    <a:pt x="69" y="47"/>
                  </a:cubicBezTo>
                  <a:cubicBezTo>
                    <a:pt x="69" y="50"/>
                    <a:pt x="72" y="53"/>
                    <a:pt x="76" y="54"/>
                  </a:cubicBezTo>
                  <a:cubicBezTo>
                    <a:pt x="76" y="54"/>
                    <a:pt x="76" y="54"/>
                    <a:pt x="77" y="54"/>
                  </a:cubicBezTo>
                  <a:cubicBezTo>
                    <a:pt x="80" y="54"/>
                    <a:pt x="82" y="52"/>
                    <a:pt x="82" y="49"/>
                  </a:cubicBezTo>
                  <a:cubicBezTo>
                    <a:pt x="82" y="46"/>
                    <a:pt x="79" y="43"/>
                    <a:pt x="75" y="43"/>
                  </a:cubicBezTo>
                  <a:cubicBezTo>
                    <a:pt x="75" y="43"/>
                    <a:pt x="74" y="43"/>
                    <a:pt x="74" y="43"/>
                  </a:cubicBezTo>
                  <a:moveTo>
                    <a:pt x="6" y="34"/>
                  </a:moveTo>
                  <a:cubicBezTo>
                    <a:pt x="3" y="34"/>
                    <a:pt x="0" y="36"/>
                    <a:pt x="0" y="39"/>
                  </a:cubicBezTo>
                  <a:cubicBezTo>
                    <a:pt x="0" y="42"/>
                    <a:pt x="4" y="44"/>
                    <a:pt x="7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11" y="45"/>
                    <a:pt x="14" y="43"/>
                    <a:pt x="14" y="40"/>
                  </a:cubicBezTo>
                  <a:cubicBezTo>
                    <a:pt x="14" y="37"/>
                    <a:pt x="11" y="34"/>
                    <a:pt x="7" y="34"/>
                  </a:cubicBezTo>
                  <a:cubicBezTo>
                    <a:pt x="7" y="34"/>
                    <a:pt x="6" y="34"/>
                    <a:pt x="6" y="34"/>
                  </a:cubicBezTo>
                  <a:moveTo>
                    <a:pt x="1850" y="34"/>
                  </a:moveTo>
                  <a:cubicBezTo>
                    <a:pt x="1849" y="34"/>
                    <a:pt x="1849" y="34"/>
                    <a:pt x="1848" y="34"/>
                  </a:cubicBezTo>
                  <a:cubicBezTo>
                    <a:pt x="1844" y="35"/>
                    <a:pt x="1841" y="39"/>
                    <a:pt x="1840" y="43"/>
                  </a:cubicBezTo>
                  <a:cubicBezTo>
                    <a:pt x="1840" y="46"/>
                    <a:pt x="1841" y="48"/>
                    <a:pt x="1844" y="48"/>
                  </a:cubicBezTo>
                  <a:cubicBezTo>
                    <a:pt x="1844" y="48"/>
                    <a:pt x="1845" y="48"/>
                    <a:pt x="1845" y="47"/>
                  </a:cubicBezTo>
                  <a:cubicBezTo>
                    <a:pt x="1849" y="46"/>
                    <a:pt x="1852" y="43"/>
                    <a:pt x="1853" y="39"/>
                  </a:cubicBezTo>
                  <a:cubicBezTo>
                    <a:pt x="1854" y="36"/>
                    <a:pt x="1852" y="34"/>
                    <a:pt x="1850" y="34"/>
                  </a:cubicBezTo>
                  <a:moveTo>
                    <a:pt x="2278" y="29"/>
                  </a:moveTo>
                  <a:cubicBezTo>
                    <a:pt x="2275" y="29"/>
                    <a:pt x="2273" y="31"/>
                    <a:pt x="2272" y="34"/>
                  </a:cubicBezTo>
                  <a:cubicBezTo>
                    <a:pt x="2271" y="38"/>
                    <a:pt x="2273" y="41"/>
                    <a:pt x="2277" y="42"/>
                  </a:cubicBezTo>
                  <a:cubicBezTo>
                    <a:pt x="2277" y="42"/>
                    <a:pt x="2277" y="42"/>
                    <a:pt x="2278" y="42"/>
                  </a:cubicBezTo>
                  <a:cubicBezTo>
                    <a:pt x="2280" y="42"/>
                    <a:pt x="2283" y="40"/>
                    <a:pt x="2283" y="37"/>
                  </a:cubicBezTo>
                  <a:cubicBezTo>
                    <a:pt x="2284" y="33"/>
                    <a:pt x="2282" y="30"/>
                    <a:pt x="2279" y="29"/>
                  </a:cubicBezTo>
                  <a:cubicBezTo>
                    <a:pt x="2279" y="29"/>
                    <a:pt x="2278" y="29"/>
                    <a:pt x="2278" y="29"/>
                  </a:cubicBezTo>
                  <a:moveTo>
                    <a:pt x="1913" y="18"/>
                  </a:moveTo>
                  <a:cubicBezTo>
                    <a:pt x="1913" y="18"/>
                    <a:pt x="1913" y="18"/>
                    <a:pt x="1912" y="18"/>
                  </a:cubicBezTo>
                  <a:cubicBezTo>
                    <a:pt x="1909" y="19"/>
                    <a:pt x="1905" y="23"/>
                    <a:pt x="1904" y="26"/>
                  </a:cubicBezTo>
                  <a:cubicBezTo>
                    <a:pt x="1904" y="30"/>
                    <a:pt x="1905" y="32"/>
                    <a:pt x="1908" y="32"/>
                  </a:cubicBezTo>
                  <a:cubicBezTo>
                    <a:pt x="1909" y="32"/>
                    <a:pt x="1909" y="32"/>
                    <a:pt x="1909" y="32"/>
                  </a:cubicBezTo>
                  <a:cubicBezTo>
                    <a:pt x="1913" y="31"/>
                    <a:pt x="1916" y="27"/>
                    <a:pt x="1917" y="24"/>
                  </a:cubicBezTo>
                  <a:cubicBezTo>
                    <a:pt x="1918" y="20"/>
                    <a:pt x="1916" y="18"/>
                    <a:pt x="1913" y="18"/>
                  </a:cubicBezTo>
                  <a:moveTo>
                    <a:pt x="2222" y="15"/>
                  </a:moveTo>
                  <a:cubicBezTo>
                    <a:pt x="2219" y="15"/>
                    <a:pt x="2216" y="17"/>
                    <a:pt x="2216" y="20"/>
                  </a:cubicBezTo>
                  <a:cubicBezTo>
                    <a:pt x="2215" y="24"/>
                    <a:pt x="2217" y="28"/>
                    <a:pt x="2220" y="28"/>
                  </a:cubicBezTo>
                  <a:cubicBezTo>
                    <a:pt x="2221" y="28"/>
                    <a:pt x="2221" y="28"/>
                    <a:pt x="2221" y="28"/>
                  </a:cubicBezTo>
                  <a:cubicBezTo>
                    <a:pt x="2224" y="28"/>
                    <a:pt x="2227" y="26"/>
                    <a:pt x="2227" y="23"/>
                  </a:cubicBezTo>
                  <a:cubicBezTo>
                    <a:pt x="2228" y="19"/>
                    <a:pt x="2226" y="15"/>
                    <a:pt x="2223" y="15"/>
                  </a:cubicBezTo>
                  <a:cubicBezTo>
                    <a:pt x="2223" y="15"/>
                    <a:pt x="2222" y="15"/>
                    <a:pt x="2222" y="15"/>
                  </a:cubicBezTo>
                  <a:moveTo>
                    <a:pt x="1977" y="7"/>
                  </a:moveTo>
                  <a:cubicBezTo>
                    <a:pt x="1977" y="7"/>
                    <a:pt x="1976" y="7"/>
                    <a:pt x="1976" y="7"/>
                  </a:cubicBezTo>
                  <a:cubicBezTo>
                    <a:pt x="1973" y="7"/>
                    <a:pt x="1969" y="11"/>
                    <a:pt x="1968" y="14"/>
                  </a:cubicBezTo>
                  <a:cubicBezTo>
                    <a:pt x="1967" y="18"/>
                    <a:pt x="1969" y="20"/>
                    <a:pt x="1972" y="20"/>
                  </a:cubicBezTo>
                  <a:cubicBezTo>
                    <a:pt x="1973" y="20"/>
                    <a:pt x="1973" y="20"/>
                    <a:pt x="1973" y="20"/>
                  </a:cubicBezTo>
                  <a:cubicBezTo>
                    <a:pt x="1977" y="20"/>
                    <a:pt x="1980" y="16"/>
                    <a:pt x="1981" y="13"/>
                  </a:cubicBezTo>
                  <a:cubicBezTo>
                    <a:pt x="1982" y="9"/>
                    <a:pt x="1980" y="7"/>
                    <a:pt x="1977" y="7"/>
                  </a:cubicBezTo>
                  <a:moveTo>
                    <a:pt x="2164" y="5"/>
                  </a:moveTo>
                  <a:cubicBezTo>
                    <a:pt x="2161" y="5"/>
                    <a:pt x="2158" y="8"/>
                    <a:pt x="2157" y="11"/>
                  </a:cubicBezTo>
                  <a:cubicBezTo>
                    <a:pt x="2156" y="15"/>
                    <a:pt x="2158" y="18"/>
                    <a:pt x="2162" y="19"/>
                  </a:cubicBezTo>
                  <a:cubicBezTo>
                    <a:pt x="2162" y="19"/>
                    <a:pt x="2162" y="19"/>
                    <a:pt x="2162" y="19"/>
                  </a:cubicBezTo>
                  <a:cubicBezTo>
                    <a:pt x="2165" y="19"/>
                    <a:pt x="2168" y="16"/>
                    <a:pt x="2169" y="13"/>
                  </a:cubicBezTo>
                  <a:cubicBezTo>
                    <a:pt x="2170" y="9"/>
                    <a:pt x="2168" y="5"/>
                    <a:pt x="2164" y="5"/>
                  </a:cubicBezTo>
                  <a:cubicBezTo>
                    <a:pt x="2164" y="5"/>
                    <a:pt x="2164" y="5"/>
                    <a:pt x="2164" y="5"/>
                  </a:cubicBezTo>
                  <a:moveTo>
                    <a:pt x="2040" y="0"/>
                  </a:moveTo>
                  <a:cubicBezTo>
                    <a:pt x="2040" y="0"/>
                    <a:pt x="2039" y="0"/>
                    <a:pt x="2039" y="0"/>
                  </a:cubicBezTo>
                  <a:cubicBezTo>
                    <a:pt x="2036" y="1"/>
                    <a:pt x="2032" y="4"/>
                    <a:pt x="2032" y="8"/>
                  </a:cubicBezTo>
                  <a:cubicBezTo>
                    <a:pt x="2031" y="11"/>
                    <a:pt x="2033" y="14"/>
                    <a:pt x="2036" y="14"/>
                  </a:cubicBezTo>
                  <a:cubicBezTo>
                    <a:pt x="2036" y="14"/>
                    <a:pt x="2037" y="14"/>
                    <a:pt x="2037" y="14"/>
                  </a:cubicBezTo>
                  <a:cubicBezTo>
                    <a:pt x="2040" y="14"/>
                    <a:pt x="2044" y="11"/>
                    <a:pt x="2044" y="7"/>
                  </a:cubicBezTo>
                  <a:cubicBezTo>
                    <a:pt x="2045" y="3"/>
                    <a:pt x="2043" y="0"/>
                    <a:pt x="2040" y="0"/>
                  </a:cubicBezTo>
                  <a:moveTo>
                    <a:pt x="2102" y="0"/>
                  </a:moveTo>
                  <a:cubicBezTo>
                    <a:pt x="2099" y="0"/>
                    <a:pt x="2096" y="3"/>
                    <a:pt x="2095" y="7"/>
                  </a:cubicBezTo>
                  <a:cubicBezTo>
                    <a:pt x="2094" y="10"/>
                    <a:pt x="2097" y="13"/>
                    <a:pt x="2100" y="13"/>
                  </a:cubicBezTo>
                  <a:cubicBezTo>
                    <a:pt x="2100" y="13"/>
                    <a:pt x="2100" y="13"/>
                    <a:pt x="2100" y="13"/>
                  </a:cubicBezTo>
                  <a:cubicBezTo>
                    <a:pt x="2104" y="13"/>
                    <a:pt x="2107" y="11"/>
                    <a:pt x="2108" y="7"/>
                  </a:cubicBezTo>
                  <a:cubicBezTo>
                    <a:pt x="2108" y="3"/>
                    <a:pt x="2106" y="0"/>
                    <a:pt x="2103" y="0"/>
                  </a:cubicBezTo>
                  <a:cubicBezTo>
                    <a:pt x="2103" y="0"/>
                    <a:pt x="2103" y="0"/>
                    <a:pt x="210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Freeform 43"/>
            <p:cNvSpPr/>
            <p:nvPr/>
          </p:nvSpPr>
          <p:spPr bwMode="auto">
            <a:xfrm>
              <a:off x="12739688" y="10007600"/>
              <a:ext cx="34925" cy="38100"/>
            </a:xfrm>
            <a:custGeom>
              <a:avLst/>
              <a:gdLst>
                <a:gd name="T0" fmla="*/ 7 w 13"/>
                <a:gd name="T1" fmla="*/ 0 h 14"/>
                <a:gd name="T2" fmla="*/ 3 w 13"/>
                <a:gd name="T3" fmla="*/ 2 h 14"/>
                <a:gd name="T4" fmla="*/ 0 w 13"/>
                <a:gd name="T5" fmla="*/ 7 h 14"/>
                <a:gd name="T6" fmla="*/ 2 w 13"/>
                <a:gd name="T7" fmla="*/ 12 h 14"/>
                <a:gd name="T8" fmla="*/ 6 w 13"/>
                <a:gd name="T9" fmla="*/ 14 h 14"/>
                <a:gd name="T10" fmla="*/ 6 w 13"/>
                <a:gd name="T11" fmla="*/ 14 h 14"/>
                <a:gd name="T12" fmla="*/ 11 w 13"/>
                <a:gd name="T13" fmla="*/ 12 h 14"/>
                <a:gd name="T14" fmla="*/ 13 w 13"/>
                <a:gd name="T15" fmla="*/ 7 h 14"/>
                <a:gd name="T16" fmla="*/ 12 w 13"/>
                <a:gd name="T17" fmla="*/ 2 h 14"/>
                <a:gd name="T18" fmla="*/ 7 w 13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1" y="3"/>
                    <a:pt x="0" y="5"/>
                    <a:pt x="0" y="7"/>
                  </a:cubicBezTo>
                  <a:cubicBezTo>
                    <a:pt x="0" y="9"/>
                    <a:pt x="1" y="11"/>
                    <a:pt x="2" y="12"/>
                  </a:cubicBezTo>
                  <a:cubicBezTo>
                    <a:pt x="3" y="13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4"/>
                    <a:pt x="10" y="13"/>
                    <a:pt x="11" y="12"/>
                  </a:cubicBezTo>
                  <a:cubicBezTo>
                    <a:pt x="12" y="11"/>
                    <a:pt x="13" y="9"/>
                    <a:pt x="13" y="7"/>
                  </a:cubicBezTo>
                  <a:cubicBezTo>
                    <a:pt x="13" y="6"/>
                    <a:pt x="13" y="4"/>
                    <a:pt x="12" y="2"/>
                  </a:cubicBezTo>
                  <a:cubicBezTo>
                    <a:pt x="11" y="1"/>
                    <a:pt x="9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Freeform 44"/>
            <p:cNvSpPr/>
            <p:nvPr/>
          </p:nvSpPr>
          <p:spPr bwMode="auto">
            <a:xfrm>
              <a:off x="-841375" y="9821863"/>
              <a:ext cx="38100" cy="34925"/>
            </a:xfrm>
            <a:custGeom>
              <a:avLst/>
              <a:gdLst>
                <a:gd name="T0" fmla="*/ 8 w 14"/>
                <a:gd name="T1" fmla="*/ 0 h 13"/>
                <a:gd name="T2" fmla="*/ 6 w 14"/>
                <a:gd name="T3" fmla="*/ 0 h 13"/>
                <a:gd name="T4" fmla="*/ 5 w 14"/>
                <a:gd name="T5" fmla="*/ 1 h 13"/>
                <a:gd name="T6" fmla="*/ 4 w 14"/>
                <a:gd name="T7" fmla="*/ 1 h 13"/>
                <a:gd name="T8" fmla="*/ 3 w 14"/>
                <a:gd name="T9" fmla="*/ 2 h 13"/>
                <a:gd name="T10" fmla="*/ 1 w 14"/>
                <a:gd name="T11" fmla="*/ 4 h 13"/>
                <a:gd name="T12" fmla="*/ 0 w 14"/>
                <a:gd name="T13" fmla="*/ 7 h 13"/>
                <a:gd name="T14" fmla="*/ 2 w 14"/>
                <a:gd name="T15" fmla="*/ 11 h 13"/>
                <a:gd name="T16" fmla="*/ 4 w 14"/>
                <a:gd name="T17" fmla="*/ 13 h 13"/>
                <a:gd name="T18" fmla="*/ 6 w 14"/>
                <a:gd name="T19" fmla="*/ 13 h 13"/>
                <a:gd name="T20" fmla="*/ 6 w 14"/>
                <a:gd name="T21" fmla="*/ 13 h 13"/>
                <a:gd name="T22" fmla="*/ 11 w 14"/>
                <a:gd name="T23" fmla="*/ 11 h 13"/>
                <a:gd name="T24" fmla="*/ 14 w 14"/>
                <a:gd name="T25" fmla="*/ 6 h 13"/>
                <a:gd name="T26" fmla="*/ 13 w 14"/>
                <a:gd name="T27" fmla="*/ 4 h 13"/>
                <a:gd name="T28" fmla="*/ 12 w 14"/>
                <a:gd name="T29" fmla="*/ 2 h 13"/>
                <a:gd name="T30" fmla="*/ 8 w 14"/>
                <a:gd name="T3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3">
                  <a:moveTo>
                    <a:pt x="8" y="0"/>
                  </a:move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1" y="4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0" y="9"/>
                    <a:pt x="0" y="10"/>
                    <a:pt x="2" y="11"/>
                  </a:cubicBezTo>
                  <a:cubicBezTo>
                    <a:pt x="2" y="12"/>
                    <a:pt x="3" y="12"/>
                    <a:pt x="4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3"/>
                    <a:pt x="10" y="12"/>
                    <a:pt x="11" y="11"/>
                  </a:cubicBezTo>
                  <a:cubicBezTo>
                    <a:pt x="12" y="10"/>
                    <a:pt x="13" y="8"/>
                    <a:pt x="14" y="6"/>
                  </a:cubicBezTo>
                  <a:cubicBezTo>
                    <a:pt x="14" y="6"/>
                    <a:pt x="14" y="5"/>
                    <a:pt x="13" y="4"/>
                  </a:cubicBezTo>
                  <a:cubicBezTo>
                    <a:pt x="13" y="3"/>
                    <a:pt x="13" y="3"/>
                    <a:pt x="12" y="2"/>
                  </a:cubicBezTo>
                  <a:cubicBezTo>
                    <a:pt x="11" y="1"/>
                    <a:pt x="9" y="0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Freeform 45"/>
            <p:cNvSpPr>
              <a:spLocks noEditPoints="1"/>
            </p:cNvSpPr>
            <p:nvPr/>
          </p:nvSpPr>
          <p:spPr bwMode="auto">
            <a:xfrm>
              <a:off x="-669925" y="9756775"/>
              <a:ext cx="13288963" cy="755650"/>
            </a:xfrm>
            <a:custGeom>
              <a:avLst/>
              <a:gdLst>
                <a:gd name="T0" fmla="*/ 1015 w 4936"/>
                <a:gd name="T1" fmla="*/ 272 h 280"/>
                <a:gd name="T2" fmla="*/ 1152 w 4936"/>
                <a:gd name="T3" fmla="*/ 274 h 280"/>
                <a:gd name="T4" fmla="*/ 954 w 4936"/>
                <a:gd name="T5" fmla="*/ 259 h 280"/>
                <a:gd name="T6" fmla="*/ 3269 w 4936"/>
                <a:gd name="T7" fmla="*/ 249 h 280"/>
                <a:gd name="T8" fmla="*/ 3334 w 4936"/>
                <a:gd name="T9" fmla="*/ 256 h 280"/>
                <a:gd name="T10" fmla="*/ 3204 w 4936"/>
                <a:gd name="T11" fmla="*/ 256 h 280"/>
                <a:gd name="T12" fmla="*/ 883 w 4936"/>
                <a:gd name="T13" fmla="*/ 247 h 280"/>
                <a:gd name="T14" fmla="*/ 3416 w 4936"/>
                <a:gd name="T15" fmla="*/ 247 h 280"/>
                <a:gd name="T16" fmla="*/ 3057 w 4936"/>
                <a:gd name="T17" fmla="*/ 261 h 280"/>
                <a:gd name="T18" fmla="*/ 2989 w 4936"/>
                <a:gd name="T19" fmla="*/ 245 h 280"/>
                <a:gd name="T20" fmla="*/ 2925 w 4936"/>
                <a:gd name="T21" fmla="*/ 244 h 280"/>
                <a:gd name="T22" fmla="*/ 3556 w 4936"/>
                <a:gd name="T23" fmla="*/ 245 h 280"/>
                <a:gd name="T24" fmla="*/ 2871 w 4936"/>
                <a:gd name="T25" fmla="*/ 247 h 280"/>
                <a:gd name="T26" fmla="*/ 1279 w 4936"/>
                <a:gd name="T27" fmla="*/ 236 h 280"/>
                <a:gd name="T28" fmla="*/ 3637 w 4936"/>
                <a:gd name="T29" fmla="*/ 232 h 280"/>
                <a:gd name="T30" fmla="*/ 2807 w 4936"/>
                <a:gd name="T31" fmla="*/ 244 h 280"/>
                <a:gd name="T32" fmla="*/ 3716 w 4936"/>
                <a:gd name="T33" fmla="*/ 225 h 280"/>
                <a:gd name="T34" fmla="*/ 2748 w 4936"/>
                <a:gd name="T35" fmla="*/ 215 h 280"/>
                <a:gd name="T36" fmla="*/ 742 w 4936"/>
                <a:gd name="T37" fmla="*/ 225 h 280"/>
                <a:gd name="T38" fmla="*/ 3780 w 4936"/>
                <a:gd name="T39" fmla="*/ 218 h 280"/>
                <a:gd name="T40" fmla="*/ 2694 w 4936"/>
                <a:gd name="T41" fmla="*/ 198 h 280"/>
                <a:gd name="T42" fmla="*/ 659 w 4936"/>
                <a:gd name="T43" fmla="*/ 196 h 280"/>
                <a:gd name="T44" fmla="*/ 3846 w 4936"/>
                <a:gd name="T45" fmla="*/ 202 h 280"/>
                <a:gd name="T46" fmla="*/ 2642 w 4936"/>
                <a:gd name="T47" fmla="*/ 178 h 280"/>
                <a:gd name="T48" fmla="*/ 3915 w 4936"/>
                <a:gd name="T49" fmla="*/ 170 h 280"/>
                <a:gd name="T50" fmla="*/ 592 w 4936"/>
                <a:gd name="T51" fmla="*/ 181 h 280"/>
                <a:gd name="T52" fmla="*/ 4930 w 4936"/>
                <a:gd name="T53" fmla="*/ 160 h 280"/>
                <a:gd name="T54" fmla="*/ 2590 w 4936"/>
                <a:gd name="T55" fmla="*/ 156 h 280"/>
                <a:gd name="T56" fmla="*/ 4925 w 4936"/>
                <a:gd name="T57" fmla="*/ 152 h 280"/>
                <a:gd name="T58" fmla="*/ 508 w 4936"/>
                <a:gd name="T59" fmla="*/ 150 h 280"/>
                <a:gd name="T60" fmla="*/ 3973 w 4936"/>
                <a:gd name="T61" fmla="*/ 158 h 280"/>
                <a:gd name="T62" fmla="*/ 4864 w 4936"/>
                <a:gd name="T63" fmla="*/ 143 h 280"/>
                <a:gd name="T64" fmla="*/ 4799 w 4936"/>
                <a:gd name="T65" fmla="*/ 131 h 280"/>
                <a:gd name="T66" fmla="*/ 1587 w 4936"/>
                <a:gd name="T67" fmla="*/ 134 h 280"/>
                <a:gd name="T68" fmla="*/ 448 w 4936"/>
                <a:gd name="T69" fmla="*/ 131 h 280"/>
                <a:gd name="T70" fmla="*/ 4737 w 4936"/>
                <a:gd name="T71" fmla="*/ 117 h 280"/>
                <a:gd name="T72" fmla="*/ 2482 w 4936"/>
                <a:gd name="T73" fmla="*/ 116 h 280"/>
                <a:gd name="T74" fmla="*/ 4683 w 4936"/>
                <a:gd name="T75" fmla="*/ 112 h 280"/>
                <a:gd name="T76" fmla="*/ 365 w 4936"/>
                <a:gd name="T77" fmla="*/ 101 h 280"/>
                <a:gd name="T78" fmla="*/ 4614 w 4936"/>
                <a:gd name="T79" fmla="*/ 88 h 280"/>
                <a:gd name="T80" fmla="*/ 2436 w 4936"/>
                <a:gd name="T81" fmla="*/ 103 h 280"/>
                <a:gd name="T82" fmla="*/ 4091 w 4936"/>
                <a:gd name="T83" fmla="*/ 100 h 280"/>
                <a:gd name="T84" fmla="*/ 287 w 4936"/>
                <a:gd name="T85" fmla="*/ 79 h 280"/>
                <a:gd name="T86" fmla="*/ 4550 w 4936"/>
                <a:gd name="T87" fmla="*/ 78 h 280"/>
                <a:gd name="T88" fmla="*/ 2385 w 4936"/>
                <a:gd name="T89" fmla="*/ 81 h 280"/>
                <a:gd name="T90" fmla="*/ 4151 w 4936"/>
                <a:gd name="T91" fmla="*/ 71 h 280"/>
                <a:gd name="T92" fmla="*/ 215 w 4936"/>
                <a:gd name="T93" fmla="*/ 61 h 280"/>
                <a:gd name="T94" fmla="*/ 1775 w 4936"/>
                <a:gd name="T95" fmla="*/ 64 h 280"/>
                <a:gd name="T96" fmla="*/ 4204 w 4936"/>
                <a:gd name="T97" fmla="*/ 65 h 280"/>
                <a:gd name="T98" fmla="*/ 4433 w 4936"/>
                <a:gd name="T99" fmla="*/ 51 h 280"/>
                <a:gd name="T100" fmla="*/ 137 w 4936"/>
                <a:gd name="T101" fmla="*/ 49 h 280"/>
                <a:gd name="T102" fmla="*/ 4379 w 4936"/>
                <a:gd name="T103" fmla="*/ 57 h 280"/>
                <a:gd name="T104" fmla="*/ 4265 w 4936"/>
                <a:gd name="T105" fmla="*/ 50 h 280"/>
                <a:gd name="T106" fmla="*/ 1845 w 4936"/>
                <a:gd name="T107" fmla="*/ 35 h 280"/>
                <a:gd name="T108" fmla="*/ 75 w 4936"/>
                <a:gd name="T109" fmla="*/ 45 h 280"/>
                <a:gd name="T110" fmla="*/ 2277 w 4936"/>
                <a:gd name="T111" fmla="*/ 29 h 280"/>
                <a:gd name="T112" fmla="*/ 1910 w 4936"/>
                <a:gd name="T113" fmla="*/ 19 h 280"/>
                <a:gd name="T114" fmla="*/ 2220 w 4936"/>
                <a:gd name="T115" fmla="*/ 30 h 280"/>
                <a:gd name="T116" fmla="*/ 1972 w 4936"/>
                <a:gd name="T117" fmla="*/ 23 h 280"/>
                <a:gd name="T118" fmla="*/ 2162 w 4936"/>
                <a:gd name="T119" fmla="*/ 5 h 280"/>
                <a:gd name="T120" fmla="*/ 2094 w 4936"/>
                <a:gd name="T121" fmla="*/ 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36" h="280">
                  <a:moveTo>
                    <a:pt x="1086" y="267"/>
                  </a:moveTo>
                  <a:cubicBezTo>
                    <a:pt x="1086" y="267"/>
                    <a:pt x="1085" y="267"/>
                    <a:pt x="1085" y="267"/>
                  </a:cubicBezTo>
                  <a:cubicBezTo>
                    <a:pt x="1082" y="267"/>
                    <a:pt x="1079" y="270"/>
                    <a:pt x="1080" y="274"/>
                  </a:cubicBezTo>
                  <a:cubicBezTo>
                    <a:pt x="1081" y="277"/>
                    <a:pt x="1085" y="280"/>
                    <a:pt x="1089" y="280"/>
                  </a:cubicBezTo>
                  <a:cubicBezTo>
                    <a:pt x="1089" y="280"/>
                    <a:pt x="1089" y="280"/>
                    <a:pt x="1089" y="280"/>
                  </a:cubicBezTo>
                  <a:cubicBezTo>
                    <a:pt x="1093" y="280"/>
                    <a:pt x="1095" y="277"/>
                    <a:pt x="1094" y="273"/>
                  </a:cubicBezTo>
                  <a:cubicBezTo>
                    <a:pt x="1093" y="270"/>
                    <a:pt x="1089" y="267"/>
                    <a:pt x="1086" y="267"/>
                  </a:cubicBezTo>
                  <a:moveTo>
                    <a:pt x="1020" y="266"/>
                  </a:moveTo>
                  <a:cubicBezTo>
                    <a:pt x="1017" y="266"/>
                    <a:pt x="1014" y="269"/>
                    <a:pt x="1015" y="272"/>
                  </a:cubicBezTo>
                  <a:cubicBezTo>
                    <a:pt x="1016" y="275"/>
                    <a:pt x="1021" y="278"/>
                    <a:pt x="1024" y="279"/>
                  </a:cubicBezTo>
                  <a:cubicBezTo>
                    <a:pt x="1025" y="279"/>
                    <a:pt x="1025" y="279"/>
                    <a:pt x="1025" y="279"/>
                  </a:cubicBezTo>
                  <a:cubicBezTo>
                    <a:pt x="1028" y="279"/>
                    <a:pt x="1030" y="276"/>
                    <a:pt x="1029" y="273"/>
                  </a:cubicBezTo>
                  <a:cubicBezTo>
                    <a:pt x="1028" y="269"/>
                    <a:pt x="1024" y="266"/>
                    <a:pt x="1021" y="266"/>
                  </a:cubicBezTo>
                  <a:cubicBezTo>
                    <a:pt x="1020" y="266"/>
                    <a:pt x="1020" y="266"/>
                    <a:pt x="1020" y="266"/>
                  </a:cubicBezTo>
                  <a:moveTo>
                    <a:pt x="1151" y="262"/>
                  </a:moveTo>
                  <a:cubicBezTo>
                    <a:pt x="1150" y="262"/>
                    <a:pt x="1150" y="262"/>
                    <a:pt x="1150" y="262"/>
                  </a:cubicBezTo>
                  <a:cubicBezTo>
                    <a:pt x="1146" y="262"/>
                    <a:pt x="1144" y="265"/>
                    <a:pt x="1145" y="269"/>
                  </a:cubicBezTo>
                  <a:cubicBezTo>
                    <a:pt x="1146" y="272"/>
                    <a:pt x="1149" y="274"/>
                    <a:pt x="1152" y="274"/>
                  </a:cubicBezTo>
                  <a:cubicBezTo>
                    <a:pt x="1153" y="274"/>
                    <a:pt x="1153" y="274"/>
                    <a:pt x="1153" y="274"/>
                  </a:cubicBezTo>
                  <a:cubicBezTo>
                    <a:pt x="1157" y="274"/>
                    <a:pt x="1159" y="271"/>
                    <a:pt x="1158" y="267"/>
                  </a:cubicBezTo>
                  <a:cubicBezTo>
                    <a:pt x="1157" y="264"/>
                    <a:pt x="1154" y="262"/>
                    <a:pt x="1151" y="262"/>
                  </a:cubicBezTo>
                  <a:moveTo>
                    <a:pt x="953" y="259"/>
                  </a:moveTo>
                  <a:cubicBezTo>
                    <a:pt x="949" y="259"/>
                    <a:pt x="947" y="261"/>
                    <a:pt x="948" y="264"/>
                  </a:cubicBezTo>
                  <a:cubicBezTo>
                    <a:pt x="949" y="268"/>
                    <a:pt x="953" y="271"/>
                    <a:pt x="957" y="272"/>
                  </a:cubicBezTo>
                  <a:cubicBezTo>
                    <a:pt x="958" y="272"/>
                    <a:pt x="958" y="272"/>
                    <a:pt x="958" y="272"/>
                  </a:cubicBezTo>
                  <a:cubicBezTo>
                    <a:pt x="962" y="272"/>
                    <a:pt x="963" y="270"/>
                    <a:pt x="962" y="266"/>
                  </a:cubicBezTo>
                  <a:cubicBezTo>
                    <a:pt x="962" y="263"/>
                    <a:pt x="958" y="260"/>
                    <a:pt x="954" y="259"/>
                  </a:cubicBezTo>
                  <a:cubicBezTo>
                    <a:pt x="953" y="259"/>
                    <a:pt x="953" y="259"/>
                    <a:pt x="953" y="259"/>
                  </a:cubicBezTo>
                  <a:moveTo>
                    <a:pt x="1215" y="251"/>
                  </a:moveTo>
                  <a:cubicBezTo>
                    <a:pt x="1215" y="251"/>
                    <a:pt x="1214" y="251"/>
                    <a:pt x="1214" y="251"/>
                  </a:cubicBezTo>
                  <a:cubicBezTo>
                    <a:pt x="1210" y="252"/>
                    <a:pt x="1208" y="255"/>
                    <a:pt x="1209" y="259"/>
                  </a:cubicBezTo>
                  <a:cubicBezTo>
                    <a:pt x="1209" y="262"/>
                    <a:pt x="1213" y="264"/>
                    <a:pt x="1216" y="264"/>
                  </a:cubicBezTo>
                  <a:cubicBezTo>
                    <a:pt x="1216" y="264"/>
                    <a:pt x="1217" y="264"/>
                    <a:pt x="1217" y="264"/>
                  </a:cubicBezTo>
                  <a:cubicBezTo>
                    <a:pt x="1221" y="263"/>
                    <a:pt x="1223" y="260"/>
                    <a:pt x="1222" y="256"/>
                  </a:cubicBezTo>
                  <a:cubicBezTo>
                    <a:pt x="1221" y="253"/>
                    <a:pt x="1218" y="251"/>
                    <a:pt x="1215" y="251"/>
                  </a:cubicBezTo>
                  <a:moveTo>
                    <a:pt x="3269" y="249"/>
                  </a:moveTo>
                  <a:cubicBezTo>
                    <a:pt x="3264" y="249"/>
                    <a:pt x="3261" y="252"/>
                    <a:pt x="3261" y="256"/>
                  </a:cubicBezTo>
                  <a:cubicBezTo>
                    <a:pt x="3261" y="260"/>
                    <a:pt x="3265" y="263"/>
                    <a:pt x="3269" y="263"/>
                  </a:cubicBezTo>
                  <a:cubicBezTo>
                    <a:pt x="3269" y="263"/>
                    <a:pt x="3269" y="263"/>
                    <a:pt x="3269" y="263"/>
                  </a:cubicBezTo>
                  <a:cubicBezTo>
                    <a:pt x="3273" y="263"/>
                    <a:pt x="3277" y="260"/>
                    <a:pt x="3276" y="256"/>
                  </a:cubicBezTo>
                  <a:cubicBezTo>
                    <a:pt x="3276" y="252"/>
                    <a:pt x="3273" y="249"/>
                    <a:pt x="3269" y="249"/>
                  </a:cubicBezTo>
                  <a:cubicBezTo>
                    <a:pt x="3269" y="249"/>
                    <a:pt x="3269" y="249"/>
                    <a:pt x="3269" y="249"/>
                  </a:cubicBezTo>
                  <a:moveTo>
                    <a:pt x="3342" y="249"/>
                  </a:moveTo>
                  <a:cubicBezTo>
                    <a:pt x="3342" y="249"/>
                    <a:pt x="3342" y="249"/>
                    <a:pt x="3342" y="249"/>
                  </a:cubicBezTo>
                  <a:cubicBezTo>
                    <a:pt x="3338" y="249"/>
                    <a:pt x="3334" y="252"/>
                    <a:pt x="3334" y="256"/>
                  </a:cubicBezTo>
                  <a:cubicBezTo>
                    <a:pt x="3334" y="259"/>
                    <a:pt x="3338" y="262"/>
                    <a:pt x="3342" y="262"/>
                  </a:cubicBezTo>
                  <a:cubicBezTo>
                    <a:pt x="3342" y="262"/>
                    <a:pt x="3342" y="262"/>
                    <a:pt x="3342" y="262"/>
                  </a:cubicBezTo>
                  <a:cubicBezTo>
                    <a:pt x="3347" y="262"/>
                    <a:pt x="3350" y="259"/>
                    <a:pt x="3350" y="255"/>
                  </a:cubicBezTo>
                  <a:cubicBezTo>
                    <a:pt x="3350" y="252"/>
                    <a:pt x="3346" y="249"/>
                    <a:pt x="3342" y="249"/>
                  </a:cubicBezTo>
                  <a:moveTo>
                    <a:pt x="3196" y="249"/>
                  </a:moveTo>
                  <a:cubicBezTo>
                    <a:pt x="3192" y="249"/>
                    <a:pt x="3189" y="252"/>
                    <a:pt x="3189" y="256"/>
                  </a:cubicBezTo>
                  <a:cubicBezTo>
                    <a:pt x="3189" y="260"/>
                    <a:pt x="3192" y="263"/>
                    <a:pt x="3197" y="263"/>
                  </a:cubicBezTo>
                  <a:cubicBezTo>
                    <a:pt x="3197" y="263"/>
                    <a:pt x="3197" y="263"/>
                    <a:pt x="3197" y="263"/>
                  </a:cubicBezTo>
                  <a:cubicBezTo>
                    <a:pt x="3201" y="263"/>
                    <a:pt x="3204" y="260"/>
                    <a:pt x="3204" y="256"/>
                  </a:cubicBezTo>
                  <a:cubicBezTo>
                    <a:pt x="3204" y="252"/>
                    <a:pt x="3200" y="249"/>
                    <a:pt x="3196" y="249"/>
                  </a:cubicBezTo>
                  <a:cubicBezTo>
                    <a:pt x="3196" y="249"/>
                    <a:pt x="3196" y="249"/>
                    <a:pt x="3196" y="249"/>
                  </a:cubicBezTo>
                  <a:moveTo>
                    <a:pt x="883" y="247"/>
                  </a:moveTo>
                  <a:cubicBezTo>
                    <a:pt x="880" y="247"/>
                    <a:pt x="878" y="249"/>
                    <a:pt x="878" y="252"/>
                  </a:cubicBezTo>
                  <a:cubicBezTo>
                    <a:pt x="879" y="256"/>
                    <a:pt x="883" y="259"/>
                    <a:pt x="888" y="260"/>
                  </a:cubicBezTo>
                  <a:cubicBezTo>
                    <a:pt x="888" y="260"/>
                    <a:pt x="889" y="260"/>
                    <a:pt x="889" y="260"/>
                  </a:cubicBezTo>
                  <a:cubicBezTo>
                    <a:pt x="892" y="260"/>
                    <a:pt x="894" y="258"/>
                    <a:pt x="893" y="255"/>
                  </a:cubicBezTo>
                  <a:cubicBezTo>
                    <a:pt x="892" y="252"/>
                    <a:pt x="888" y="248"/>
                    <a:pt x="884" y="248"/>
                  </a:cubicBezTo>
                  <a:cubicBezTo>
                    <a:pt x="884" y="248"/>
                    <a:pt x="883" y="247"/>
                    <a:pt x="883" y="247"/>
                  </a:cubicBezTo>
                  <a:moveTo>
                    <a:pt x="3125" y="247"/>
                  </a:moveTo>
                  <a:cubicBezTo>
                    <a:pt x="3121" y="247"/>
                    <a:pt x="3118" y="251"/>
                    <a:pt x="3118" y="255"/>
                  </a:cubicBezTo>
                  <a:cubicBezTo>
                    <a:pt x="3118" y="259"/>
                    <a:pt x="3121" y="262"/>
                    <a:pt x="3126" y="262"/>
                  </a:cubicBezTo>
                  <a:cubicBezTo>
                    <a:pt x="3126" y="262"/>
                    <a:pt x="3126" y="262"/>
                    <a:pt x="3126" y="262"/>
                  </a:cubicBezTo>
                  <a:cubicBezTo>
                    <a:pt x="3130" y="262"/>
                    <a:pt x="3133" y="259"/>
                    <a:pt x="3133" y="255"/>
                  </a:cubicBezTo>
                  <a:cubicBezTo>
                    <a:pt x="3133" y="251"/>
                    <a:pt x="3129" y="248"/>
                    <a:pt x="3125" y="247"/>
                  </a:cubicBezTo>
                  <a:cubicBezTo>
                    <a:pt x="3125" y="247"/>
                    <a:pt x="3125" y="247"/>
                    <a:pt x="3125" y="247"/>
                  </a:cubicBezTo>
                  <a:moveTo>
                    <a:pt x="3416" y="247"/>
                  </a:moveTo>
                  <a:cubicBezTo>
                    <a:pt x="3416" y="247"/>
                    <a:pt x="3416" y="247"/>
                    <a:pt x="3416" y="247"/>
                  </a:cubicBezTo>
                  <a:cubicBezTo>
                    <a:pt x="3412" y="248"/>
                    <a:pt x="3408" y="250"/>
                    <a:pt x="3408" y="254"/>
                  </a:cubicBezTo>
                  <a:cubicBezTo>
                    <a:pt x="3409" y="257"/>
                    <a:pt x="3412" y="260"/>
                    <a:pt x="3416" y="260"/>
                  </a:cubicBezTo>
                  <a:cubicBezTo>
                    <a:pt x="3416" y="260"/>
                    <a:pt x="3416" y="260"/>
                    <a:pt x="3417" y="260"/>
                  </a:cubicBezTo>
                  <a:cubicBezTo>
                    <a:pt x="3421" y="260"/>
                    <a:pt x="3424" y="257"/>
                    <a:pt x="3424" y="253"/>
                  </a:cubicBezTo>
                  <a:cubicBezTo>
                    <a:pt x="3424" y="250"/>
                    <a:pt x="3420" y="247"/>
                    <a:pt x="3416" y="247"/>
                  </a:cubicBezTo>
                  <a:moveTo>
                    <a:pt x="3056" y="246"/>
                  </a:moveTo>
                  <a:cubicBezTo>
                    <a:pt x="3052" y="246"/>
                    <a:pt x="3049" y="249"/>
                    <a:pt x="3049" y="253"/>
                  </a:cubicBezTo>
                  <a:cubicBezTo>
                    <a:pt x="3049" y="258"/>
                    <a:pt x="3053" y="261"/>
                    <a:pt x="3056" y="261"/>
                  </a:cubicBezTo>
                  <a:cubicBezTo>
                    <a:pt x="3056" y="261"/>
                    <a:pt x="3057" y="261"/>
                    <a:pt x="3057" y="261"/>
                  </a:cubicBezTo>
                  <a:cubicBezTo>
                    <a:pt x="3060" y="261"/>
                    <a:pt x="3063" y="258"/>
                    <a:pt x="3063" y="254"/>
                  </a:cubicBezTo>
                  <a:cubicBezTo>
                    <a:pt x="3063" y="250"/>
                    <a:pt x="3060" y="246"/>
                    <a:pt x="3056" y="246"/>
                  </a:cubicBezTo>
                  <a:cubicBezTo>
                    <a:pt x="3056" y="246"/>
                    <a:pt x="3056" y="246"/>
                    <a:pt x="3056" y="246"/>
                  </a:cubicBezTo>
                  <a:moveTo>
                    <a:pt x="2989" y="245"/>
                  </a:moveTo>
                  <a:cubicBezTo>
                    <a:pt x="2985" y="245"/>
                    <a:pt x="2983" y="248"/>
                    <a:pt x="2983" y="252"/>
                  </a:cubicBezTo>
                  <a:cubicBezTo>
                    <a:pt x="2983" y="256"/>
                    <a:pt x="2986" y="260"/>
                    <a:pt x="2990" y="260"/>
                  </a:cubicBezTo>
                  <a:cubicBezTo>
                    <a:pt x="2990" y="260"/>
                    <a:pt x="2990" y="260"/>
                    <a:pt x="2990" y="260"/>
                  </a:cubicBezTo>
                  <a:cubicBezTo>
                    <a:pt x="2994" y="260"/>
                    <a:pt x="2997" y="257"/>
                    <a:pt x="2996" y="253"/>
                  </a:cubicBezTo>
                  <a:cubicBezTo>
                    <a:pt x="2996" y="248"/>
                    <a:pt x="2993" y="245"/>
                    <a:pt x="2989" y="245"/>
                  </a:cubicBezTo>
                  <a:cubicBezTo>
                    <a:pt x="2989" y="245"/>
                    <a:pt x="2989" y="245"/>
                    <a:pt x="2989" y="245"/>
                  </a:cubicBezTo>
                  <a:moveTo>
                    <a:pt x="3491" y="244"/>
                  </a:moveTo>
                  <a:cubicBezTo>
                    <a:pt x="3490" y="244"/>
                    <a:pt x="3490" y="244"/>
                    <a:pt x="3490" y="244"/>
                  </a:cubicBezTo>
                  <a:cubicBezTo>
                    <a:pt x="3486" y="244"/>
                    <a:pt x="3482" y="247"/>
                    <a:pt x="3483" y="251"/>
                  </a:cubicBezTo>
                  <a:cubicBezTo>
                    <a:pt x="3483" y="254"/>
                    <a:pt x="3486" y="256"/>
                    <a:pt x="3490" y="256"/>
                  </a:cubicBezTo>
                  <a:cubicBezTo>
                    <a:pt x="3490" y="256"/>
                    <a:pt x="3491" y="256"/>
                    <a:pt x="3491" y="256"/>
                  </a:cubicBezTo>
                  <a:cubicBezTo>
                    <a:pt x="3495" y="256"/>
                    <a:pt x="3498" y="253"/>
                    <a:pt x="3498" y="250"/>
                  </a:cubicBezTo>
                  <a:cubicBezTo>
                    <a:pt x="3498" y="247"/>
                    <a:pt x="3495" y="244"/>
                    <a:pt x="3491" y="244"/>
                  </a:cubicBezTo>
                  <a:moveTo>
                    <a:pt x="2925" y="244"/>
                  </a:moveTo>
                  <a:cubicBezTo>
                    <a:pt x="2921" y="244"/>
                    <a:pt x="2919" y="247"/>
                    <a:pt x="2919" y="251"/>
                  </a:cubicBezTo>
                  <a:cubicBezTo>
                    <a:pt x="2919" y="255"/>
                    <a:pt x="2922" y="259"/>
                    <a:pt x="2926" y="259"/>
                  </a:cubicBezTo>
                  <a:cubicBezTo>
                    <a:pt x="2926" y="259"/>
                    <a:pt x="2926" y="259"/>
                    <a:pt x="2926" y="259"/>
                  </a:cubicBezTo>
                  <a:cubicBezTo>
                    <a:pt x="2930" y="259"/>
                    <a:pt x="2932" y="256"/>
                    <a:pt x="2932" y="252"/>
                  </a:cubicBezTo>
                  <a:cubicBezTo>
                    <a:pt x="2932" y="247"/>
                    <a:pt x="2929" y="244"/>
                    <a:pt x="2925" y="244"/>
                  </a:cubicBezTo>
                  <a:cubicBezTo>
                    <a:pt x="2925" y="244"/>
                    <a:pt x="2925" y="244"/>
                    <a:pt x="2925" y="244"/>
                  </a:cubicBezTo>
                  <a:moveTo>
                    <a:pt x="3565" y="239"/>
                  </a:moveTo>
                  <a:cubicBezTo>
                    <a:pt x="3564" y="239"/>
                    <a:pt x="3564" y="239"/>
                    <a:pt x="3564" y="239"/>
                  </a:cubicBezTo>
                  <a:cubicBezTo>
                    <a:pt x="3559" y="239"/>
                    <a:pt x="3556" y="242"/>
                    <a:pt x="3556" y="245"/>
                  </a:cubicBezTo>
                  <a:cubicBezTo>
                    <a:pt x="3557" y="248"/>
                    <a:pt x="3560" y="250"/>
                    <a:pt x="3564" y="250"/>
                  </a:cubicBezTo>
                  <a:cubicBezTo>
                    <a:pt x="3564" y="250"/>
                    <a:pt x="3564" y="250"/>
                    <a:pt x="3565" y="250"/>
                  </a:cubicBezTo>
                  <a:cubicBezTo>
                    <a:pt x="3569" y="250"/>
                    <a:pt x="3572" y="247"/>
                    <a:pt x="3572" y="244"/>
                  </a:cubicBezTo>
                  <a:cubicBezTo>
                    <a:pt x="3572" y="241"/>
                    <a:pt x="3568" y="239"/>
                    <a:pt x="3565" y="239"/>
                  </a:cubicBezTo>
                  <a:moveTo>
                    <a:pt x="2863" y="239"/>
                  </a:moveTo>
                  <a:cubicBezTo>
                    <a:pt x="2860" y="239"/>
                    <a:pt x="2858" y="242"/>
                    <a:pt x="2858" y="246"/>
                  </a:cubicBezTo>
                  <a:cubicBezTo>
                    <a:pt x="2858" y="250"/>
                    <a:pt x="2861" y="254"/>
                    <a:pt x="2865" y="254"/>
                  </a:cubicBezTo>
                  <a:cubicBezTo>
                    <a:pt x="2865" y="254"/>
                    <a:pt x="2865" y="254"/>
                    <a:pt x="2865" y="254"/>
                  </a:cubicBezTo>
                  <a:cubicBezTo>
                    <a:pt x="2869" y="254"/>
                    <a:pt x="2871" y="251"/>
                    <a:pt x="2871" y="247"/>
                  </a:cubicBezTo>
                  <a:cubicBezTo>
                    <a:pt x="2871" y="243"/>
                    <a:pt x="2868" y="239"/>
                    <a:pt x="2864" y="239"/>
                  </a:cubicBezTo>
                  <a:cubicBezTo>
                    <a:pt x="2864" y="239"/>
                    <a:pt x="2864" y="239"/>
                    <a:pt x="2863" y="239"/>
                  </a:cubicBezTo>
                  <a:moveTo>
                    <a:pt x="1279" y="236"/>
                  </a:moveTo>
                  <a:cubicBezTo>
                    <a:pt x="1279" y="236"/>
                    <a:pt x="1278" y="236"/>
                    <a:pt x="1277" y="236"/>
                  </a:cubicBezTo>
                  <a:cubicBezTo>
                    <a:pt x="1274" y="237"/>
                    <a:pt x="1271" y="241"/>
                    <a:pt x="1272" y="245"/>
                  </a:cubicBezTo>
                  <a:cubicBezTo>
                    <a:pt x="1273" y="247"/>
                    <a:pt x="1276" y="249"/>
                    <a:pt x="1279" y="249"/>
                  </a:cubicBezTo>
                  <a:cubicBezTo>
                    <a:pt x="1279" y="249"/>
                    <a:pt x="1280" y="249"/>
                    <a:pt x="1281" y="249"/>
                  </a:cubicBezTo>
                  <a:cubicBezTo>
                    <a:pt x="1284" y="248"/>
                    <a:pt x="1287" y="244"/>
                    <a:pt x="1286" y="241"/>
                  </a:cubicBezTo>
                  <a:cubicBezTo>
                    <a:pt x="1285" y="238"/>
                    <a:pt x="1282" y="236"/>
                    <a:pt x="1279" y="236"/>
                  </a:cubicBezTo>
                  <a:moveTo>
                    <a:pt x="811" y="232"/>
                  </a:moveTo>
                  <a:cubicBezTo>
                    <a:pt x="808" y="232"/>
                    <a:pt x="806" y="234"/>
                    <a:pt x="807" y="236"/>
                  </a:cubicBezTo>
                  <a:cubicBezTo>
                    <a:pt x="807" y="240"/>
                    <a:pt x="812" y="243"/>
                    <a:pt x="816" y="244"/>
                  </a:cubicBezTo>
                  <a:cubicBezTo>
                    <a:pt x="817" y="244"/>
                    <a:pt x="817" y="244"/>
                    <a:pt x="818" y="244"/>
                  </a:cubicBezTo>
                  <a:cubicBezTo>
                    <a:pt x="821" y="244"/>
                    <a:pt x="823" y="243"/>
                    <a:pt x="822" y="240"/>
                  </a:cubicBezTo>
                  <a:cubicBezTo>
                    <a:pt x="821" y="237"/>
                    <a:pt x="817" y="233"/>
                    <a:pt x="813" y="232"/>
                  </a:cubicBezTo>
                  <a:cubicBezTo>
                    <a:pt x="812" y="232"/>
                    <a:pt x="811" y="232"/>
                    <a:pt x="811" y="232"/>
                  </a:cubicBezTo>
                  <a:moveTo>
                    <a:pt x="3638" y="231"/>
                  </a:moveTo>
                  <a:cubicBezTo>
                    <a:pt x="3638" y="231"/>
                    <a:pt x="3637" y="232"/>
                    <a:pt x="3637" y="232"/>
                  </a:cubicBezTo>
                  <a:cubicBezTo>
                    <a:pt x="3632" y="232"/>
                    <a:pt x="3629" y="235"/>
                    <a:pt x="3630" y="238"/>
                  </a:cubicBezTo>
                  <a:cubicBezTo>
                    <a:pt x="3630" y="240"/>
                    <a:pt x="3633" y="242"/>
                    <a:pt x="3636" y="242"/>
                  </a:cubicBezTo>
                  <a:cubicBezTo>
                    <a:pt x="3637" y="242"/>
                    <a:pt x="3637" y="242"/>
                    <a:pt x="3638" y="242"/>
                  </a:cubicBezTo>
                  <a:cubicBezTo>
                    <a:pt x="3642" y="242"/>
                    <a:pt x="3645" y="239"/>
                    <a:pt x="3645" y="236"/>
                  </a:cubicBezTo>
                  <a:cubicBezTo>
                    <a:pt x="3644" y="233"/>
                    <a:pt x="3642" y="231"/>
                    <a:pt x="3638" y="231"/>
                  </a:cubicBezTo>
                  <a:moveTo>
                    <a:pt x="2805" y="229"/>
                  </a:moveTo>
                  <a:cubicBezTo>
                    <a:pt x="2802" y="229"/>
                    <a:pt x="2800" y="232"/>
                    <a:pt x="2800" y="235"/>
                  </a:cubicBezTo>
                  <a:cubicBezTo>
                    <a:pt x="2800" y="239"/>
                    <a:pt x="2803" y="244"/>
                    <a:pt x="2806" y="244"/>
                  </a:cubicBezTo>
                  <a:cubicBezTo>
                    <a:pt x="2807" y="244"/>
                    <a:pt x="2807" y="244"/>
                    <a:pt x="2807" y="244"/>
                  </a:cubicBezTo>
                  <a:cubicBezTo>
                    <a:pt x="2810" y="244"/>
                    <a:pt x="2812" y="242"/>
                    <a:pt x="2812" y="238"/>
                  </a:cubicBezTo>
                  <a:cubicBezTo>
                    <a:pt x="2812" y="234"/>
                    <a:pt x="2809" y="230"/>
                    <a:pt x="2806" y="229"/>
                  </a:cubicBezTo>
                  <a:cubicBezTo>
                    <a:pt x="2805" y="229"/>
                    <a:pt x="2805" y="229"/>
                    <a:pt x="2805" y="229"/>
                  </a:cubicBezTo>
                  <a:moveTo>
                    <a:pt x="3710" y="221"/>
                  </a:moveTo>
                  <a:cubicBezTo>
                    <a:pt x="3710" y="221"/>
                    <a:pt x="3709" y="221"/>
                    <a:pt x="3708" y="221"/>
                  </a:cubicBezTo>
                  <a:cubicBezTo>
                    <a:pt x="3704" y="222"/>
                    <a:pt x="3701" y="225"/>
                    <a:pt x="3701" y="228"/>
                  </a:cubicBezTo>
                  <a:cubicBezTo>
                    <a:pt x="3702" y="230"/>
                    <a:pt x="3705" y="232"/>
                    <a:pt x="3708" y="232"/>
                  </a:cubicBezTo>
                  <a:cubicBezTo>
                    <a:pt x="3708" y="232"/>
                    <a:pt x="3709" y="232"/>
                    <a:pt x="3710" y="231"/>
                  </a:cubicBezTo>
                  <a:cubicBezTo>
                    <a:pt x="3714" y="231"/>
                    <a:pt x="3717" y="228"/>
                    <a:pt x="3716" y="225"/>
                  </a:cubicBezTo>
                  <a:cubicBezTo>
                    <a:pt x="3716" y="223"/>
                    <a:pt x="3713" y="221"/>
                    <a:pt x="3710" y="221"/>
                  </a:cubicBezTo>
                  <a:moveTo>
                    <a:pt x="1343" y="218"/>
                  </a:moveTo>
                  <a:cubicBezTo>
                    <a:pt x="1342" y="218"/>
                    <a:pt x="1342" y="218"/>
                    <a:pt x="1341" y="218"/>
                  </a:cubicBezTo>
                  <a:cubicBezTo>
                    <a:pt x="1337" y="219"/>
                    <a:pt x="1335" y="223"/>
                    <a:pt x="1336" y="227"/>
                  </a:cubicBezTo>
                  <a:cubicBezTo>
                    <a:pt x="1336" y="229"/>
                    <a:pt x="1339" y="231"/>
                    <a:pt x="1342" y="231"/>
                  </a:cubicBezTo>
                  <a:cubicBezTo>
                    <a:pt x="1342" y="231"/>
                    <a:pt x="1343" y="231"/>
                    <a:pt x="1344" y="231"/>
                  </a:cubicBezTo>
                  <a:cubicBezTo>
                    <a:pt x="1347" y="230"/>
                    <a:pt x="1350" y="226"/>
                    <a:pt x="1349" y="222"/>
                  </a:cubicBezTo>
                  <a:cubicBezTo>
                    <a:pt x="1348" y="220"/>
                    <a:pt x="1346" y="218"/>
                    <a:pt x="1343" y="218"/>
                  </a:cubicBezTo>
                  <a:moveTo>
                    <a:pt x="2748" y="215"/>
                  </a:moveTo>
                  <a:cubicBezTo>
                    <a:pt x="2746" y="215"/>
                    <a:pt x="2744" y="217"/>
                    <a:pt x="2744" y="221"/>
                  </a:cubicBezTo>
                  <a:cubicBezTo>
                    <a:pt x="2744" y="225"/>
                    <a:pt x="2747" y="229"/>
                    <a:pt x="2750" y="230"/>
                  </a:cubicBezTo>
                  <a:cubicBezTo>
                    <a:pt x="2750" y="230"/>
                    <a:pt x="2751" y="231"/>
                    <a:pt x="2751" y="231"/>
                  </a:cubicBezTo>
                  <a:cubicBezTo>
                    <a:pt x="2754" y="231"/>
                    <a:pt x="2756" y="228"/>
                    <a:pt x="2756" y="224"/>
                  </a:cubicBezTo>
                  <a:cubicBezTo>
                    <a:pt x="2755" y="220"/>
                    <a:pt x="2753" y="216"/>
                    <a:pt x="2749" y="215"/>
                  </a:cubicBezTo>
                  <a:cubicBezTo>
                    <a:pt x="2749" y="215"/>
                    <a:pt x="2749" y="215"/>
                    <a:pt x="2748" y="215"/>
                  </a:cubicBezTo>
                  <a:moveTo>
                    <a:pt x="737" y="213"/>
                  </a:moveTo>
                  <a:cubicBezTo>
                    <a:pt x="735" y="213"/>
                    <a:pt x="733" y="215"/>
                    <a:pt x="733" y="217"/>
                  </a:cubicBezTo>
                  <a:cubicBezTo>
                    <a:pt x="734" y="220"/>
                    <a:pt x="738" y="224"/>
                    <a:pt x="742" y="225"/>
                  </a:cubicBezTo>
                  <a:cubicBezTo>
                    <a:pt x="743" y="225"/>
                    <a:pt x="744" y="226"/>
                    <a:pt x="745" y="226"/>
                  </a:cubicBezTo>
                  <a:cubicBezTo>
                    <a:pt x="748" y="226"/>
                    <a:pt x="749" y="224"/>
                    <a:pt x="749" y="222"/>
                  </a:cubicBezTo>
                  <a:cubicBezTo>
                    <a:pt x="748" y="218"/>
                    <a:pt x="744" y="215"/>
                    <a:pt x="740" y="214"/>
                  </a:cubicBezTo>
                  <a:cubicBezTo>
                    <a:pt x="739" y="213"/>
                    <a:pt x="738" y="213"/>
                    <a:pt x="737" y="213"/>
                  </a:cubicBezTo>
                  <a:moveTo>
                    <a:pt x="3781" y="208"/>
                  </a:moveTo>
                  <a:cubicBezTo>
                    <a:pt x="3780" y="208"/>
                    <a:pt x="3779" y="208"/>
                    <a:pt x="3778" y="208"/>
                  </a:cubicBezTo>
                  <a:cubicBezTo>
                    <a:pt x="3774" y="209"/>
                    <a:pt x="3771" y="212"/>
                    <a:pt x="3772" y="215"/>
                  </a:cubicBezTo>
                  <a:cubicBezTo>
                    <a:pt x="3772" y="217"/>
                    <a:pt x="3775" y="218"/>
                    <a:pt x="3778" y="218"/>
                  </a:cubicBezTo>
                  <a:cubicBezTo>
                    <a:pt x="3778" y="218"/>
                    <a:pt x="3779" y="218"/>
                    <a:pt x="3780" y="218"/>
                  </a:cubicBezTo>
                  <a:cubicBezTo>
                    <a:pt x="3784" y="217"/>
                    <a:pt x="3787" y="214"/>
                    <a:pt x="3786" y="211"/>
                  </a:cubicBezTo>
                  <a:cubicBezTo>
                    <a:pt x="3786" y="209"/>
                    <a:pt x="3784" y="208"/>
                    <a:pt x="3781" y="208"/>
                  </a:cubicBezTo>
                  <a:moveTo>
                    <a:pt x="2694" y="198"/>
                  </a:moveTo>
                  <a:cubicBezTo>
                    <a:pt x="2691" y="198"/>
                    <a:pt x="2689" y="200"/>
                    <a:pt x="2690" y="203"/>
                  </a:cubicBezTo>
                  <a:cubicBezTo>
                    <a:pt x="2690" y="208"/>
                    <a:pt x="2692" y="212"/>
                    <a:pt x="2695" y="213"/>
                  </a:cubicBezTo>
                  <a:cubicBezTo>
                    <a:pt x="2696" y="213"/>
                    <a:pt x="2696" y="213"/>
                    <a:pt x="2697" y="213"/>
                  </a:cubicBezTo>
                  <a:cubicBezTo>
                    <a:pt x="2699" y="213"/>
                    <a:pt x="2701" y="211"/>
                    <a:pt x="2701" y="207"/>
                  </a:cubicBezTo>
                  <a:cubicBezTo>
                    <a:pt x="2701" y="203"/>
                    <a:pt x="2698" y="199"/>
                    <a:pt x="2695" y="198"/>
                  </a:cubicBezTo>
                  <a:cubicBezTo>
                    <a:pt x="2695" y="198"/>
                    <a:pt x="2694" y="198"/>
                    <a:pt x="2694" y="198"/>
                  </a:cubicBezTo>
                  <a:moveTo>
                    <a:pt x="1406" y="196"/>
                  </a:moveTo>
                  <a:cubicBezTo>
                    <a:pt x="1406" y="196"/>
                    <a:pt x="1405" y="197"/>
                    <a:pt x="1404" y="197"/>
                  </a:cubicBezTo>
                  <a:cubicBezTo>
                    <a:pt x="1400" y="198"/>
                    <a:pt x="1398" y="202"/>
                    <a:pt x="1399" y="206"/>
                  </a:cubicBezTo>
                  <a:cubicBezTo>
                    <a:pt x="1399" y="209"/>
                    <a:pt x="1401" y="210"/>
                    <a:pt x="1404" y="210"/>
                  </a:cubicBezTo>
                  <a:cubicBezTo>
                    <a:pt x="1405" y="210"/>
                    <a:pt x="1406" y="210"/>
                    <a:pt x="1407" y="210"/>
                  </a:cubicBezTo>
                  <a:cubicBezTo>
                    <a:pt x="1410" y="209"/>
                    <a:pt x="1413" y="205"/>
                    <a:pt x="1412" y="201"/>
                  </a:cubicBezTo>
                  <a:cubicBezTo>
                    <a:pt x="1411" y="198"/>
                    <a:pt x="1409" y="196"/>
                    <a:pt x="1406" y="196"/>
                  </a:cubicBezTo>
                  <a:moveTo>
                    <a:pt x="663" y="192"/>
                  </a:moveTo>
                  <a:cubicBezTo>
                    <a:pt x="660" y="192"/>
                    <a:pt x="658" y="194"/>
                    <a:pt x="659" y="196"/>
                  </a:cubicBezTo>
                  <a:cubicBezTo>
                    <a:pt x="659" y="199"/>
                    <a:pt x="663" y="203"/>
                    <a:pt x="667" y="204"/>
                  </a:cubicBezTo>
                  <a:cubicBezTo>
                    <a:pt x="669" y="204"/>
                    <a:pt x="670" y="204"/>
                    <a:pt x="670" y="204"/>
                  </a:cubicBezTo>
                  <a:cubicBezTo>
                    <a:pt x="673" y="204"/>
                    <a:pt x="675" y="203"/>
                    <a:pt x="674" y="201"/>
                  </a:cubicBezTo>
                  <a:cubicBezTo>
                    <a:pt x="674" y="198"/>
                    <a:pt x="670" y="194"/>
                    <a:pt x="666" y="193"/>
                  </a:cubicBezTo>
                  <a:cubicBezTo>
                    <a:pt x="665" y="192"/>
                    <a:pt x="664" y="192"/>
                    <a:pt x="663" y="192"/>
                  </a:cubicBezTo>
                  <a:moveTo>
                    <a:pt x="3849" y="191"/>
                  </a:moveTo>
                  <a:cubicBezTo>
                    <a:pt x="3848" y="191"/>
                    <a:pt x="3847" y="191"/>
                    <a:pt x="3846" y="191"/>
                  </a:cubicBezTo>
                  <a:cubicBezTo>
                    <a:pt x="3842" y="192"/>
                    <a:pt x="3840" y="196"/>
                    <a:pt x="3840" y="198"/>
                  </a:cubicBezTo>
                  <a:cubicBezTo>
                    <a:pt x="3841" y="200"/>
                    <a:pt x="3843" y="202"/>
                    <a:pt x="3846" y="202"/>
                  </a:cubicBezTo>
                  <a:cubicBezTo>
                    <a:pt x="3846" y="202"/>
                    <a:pt x="3847" y="202"/>
                    <a:pt x="3848" y="201"/>
                  </a:cubicBezTo>
                  <a:cubicBezTo>
                    <a:pt x="3852" y="200"/>
                    <a:pt x="3855" y="197"/>
                    <a:pt x="3854" y="194"/>
                  </a:cubicBezTo>
                  <a:cubicBezTo>
                    <a:pt x="3854" y="192"/>
                    <a:pt x="3852" y="191"/>
                    <a:pt x="3849" y="191"/>
                  </a:cubicBezTo>
                  <a:moveTo>
                    <a:pt x="2641" y="178"/>
                  </a:moveTo>
                  <a:cubicBezTo>
                    <a:pt x="2638" y="178"/>
                    <a:pt x="2637" y="180"/>
                    <a:pt x="2637" y="183"/>
                  </a:cubicBezTo>
                  <a:cubicBezTo>
                    <a:pt x="2637" y="188"/>
                    <a:pt x="2639" y="192"/>
                    <a:pt x="2642" y="193"/>
                  </a:cubicBezTo>
                  <a:cubicBezTo>
                    <a:pt x="2643" y="193"/>
                    <a:pt x="2643" y="194"/>
                    <a:pt x="2644" y="194"/>
                  </a:cubicBezTo>
                  <a:cubicBezTo>
                    <a:pt x="2646" y="194"/>
                    <a:pt x="2648" y="191"/>
                    <a:pt x="2648" y="188"/>
                  </a:cubicBezTo>
                  <a:cubicBezTo>
                    <a:pt x="2648" y="184"/>
                    <a:pt x="2645" y="179"/>
                    <a:pt x="2642" y="178"/>
                  </a:cubicBezTo>
                  <a:cubicBezTo>
                    <a:pt x="2642" y="178"/>
                    <a:pt x="2641" y="178"/>
                    <a:pt x="2641" y="178"/>
                  </a:cubicBezTo>
                  <a:moveTo>
                    <a:pt x="1469" y="173"/>
                  </a:moveTo>
                  <a:cubicBezTo>
                    <a:pt x="1469" y="173"/>
                    <a:pt x="1468" y="173"/>
                    <a:pt x="1467" y="174"/>
                  </a:cubicBezTo>
                  <a:cubicBezTo>
                    <a:pt x="1463" y="175"/>
                    <a:pt x="1461" y="179"/>
                    <a:pt x="1461" y="183"/>
                  </a:cubicBezTo>
                  <a:cubicBezTo>
                    <a:pt x="1462" y="186"/>
                    <a:pt x="1464" y="187"/>
                    <a:pt x="1467" y="187"/>
                  </a:cubicBezTo>
                  <a:cubicBezTo>
                    <a:pt x="1468" y="187"/>
                    <a:pt x="1468" y="187"/>
                    <a:pt x="1469" y="187"/>
                  </a:cubicBezTo>
                  <a:cubicBezTo>
                    <a:pt x="1473" y="186"/>
                    <a:pt x="1475" y="181"/>
                    <a:pt x="1475" y="178"/>
                  </a:cubicBezTo>
                  <a:cubicBezTo>
                    <a:pt x="1474" y="175"/>
                    <a:pt x="1472" y="173"/>
                    <a:pt x="1469" y="173"/>
                  </a:cubicBezTo>
                  <a:moveTo>
                    <a:pt x="3915" y="170"/>
                  </a:moveTo>
                  <a:cubicBezTo>
                    <a:pt x="3914" y="170"/>
                    <a:pt x="3913" y="171"/>
                    <a:pt x="3912" y="171"/>
                  </a:cubicBezTo>
                  <a:cubicBezTo>
                    <a:pt x="3908" y="172"/>
                    <a:pt x="3905" y="176"/>
                    <a:pt x="3906" y="178"/>
                  </a:cubicBezTo>
                  <a:cubicBezTo>
                    <a:pt x="3906" y="180"/>
                    <a:pt x="3908" y="182"/>
                    <a:pt x="3911" y="182"/>
                  </a:cubicBezTo>
                  <a:cubicBezTo>
                    <a:pt x="3912" y="182"/>
                    <a:pt x="3913" y="181"/>
                    <a:pt x="3914" y="181"/>
                  </a:cubicBezTo>
                  <a:cubicBezTo>
                    <a:pt x="3918" y="180"/>
                    <a:pt x="3920" y="177"/>
                    <a:pt x="3919" y="174"/>
                  </a:cubicBezTo>
                  <a:cubicBezTo>
                    <a:pt x="3919" y="172"/>
                    <a:pt x="3917" y="170"/>
                    <a:pt x="3915" y="170"/>
                  </a:cubicBezTo>
                  <a:moveTo>
                    <a:pt x="588" y="170"/>
                  </a:moveTo>
                  <a:cubicBezTo>
                    <a:pt x="585" y="170"/>
                    <a:pt x="583" y="171"/>
                    <a:pt x="583" y="173"/>
                  </a:cubicBezTo>
                  <a:cubicBezTo>
                    <a:pt x="584" y="176"/>
                    <a:pt x="587" y="180"/>
                    <a:pt x="592" y="181"/>
                  </a:cubicBezTo>
                  <a:cubicBezTo>
                    <a:pt x="593" y="181"/>
                    <a:pt x="594" y="182"/>
                    <a:pt x="595" y="182"/>
                  </a:cubicBezTo>
                  <a:cubicBezTo>
                    <a:pt x="598" y="182"/>
                    <a:pt x="599" y="180"/>
                    <a:pt x="599" y="178"/>
                  </a:cubicBezTo>
                  <a:cubicBezTo>
                    <a:pt x="599" y="175"/>
                    <a:pt x="595" y="171"/>
                    <a:pt x="591" y="170"/>
                  </a:cubicBezTo>
                  <a:cubicBezTo>
                    <a:pt x="590" y="170"/>
                    <a:pt x="589" y="170"/>
                    <a:pt x="588" y="170"/>
                  </a:cubicBezTo>
                  <a:moveTo>
                    <a:pt x="4935" y="157"/>
                  </a:moveTo>
                  <a:cubicBezTo>
                    <a:pt x="4934" y="157"/>
                    <a:pt x="4934" y="157"/>
                    <a:pt x="4934" y="157"/>
                  </a:cubicBezTo>
                  <a:cubicBezTo>
                    <a:pt x="4932" y="157"/>
                    <a:pt x="4930" y="157"/>
                    <a:pt x="4928" y="157"/>
                  </a:cubicBezTo>
                  <a:cubicBezTo>
                    <a:pt x="4926" y="157"/>
                    <a:pt x="4924" y="157"/>
                    <a:pt x="4923" y="157"/>
                  </a:cubicBezTo>
                  <a:cubicBezTo>
                    <a:pt x="4924" y="158"/>
                    <a:pt x="4927" y="160"/>
                    <a:pt x="4930" y="160"/>
                  </a:cubicBezTo>
                  <a:cubicBezTo>
                    <a:pt x="4930" y="160"/>
                    <a:pt x="4931" y="160"/>
                    <a:pt x="4931" y="160"/>
                  </a:cubicBezTo>
                  <a:cubicBezTo>
                    <a:pt x="4934" y="160"/>
                    <a:pt x="4936" y="159"/>
                    <a:pt x="4935" y="157"/>
                  </a:cubicBezTo>
                  <a:cubicBezTo>
                    <a:pt x="4935" y="157"/>
                    <a:pt x="4935" y="157"/>
                    <a:pt x="4935" y="157"/>
                  </a:cubicBezTo>
                  <a:moveTo>
                    <a:pt x="2588" y="156"/>
                  </a:moveTo>
                  <a:cubicBezTo>
                    <a:pt x="2586" y="156"/>
                    <a:pt x="2585" y="158"/>
                    <a:pt x="2585" y="162"/>
                  </a:cubicBezTo>
                  <a:cubicBezTo>
                    <a:pt x="2585" y="166"/>
                    <a:pt x="2587" y="170"/>
                    <a:pt x="2590" y="172"/>
                  </a:cubicBezTo>
                  <a:cubicBezTo>
                    <a:pt x="2591" y="172"/>
                    <a:pt x="2591" y="172"/>
                    <a:pt x="2592" y="172"/>
                  </a:cubicBezTo>
                  <a:cubicBezTo>
                    <a:pt x="2594" y="172"/>
                    <a:pt x="2596" y="170"/>
                    <a:pt x="2596" y="166"/>
                  </a:cubicBezTo>
                  <a:cubicBezTo>
                    <a:pt x="2596" y="162"/>
                    <a:pt x="2593" y="158"/>
                    <a:pt x="2590" y="156"/>
                  </a:cubicBezTo>
                  <a:cubicBezTo>
                    <a:pt x="2590" y="156"/>
                    <a:pt x="2589" y="156"/>
                    <a:pt x="2588" y="156"/>
                  </a:cubicBezTo>
                  <a:moveTo>
                    <a:pt x="4925" y="152"/>
                  </a:moveTo>
                  <a:cubicBezTo>
                    <a:pt x="4922" y="152"/>
                    <a:pt x="4921" y="154"/>
                    <a:pt x="4922" y="155"/>
                  </a:cubicBezTo>
                  <a:cubicBezTo>
                    <a:pt x="4922" y="156"/>
                    <a:pt x="4922" y="156"/>
                    <a:pt x="4922" y="156"/>
                  </a:cubicBezTo>
                  <a:cubicBezTo>
                    <a:pt x="4923" y="156"/>
                    <a:pt x="4924" y="156"/>
                    <a:pt x="4926" y="156"/>
                  </a:cubicBezTo>
                  <a:cubicBezTo>
                    <a:pt x="4928" y="156"/>
                    <a:pt x="4930" y="156"/>
                    <a:pt x="4932" y="156"/>
                  </a:cubicBezTo>
                  <a:cubicBezTo>
                    <a:pt x="4933" y="156"/>
                    <a:pt x="4934" y="156"/>
                    <a:pt x="4934" y="156"/>
                  </a:cubicBezTo>
                  <a:cubicBezTo>
                    <a:pt x="4933" y="154"/>
                    <a:pt x="4930" y="153"/>
                    <a:pt x="4927" y="152"/>
                  </a:cubicBezTo>
                  <a:cubicBezTo>
                    <a:pt x="4926" y="152"/>
                    <a:pt x="4926" y="152"/>
                    <a:pt x="4925" y="152"/>
                  </a:cubicBezTo>
                  <a:moveTo>
                    <a:pt x="1532" y="149"/>
                  </a:moveTo>
                  <a:cubicBezTo>
                    <a:pt x="1532" y="149"/>
                    <a:pt x="1531" y="149"/>
                    <a:pt x="1530" y="149"/>
                  </a:cubicBezTo>
                  <a:cubicBezTo>
                    <a:pt x="1526" y="151"/>
                    <a:pt x="1524" y="155"/>
                    <a:pt x="1524" y="159"/>
                  </a:cubicBezTo>
                  <a:cubicBezTo>
                    <a:pt x="1525" y="161"/>
                    <a:pt x="1527" y="163"/>
                    <a:pt x="1529" y="163"/>
                  </a:cubicBezTo>
                  <a:cubicBezTo>
                    <a:pt x="1530" y="163"/>
                    <a:pt x="1531" y="163"/>
                    <a:pt x="1532" y="163"/>
                  </a:cubicBezTo>
                  <a:cubicBezTo>
                    <a:pt x="1535" y="161"/>
                    <a:pt x="1538" y="157"/>
                    <a:pt x="1537" y="153"/>
                  </a:cubicBezTo>
                  <a:cubicBezTo>
                    <a:pt x="1537" y="151"/>
                    <a:pt x="1535" y="149"/>
                    <a:pt x="1532" y="149"/>
                  </a:cubicBezTo>
                  <a:moveTo>
                    <a:pt x="512" y="146"/>
                  </a:moveTo>
                  <a:cubicBezTo>
                    <a:pt x="509" y="146"/>
                    <a:pt x="507" y="148"/>
                    <a:pt x="508" y="150"/>
                  </a:cubicBezTo>
                  <a:cubicBezTo>
                    <a:pt x="508" y="153"/>
                    <a:pt x="511" y="156"/>
                    <a:pt x="516" y="158"/>
                  </a:cubicBezTo>
                  <a:cubicBezTo>
                    <a:pt x="517" y="158"/>
                    <a:pt x="518" y="158"/>
                    <a:pt x="519" y="158"/>
                  </a:cubicBezTo>
                  <a:cubicBezTo>
                    <a:pt x="522" y="158"/>
                    <a:pt x="524" y="157"/>
                    <a:pt x="523" y="155"/>
                  </a:cubicBezTo>
                  <a:cubicBezTo>
                    <a:pt x="523" y="152"/>
                    <a:pt x="520" y="148"/>
                    <a:pt x="515" y="147"/>
                  </a:cubicBezTo>
                  <a:cubicBezTo>
                    <a:pt x="514" y="146"/>
                    <a:pt x="513" y="146"/>
                    <a:pt x="512" y="146"/>
                  </a:cubicBezTo>
                  <a:moveTo>
                    <a:pt x="3977" y="146"/>
                  </a:moveTo>
                  <a:cubicBezTo>
                    <a:pt x="3976" y="146"/>
                    <a:pt x="3975" y="146"/>
                    <a:pt x="3974" y="146"/>
                  </a:cubicBezTo>
                  <a:cubicBezTo>
                    <a:pt x="3971" y="148"/>
                    <a:pt x="3968" y="152"/>
                    <a:pt x="3969" y="155"/>
                  </a:cubicBezTo>
                  <a:cubicBezTo>
                    <a:pt x="3969" y="157"/>
                    <a:pt x="3971" y="158"/>
                    <a:pt x="3973" y="158"/>
                  </a:cubicBezTo>
                  <a:cubicBezTo>
                    <a:pt x="3974" y="158"/>
                    <a:pt x="3975" y="158"/>
                    <a:pt x="3976" y="157"/>
                  </a:cubicBezTo>
                  <a:cubicBezTo>
                    <a:pt x="3980" y="156"/>
                    <a:pt x="3982" y="152"/>
                    <a:pt x="3982" y="149"/>
                  </a:cubicBezTo>
                  <a:cubicBezTo>
                    <a:pt x="3981" y="147"/>
                    <a:pt x="3979" y="146"/>
                    <a:pt x="3977" y="146"/>
                  </a:cubicBezTo>
                  <a:moveTo>
                    <a:pt x="4862" y="143"/>
                  </a:moveTo>
                  <a:cubicBezTo>
                    <a:pt x="4859" y="143"/>
                    <a:pt x="4858" y="144"/>
                    <a:pt x="4859" y="146"/>
                  </a:cubicBezTo>
                  <a:cubicBezTo>
                    <a:pt x="4860" y="148"/>
                    <a:pt x="4864" y="150"/>
                    <a:pt x="4867" y="150"/>
                  </a:cubicBezTo>
                  <a:cubicBezTo>
                    <a:pt x="4868" y="151"/>
                    <a:pt x="4869" y="151"/>
                    <a:pt x="4869" y="151"/>
                  </a:cubicBezTo>
                  <a:cubicBezTo>
                    <a:pt x="4872" y="151"/>
                    <a:pt x="4873" y="150"/>
                    <a:pt x="4872" y="148"/>
                  </a:cubicBezTo>
                  <a:cubicBezTo>
                    <a:pt x="4871" y="146"/>
                    <a:pt x="4867" y="144"/>
                    <a:pt x="4864" y="143"/>
                  </a:cubicBezTo>
                  <a:cubicBezTo>
                    <a:pt x="4863" y="143"/>
                    <a:pt x="4862" y="143"/>
                    <a:pt x="4862" y="143"/>
                  </a:cubicBezTo>
                  <a:moveTo>
                    <a:pt x="2537" y="133"/>
                  </a:moveTo>
                  <a:cubicBezTo>
                    <a:pt x="2535" y="133"/>
                    <a:pt x="2533" y="135"/>
                    <a:pt x="2533" y="139"/>
                  </a:cubicBezTo>
                  <a:cubicBezTo>
                    <a:pt x="2533" y="143"/>
                    <a:pt x="2536" y="147"/>
                    <a:pt x="2539" y="149"/>
                  </a:cubicBezTo>
                  <a:cubicBezTo>
                    <a:pt x="2539" y="149"/>
                    <a:pt x="2540" y="149"/>
                    <a:pt x="2540" y="149"/>
                  </a:cubicBezTo>
                  <a:cubicBezTo>
                    <a:pt x="2542" y="149"/>
                    <a:pt x="2544" y="147"/>
                    <a:pt x="2544" y="144"/>
                  </a:cubicBezTo>
                  <a:cubicBezTo>
                    <a:pt x="2544" y="139"/>
                    <a:pt x="2542" y="135"/>
                    <a:pt x="2539" y="134"/>
                  </a:cubicBezTo>
                  <a:cubicBezTo>
                    <a:pt x="2538" y="133"/>
                    <a:pt x="2538" y="133"/>
                    <a:pt x="2537" y="133"/>
                  </a:cubicBezTo>
                  <a:moveTo>
                    <a:pt x="4799" y="131"/>
                  </a:moveTo>
                  <a:cubicBezTo>
                    <a:pt x="4797" y="131"/>
                    <a:pt x="4796" y="132"/>
                    <a:pt x="4796" y="134"/>
                  </a:cubicBezTo>
                  <a:cubicBezTo>
                    <a:pt x="4797" y="136"/>
                    <a:pt x="4801" y="138"/>
                    <a:pt x="4805" y="139"/>
                  </a:cubicBezTo>
                  <a:cubicBezTo>
                    <a:pt x="4806" y="139"/>
                    <a:pt x="4807" y="139"/>
                    <a:pt x="4807" y="139"/>
                  </a:cubicBezTo>
                  <a:cubicBezTo>
                    <a:pt x="4809" y="139"/>
                    <a:pt x="4810" y="138"/>
                    <a:pt x="4810" y="136"/>
                  </a:cubicBezTo>
                  <a:cubicBezTo>
                    <a:pt x="4808" y="134"/>
                    <a:pt x="4805" y="132"/>
                    <a:pt x="4801" y="131"/>
                  </a:cubicBezTo>
                  <a:cubicBezTo>
                    <a:pt x="4800" y="131"/>
                    <a:pt x="4800" y="131"/>
                    <a:pt x="4799" y="131"/>
                  </a:cubicBezTo>
                  <a:moveTo>
                    <a:pt x="1595" y="124"/>
                  </a:moveTo>
                  <a:cubicBezTo>
                    <a:pt x="1594" y="124"/>
                    <a:pt x="1594" y="124"/>
                    <a:pt x="1593" y="124"/>
                  </a:cubicBezTo>
                  <a:cubicBezTo>
                    <a:pt x="1589" y="126"/>
                    <a:pt x="1586" y="130"/>
                    <a:pt x="1587" y="134"/>
                  </a:cubicBezTo>
                  <a:cubicBezTo>
                    <a:pt x="1587" y="137"/>
                    <a:pt x="1589" y="139"/>
                    <a:pt x="1592" y="139"/>
                  </a:cubicBezTo>
                  <a:cubicBezTo>
                    <a:pt x="1592" y="139"/>
                    <a:pt x="1593" y="138"/>
                    <a:pt x="1594" y="138"/>
                  </a:cubicBezTo>
                  <a:cubicBezTo>
                    <a:pt x="1598" y="137"/>
                    <a:pt x="1600" y="132"/>
                    <a:pt x="1600" y="129"/>
                  </a:cubicBezTo>
                  <a:cubicBezTo>
                    <a:pt x="1600" y="126"/>
                    <a:pt x="1598" y="124"/>
                    <a:pt x="1595" y="124"/>
                  </a:cubicBezTo>
                  <a:moveTo>
                    <a:pt x="437" y="123"/>
                  </a:moveTo>
                  <a:cubicBezTo>
                    <a:pt x="434" y="123"/>
                    <a:pt x="432" y="124"/>
                    <a:pt x="432" y="126"/>
                  </a:cubicBezTo>
                  <a:cubicBezTo>
                    <a:pt x="432" y="129"/>
                    <a:pt x="435" y="133"/>
                    <a:pt x="440" y="134"/>
                  </a:cubicBezTo>
                  <a:cubicBezTo>
                    <a:pt x="441" y="134"/>
                    <a:pt x="442" y="135"/>
                    <a:pt x="443" y="135"/>
                  </a:cubicBezTo>
                  <a:cubicBezTo>
                    <a:pt x="446" y="135"/>
                    <a:pt x="448" y="133"/>
                    <a:pt x="448" y="131"/>
                  </a:cubicBezTo>
                  <a:cubicBezTo>
                    <a:pt x="448" y="128"/>
                    <a:pt x="444" y="125"/>
                    <a:pt x="440" y="123"/>
                  </a:cubicBezTo>
                  <a:cubicBezTo>
                    <a:pt x="439" y="123"/>
                    <a:pt x="438" y="123"/>
                    <a:pt x="437" y="123"/>
                  </a:cubicBezTo>
                  <a:moveTo>
                    <a:pt x="4737" y="117"/>
                  </a:moveTo>
                  <a:cubicBezTo>
                    <a:pt x="4734" y="117"/>
                    <a:pt x="4733" y="118"/>
                    <a:pt x="4734" y="120"/>
                  </a:cubicBezTo>
                  <a:cubicBezTo>
                    <a:pt x="4735" y="122"/>
                    <a:pt x="4739" y="125"/>
                    <a:pt x="4743" y="125"/>
                  </a:cubicBezTo>
                  <a:cubicBezTo>
                    <a:pt x="4744" y="126"/>
                    <a:pt x="4744" y="126"/>
                    <a:pt x="4745" y="126"/>
                  </a:cubicBezTo>
                  <a:cubicBezTo>
                    <a:pt x="4747" y="126"/>
                    <a:pt x="4748" y="125"/>
                    <a:pt x="4747" y="123"/>
                  </a:cubicBezTo>
                  <a:cubicBezTo>
                    <a:pt x="4746" y="121"/>
                    <a:pt x="4742" y="118"/>
                    <a:pt x="4739" y="117"/>
                  </a:cubicBezTo>
                  <a:cubicBezTo>
                    <a:pt x="4738" y="117"/>
                    <a:pt x="4737" y="117"/>
                    <a:pt x="4737" y="117"/>
                  </a:cubicBezTo>
                  <a:moveTo>
                    <a:pt x="4036" y="116"/>
                  </a:moveTo>
                  <a:cubicBezTo>
                    <a:pt x="4035" y="116"/>
                    <a:pt x="4034" y="117"/>
                    <a:pt x="4033" y="117"/>
                  </a:cubicBezTo>
                  <a:cubicBezTo>
                    <a:pt x="4030" y="119"/>
                    <a:pt x="4028" y="123"/>
                    <a:pt x="4028" y="126"/>
                  </a:cubicBezTo>
                  <a:cubicBezTo>
                    <a:pt x="4029" y="129"/>
                    <a:pt x="4030" y="130"/>
                    <a:pt x="4033" y="130"/>
                  </a:cubicBezTo>
                  <a:cubicBezTo>
                    <a:pt x="4034" y="130"/>
                    <a:pt x="4035" y="130"/>
                    <a:pt x="4036" y="129"/>
                  </a:cubicBezTo>
                  <a:cubicBezTo>
                    <a:pt x="4039" y="127"/>
                    <a:pt x="4041" y="123"/>
                    <a:pt x="4040" y="120"/>
                  </a:cubicBezTo>
                  <a:cubicBezTo>
                    <a:pt x="4040" y="118"/>
                    <a:pt x="4038" y="116"/>
                    <a:pt x="4036" y="116"/>
                  </a:cubicBezTo>
                  <a:moveTo>
                    <a:pt x="2486" y="110"/>
                  </a:moveTo>
                  <a:cubicBezTo>
                    <a:pt x="2484" y="110"/>
                    <a:pt x="2482" y="112"/>
                    <a:pt x="2482" y="116"/>
                  </a:cubicBezTo>
                  <a:cubicBezTo>
                    <a:pt x="2482" y="120"/>
                    <a:pt x="2484" y="124"/>
                    <a:pt x="2487" y="125"/>
                  </a:cubicBezTo>
                  <a:cubicBezTo>
                    <a:pt x="2488" y="126"/>
                    <a:pt x="2488" y="126"/>
                    <a:pt x="2489" y="126"/>
                  </a:cubicBezTo>
                  <a:cubicBezTo>
                    <a:pt x="2491" y="126"/>
                    <a:pt x="2493" y="124"/>
                    <a:pt x="2493" y="120"/>
                  </a:cubicBezTo>
                  <a:cubicBezTo>
                    <a:pt x="2493" y="116"/>
                    <a:pt x="2491" y="112"/>
                    <a:pt x="2488" y="111"/>
                  </a:cubicBezTo>
                  <a:cubicBezTo>
                    <a:pt x="2487" y="110"/>
                    <a:pt x="2486" y="110"/>
                    <a:pt x="2486" y="110"/>
                  </a:cubicBezTo>
                  <a:moveTo>
                    <a:pt x="4675" y="102"/>
                  </a:moveTo>
                  <a:cubicBezTo>
                    <a:pt x="4673" y="102"/>
                    <a:pt x="4671" y="104"/>
                    <a:pt x="4672" y="106"/>
                  </a:cubicBezTo>
                  <a:cubicBezTo>
                    <a:pt x="4674" y="108"/>
                    <a:pt x="4677" y="110"/>
                    <a:pt x="4681" y="111"/>
                  </a:cubicBezTo>
                  <a:cubicBezTo>
                    <a:pt x="4682" y="111"/>
                    <a:pt x="4683" y="112"/>
                    <a:pt x="4683" y="112"/>
                  </a:cubicBezTo>
                  <a:cubicBezTo>
                    <a:pt x="4685" y="112"/>
                    <a:pt x="4686" y="111"/>
                    <a:pt x="4685" y="109"/>
                  </a:cubicBezTo>
                  <a:cubicBezTo>
                    <a:pt x="4684" y="106"/>
                    <a:pt x="4680" y="104"/>
                    <a:pt x="4677" y="103"/>
                  </a:cubicBezTo>
                  <a:cubicBezTo>
                    <a:pt x="4676" y="102"/>
                    <a:pt x="4676" y="102"/>
                    <a:pt x="4675" y="102"/>
                  </a:cubicBezTo>
                  <a:moveTo>
                    <a:pt x="362" y="100"/>
                  </a:moveTo>
                  <a:cubicBezTo>
                    <a:pt x="359" y="100"/>
                    <a:pt x="357" y="102"/>
                    <a:pt x="356" y="104"/>
                  </a:cubicBezTo>
                  <a:cubicBezTo>
                    <a:pt x="356" y="107"/>
                    <a:pt x="360" y="110"/>
                    <a:pt x="364" y="111"/>
                  </a:cubicBezTo>
                  <a:cubicBezTo>
                    <a:pt x="365" y="112"/>
                    <a:pt x="366" y="112"/>
                    <a:pt x="367" y="112"/>
                  </a:cubicBezTo>
                  <a:cubicBezTo>
                    <a:pt x="370" y="112"/>
                    <a:pt x="372" y="110"/>
                    <a:pt x="372" y="108"/>
                  </a:cubicBezTo>
                  <a:cubicBezTo>
                    <a:pt x="372" y="105"/>
                    <a:pt x="369" y="102"/>
                    <a:pt x="365" y="101"/>
                  </a:cubicBezTo>
                  <a:cubicBezTo>
                    <a:pt x="364" y="100"/>
                    <a:pt x="363" y="100"/>
                    <a:pt x="362" y="100"/>
                  </a:cubicBezTo>
                  <a:moveTo>
                    <a:pt x="1658" y="99"/>
                  </a:moveTo>
                  <a:cubicBezTo>
                    <a:pt x="1657" y="99"/>
                    <a:pt x="1657" y="99"/>
                    <a:pt x="1656" y="100"/>
                  </a:cubicBezTo>
                  <a:cubicBezTo>
                    <a:pt x="1652" y="101"/>
                    <a:pt x="1649" y="105"/>
                    <a:pt x="1650" y="109"/>
                  </a:cubicBezTo>
                  <a:cubicBezTo>
                    <a:pt x="1650" y="112"/>
                    <a:pt x="1652" y="114"/>
                    <a:pt x="1654" y="114"/>
                  </a:cubicBezTo>
                  <a:cubicBezTo>
                    <a:pt x="1655" y="114"/>
                    <a:pt x="1656" y="114"/>
                    <a:pt x="1657" y="114"/>
                  </a:cubicBezTo>
                  <a:cubicBezTo>
                    <a:pt x="1660" y="112"/>
                    <a:pt x="1663" y="108"/>
                    <a:pt x="1663" y="104"/>
                  </a:cubicBezTo>
                  <a:cubicBezTo>
                    <a:pt x="1663" y="101"/>
                    <a:pt x="1661" y="99"/>
                    <a:pt x="1658" y="99"/>
                  </a:cubicBezTo>
                  <a:moveTo>
                    <a:pt x="4614" y="88"/>
                  </a:moveTo>
                  <a:cubicBezTo>
                    <a:pt x="4611" y="88"/>
                    <a:pt x="4610" y="89"/>
                    <a:pt x="4611" y="91"/>
                  </a:cubicBezTo>
                  <a:cubicBezTo>
                    <a:pt x="4612" y="94"/>
                    <a:pt x="4616" y="96"/>
                    <a:pt x="4620" y="97"/>
                  </a:cubicBezTo>
                  <a:cubicBezTo>
                    <a:pt x="4620" y="97"/>
                    <a:pt x="4621" y="98"/>
                    <a:pt x="4621" y="98"/>
                  </a:cubicBezTo>
                  <a:cubicBezTo>
                    <a:pt x="4624" y="98"/>
                    <a:pt x="4625" y="96"/>
                    <a:pt x="4624" y="94"/>
                  </a:cubicBezTo>
                  <a:cubicBezTo>
                    <a:pt x="4623" y="92"/>
                    <a:pt x="4619" y="89"/>
                    <a:pt x="4615" y="88"/>
                  </a:cubicBezTo>
                  <a:cubicBezTo>
                    <a:pt x="4615" y="88"/>
                    <a:pt x="4614" y="88"/>
                    <a:pt x="4614" y="88"/>
                  </a:cubicBezTo>
                  <a:moveTo>
                    <a:pt x="2435" y="87"/>
                  </a:moveTo>
                  <a:cubicBezTo>
                    <a:pt x="2432" y="87"/>
                    <a:pt x="2431" y="90"/>
                    <a:pt x="2431" y="93"/>
                  </a:cubicBezTo>
                  <a:cubicBezTo>
                    <a:pt x="2431" y="97"/>
                    <a:pt x="2433" y="101"/>
                    <a:pt x="2436" y="103"/>
                  </a:cubicBezTo>
                  <a:cubicBezTo>
                    <a:pt x="2436" y="103"/>
                    <a:pt x="2437" y="103"/>
                    <a:pt x="2437" y="103"/>
                  </a:cubicBezTo>
                  <a:cubicBezTo>
                    <a:pt x="2440" y="103"/>
                    <a:pt x="2441" y="101"/>
                    <a:pt x="2442" y="98"/>
                  </a:cubicBezTo>
                  <a:cubicBezTo>
                    <a:pt x="2442" y="93"/>
                    <a:pt x="2439" y="89"/>
                    <a:pt x="2436" y="88"/>
                  </a:cubicBezTo>
                  <a:cubicBezTo>
                    <a:pt x="2436" y="88"/>
                    <a:pt x="2435" y="87"/>
                    <a:pt x="2435" y="87"/>
                  </a:cubicBezTo>
                  <a:moveTo>
                    <a:pt x="4091" y="87"/>
                  </a:moveTo>
                  <a:cubicBezTo>
                    <a:pt x="4090" y="87"/>
                    <a:pt x="4089" y="87"/>
                    <a:pt x="4089" y="87"/>
                  </a:cubicBezTo>
                  <a:cubicBezTo>
                    <a:pt x="4085" y="89"/>
                    <a:pt x="4083" y="93"/>
                    <a:pt x="4084" y="97"/>
                  </a:cubicBezTo>
                  <a:cubicBezTo>
                    <a:pt x="4085" y="99"/>
                    <a:pt x="4087" y="101"/>
                    <a:pt x="4089" y="101"/>
                  </a:cubicBezTo>
                  <a:cubicBezTo>
                    <a:pt x="4090" y="101"/>
                    <a:pt x="4090" y="101"/>
                    <a:pt x="4091" y="100"/>
                  </a:cubicBezTo>
                  <a:cubicBezTo>
                    <a:pt x="4094" y="99"/>
                    <a:pt x="4096" y="95"/>
                    <a:pt x="4096" y="91"/>
                  </a:cubicBezTo>
                  <a:cubicBezTo>
                    <a:pt x="4095" y="88"/>
                    <a:pt x="4093" y="87"/>
                    <a:pt x="4091" y="87"/>
                  </a:cubicBezTo>
                  <a:moveTo>
                    <a:pt x="287" y="79"/>
                  </a:moveTo>
                  <a:cubicBezTo>
                    <a:pt x="284" y="79"/>
                    <a:pt x="282" y="81"/>
                    <a:pt x="282" y="83"/>
                  </a:cubicBezTo>
                  <a:cubicBezTo>
                    <a:pt x="281" y="86"/>
                    <a:pt x="285" y="89"/>
                    <a:pt x="289" y="90"/>
                  </a:cubicBezTo>
                  <a:cubicBezTo>
                    <a:pt x="290" y="90"/>
                    <a:pt x="291" y="91"/>
                    <a:pt x="292" y="91"/>
                  </a:cubicBezTo>
                  <a:cubicBezTo>
                    <a:pt x="295" y="91"/>
                    <a:pt x="297" y="89"/>
                    <a:pt x="297" y="87"/>
                  </a:cubicBezTo>
                  <a:cubicBezTo>
                    <a:pt x="298" y="84"/>
                    <a:pt x="295" y="81"/>
                    <a:pt x="290" y="80"/>
                  </a:cubicBezTo>
                  <a:cubicBezTo>
                    <a:pt x="289" y="79"/>
                    <a:pt x="288" y="79"/>
                    <a:pt x="287" y="79"/>
                  </a:cubicBezTo>
                  <a:moveTo>
                    <a:pt x="1721" y="76"/>
                  </a:moveTo>
                  <a:cubicBezTo>
                    <a:pt x="1720" y="76"/>
                    <a:pt x="1719" y="76"/>
                    <a:pt x="1719" y="76"/>
                  </a:cubicBezTo>
                  <a:cubicBezTo>
                    <a:pt x="1715" y="77"/>
                    <a:pt x="1712" y="82"/>
                    <a:pt x="1712" y="86"/>
                  </a:cubicBezTo>
                  <a:cubicBezTo>
                    <a:pt x="1712" y="89"/>
                    <a:pt x="1714" y="91"/>
                    <a:pt x="1717" y="91"/>
                  </a:cubicBezTo>
                  <a:cubicBezTo>
                    <a:pt x="1718" y="91"/>
                    <a:pt x="1718" y="91"/>
                    <a:pt x="1719" y="90"/>
                  </a:cubicBezTo>
                  <a:cubicBezTo>
                    <a:pt x="1723" y="89"/>
                    <a:pt x="1726" y="85"/>
                    <a:pt x="1725" y="81"/>
                  </a:cubicBezTo>
                  <a:cubicBezTo>
                    <a:pt x="1725" y="78"/>
                    <a:pt x="1723" y="76"/>
                    <a:pt x="1721" y="76"/>
                  </a:cubicBezTo>
                  <a:moveTo>
                    <a:pt x="4553" y="73"/>
                  </a:moveTo>
                  <a:cubicBezTo>
                    <a:pt x="4550" y="73"/>
                    <a:pt x="4549" y="75"/>
                    <a:pt x="4550" y="78"/>
                  </a:cubicBezTo>
                  <a:cubicBezTo>
                    <a:pt x="4551" y="81"/>
                    <a:pt x="4555" y="83"/>
                    <a:pt x="4558" y="84"/>
                  </a:cubicBezTo>
                  <a:cubicBezTo>
                    <a:pt x="4559" y="84"/>
                    <a:pt x="4560" y="84"/>
                    <a:pt x="4560" y="84"/>
                  </a:cubicBezTo>
                  <a:cubicBezTo>
                    <a:pt x="4563" y="84"/>
                    <a:pt x="4564" y="83"/>
                    <a:pt x="4563" y="80"/>
                  </a:cubicBezTo>
                  <a:cubicBezTo>
                    <a:pt x="4562" y="78"/>
                    <a:pt x="4558" y="74"/>
                    <a:pt x="4554" y="74"/>
                  </a:cubicBezTo>
                  <a:cubicBezTo>
                    <a:pt x="4554" y="74"/>
                    <a:pt x="4553" y="73"/>
                    <a:pt x="4553" y="73"/>
                  </a:cubicBezTo>
                  <a:moveTo>
                    <a:pt x="2383" y="66"/>
                  </a:moveTo>
                  <a:cubicBezTo>
                    <a:pt x="2380" y="66"/>
                    <a:pt x="2379" y="68"/>
                    <a:pt x="2378" y="71"/>
                  </a:cubicBezTo>
                  <a:cubicBezTo>
                    <a:pt x="2378" y="75"/>
                    <a:pt x="2381" y="80"/>
                    <a:pt x="2384" y="81"/>
                  </a:cubicBezTo>
                  <a:cubicBezTo>
                    <a:pt x="2384" y="81"/>
                    <a:pt x="2385" y="81"/>
                    <a:pt x="2385" y="81"/>
                  </a:cubicBezTo>
                  <a:cubicBezTo>
                    <a:pt x="2388" y="81"/>
                    <a:pt x="2389" y="79"/>
                    <a:pt x="2390" y="76"/>
                  </a:cubicBezTo>
                  <a:cubicBezTo>
                    <a:pt x="2390" y="72"/>
                    <a:pt x="2387" y="67"/>
                    <a:pt x="2384" y="66"/>
                  </a:cubicBezTo>
                  <a:cubicBezTo>
                    <a:pt x="2384" y="66"/>
                    <a:pt x="2383" y="66"/>
                    <a:pt x="2383" y="66"/>
                  </a:cubicBezTo>
                  <a:moveTo>
                    <a:pt x="4146" y="65"/>
                  </a:moveTo>
                  <a:cubicBezTo>
                    <a:pt x="4145" y="65"/>
                    <a:pt x="4145" y="65"/>
                    <a:pt x="4144" y="65"/>
                  </a:cubicBezTo>
                  <a:cubicBezTo>
                    <a:pt x="4141" y="66"/>
                    <a:pt x="4139" y="70"/>
                    <a:pt x="4140" y="74"/>
                  </a:cubicBezTo>
                  <a:cubicBezTo>
                    <a:pt x="4140" y="77"/>
                    <a:pt x="4143" y="79"/>
                    <a:pt x="4145" y="79"/>
                  </a:cubicBezTo>
                  <a:cubicBezTo>
                    <a:pt x="4146" y="79"/>
                    <a:pt x="4146" y="79"/>
                    <a:pt x="4147" y="79"/>
                  </a:cubicBezTo>
                  <a:cubicBezTo>
                    <a:pt x="4150" y="78"/>
                    <a:pt x="4152" y="74"/>
                    <a:pt x="4151" y="71"/>
                  </a:cubicBezTo>
                  <a:cubicBezTo>
                    <a:pt x="4151" y="67"/>
                    <a:pt x="4148" y="65"/>
                    <a:pt x="4146" y="65"/>
                  </a:cubicBezTo>
                  <a:moveTo>
                    <a:pt x="4493" y="61"/>
                  </a:moveTo>
                  <a:cubicBezTo>
                    <a:pt x="4490" y="61"/>
                    <a:pt x="4488" y="63"/>
                    <a:pt x="4489" y="66"/>
                  </a:cubicBezTo>
                  <a:cubicBezTo>
                    <a:pt x="4491" y="69"/>
                    <a:pt x="4494" y="72"/>
                    <a:pt x="4498" y="72"/>
                  </a:cubicBezTo>
                  <a:cubicBezTo>
                    <a:pt x="4498" y="72"/>
                    <a:pt x="4499" y="73"/>
                    <a:pt x="4499" y="73"/>
                  </a:cubicBezTo>
                  <a:cubicBezTo>
                    <a:pt x="4502" y="73"/>
                    <a:pt x="4503" y="71"/>
                    <a:pt x="4502" y="68"/>
                  </a:cubicBezTo>
                  <a:cubicBezTo>
                    <a:pt x="4501" y="65"/>
                    <a:pt x="4497" y="62"/>
                    <a:pt x="4494" y="61"/>
                  </a:cubicBezTo>
                  <a:cubicBezTo>
                    <a:pt x="4493" y="61"/>
                    <a:pt x="4493" y="61"/>
                    <a:pt x="4493" y="61"/>
                  </a:cubicBezTo>
                  <a:moveTo>
                    <a:pt x="215" y="61"/>
                  </a:moveTo>
                  <a:cubicBezTo>
                    <a:pt x="212" y="61"/>
                    <a:pt x="209" y="62"/>
                    <a:pt x="209" y="64"/>
                  </a:cubicBezTo>
                  <a:cubicBezTo>
                    <a:pt x="208" y="67"/>
                    <a:pt x="211" y="71"/>
                    <a:pt x="215" y="72"/>
                  </a:cubicBezTo>
                  <a:cubicBezTo>
                    <a:pt x="216" y="72"/>
                    <a:pt x="217" y="72"/>
                    <a:pt x="218" y="72"/>
                  </a:cubicBezTo>
                  <a:cubicBezTo>
                    <a:pt x="221" y="72"/>
                    <a:pt x="224" y="70"/>
                    <a:pt x="224" y="68"/>
                  </a:cubicBezTo>
                  <a:cubicBezTo>
                    <a:pt x="224" y="65"/>
                    <a:pt x="221" y="62"/>
                    <a:pt x="217" y="61"/>
                  </a:cubicBezTo>
                  <a:cubicBezTo>
                    <a:pt x="216" y="61"/>
                    <a:pt x="215" y="61"/>
                    <a:pt x="215" y="61"/>
                  </a:cubicBezTo>
                  <a:moveTo>
                    <a:pt x="1784" y="54"/>
                  </a:moveTo>
                  <a:cubicBezTo>
                    <a:pt x="1783" y="54"/>
                    <a:pt x="1783" y="54"/>
                    <a:pt x="1782" y="54"/>
                  </a:cubicBezTo>
                  <a:cubicBezTo>
                    <a:pt x="1778" y="56"/>
                    <a:pt x="1775" y="60"/>
                    <a:pt x="1775" y="64"/>
                  </a:cubicBezTo>
                  <a:cubicBezTo>
                    <a:pt x="1775" y="67"/>
                    <a:pt x="1777" y="69"/>
                    <a:pt x="1780" y="69"/>
                  </a:cubicBezTo>
                  <a:cubicBezTo>
                    <a:pt x="1781" y="69"/>
                    <a:pt x="1781" y="69"/>
                    <a:pt x="1782" y="69"/>
                  </a:cubicBezTo>
                  <a:cubicBezTo>
                    <a:pt x="1786" y="68"/>
                    <a:pt x="1788" y="63"/>
                    <a:pt x="1788" y="60"/>
                  </a:cubicBezTo>
                  <a:cubicBezTo>
                    <a:pt x="1789" y="56"/>
                    <a:pt x="1787" y="54"/>
                    <a:pt x="1784" y="54"/>
                  </a:cubicBezTo>
                  <a:moveTo>
                    <a:pt x="4202" y="51"/>
                  </a:moveTo>
                  <a:cubicBezTo>
                    <a:pt x="4201" y="51"/>
                    <a:pt x="4201" y="51"/>
                    <a:pt x="4201" y="51"/>
                  </a:cubicBezTo>
                  <a:cubicBezTo>
                    <a:pt x="4197" y="52"/>
                    <a:pt x="4195" y="55"/>
                    <a:pt x="4196" y="59"/>
                  </a:cubicBezTo>
                  <a:cubicBezTo>
                    <a:pt x="4197" y="63"/>
                    <a:pt x="4200" y="65"/>
                    <a:pt x="4203" y="65"/>
                  </a:cubicBezTo>
                  <a:cubicBezTo>
                    <a:pt x="4203" y="65"/>
                    <a:pt x="4203" y="65"/>
                    <a:pt x="4204" y="65"/>
                  </a:cubicBezTo>
                  <a:cubicBezTo>
                    <a:pt x="4207" y="64"/>
                    <a:pt x="4209" y="61"/>
                    <a:pt x="4208" y="57"/>
                  </a:cubicBezTo>
                  <a:cubicBezTo>
                    <a:pt x="4207" y="53"/>
                    <a:pt x="4205" y="51"/>
                    <a:pt x="4202" y="51"/>
                  </a:cubicBezTo>
                  <a:moveTo>
                    <a:pt x="4433" y="51"/>
                  </a:moveTo>
                  <a:cubicBezTo>
                    <a:pt x="4430" y="51"/>
                    <a:pt x="4428" y="53"/>
                    <a:pt x="4429" y="56"/>
                  </a:cubicBezTo>
                  <a:cubicBezTo>
                    <a:pt x="4431" y="60"/>
                    <a:pt x="4434" y="63"/>
                    <a:pt x="4438" y="63"/>
                  </a:cubicBezTo>
                  <a:cubicBezTo>
                    <a:pt x="4438" y="63"/>
                    <a:pt x="4438" y="63"/>
                    <a:pt x="4439" y="63"/>
                  </a:cubicBezTo>
                  <a:cubicBezTo>
                    <a:pt x="4442" y="63"/>
                    <a:pt x="4443" y="61"/>
                    <a:pt x="4442" y="58"/>
                  </a:cubicBezTo>
                  <a:cubicBezTo>
                    <a:pt x="4441" y="55"/>
                    <a:pt x="4437" y="51"/>
                    <a:pt x="4434" y="51"/>
                  </a:cubicBezTo>
                  <a:cubicBezTo>
                    <a:pt x="4434" y="51"/>
                    <a:pt x="4433" y="51"/>
                    <a:pt x="4433" y="51"/>
                  </a:cubicBezTo>
                  <a:moveTo>
                    <a:pt x="2330" y="46"/>
                  </a:moveTo>
                  <a:cubicBezTo>
                    <a:pt x="2327" y="46"/>
                    <a:pt x="2325" y="48"/>
                    <a:pt x="2325" y="52"/>
                  </a:cubicBezTo>
                  <a:cubicBezTo>
                    <a:pt x="2325" y="56"/>
                    <a:pt x="2327" y="60"/>
                    <a:pt x="2331" y="61"/>
                  </a:cubicBezTo>
                  <a:cubicBezTo>
                    <a:pt x="2331" y="61"/>
                    <a:pt x="2332" y="61"/>
                    <a:pt x="2332" y="61"/>
                  </a:cubicBezTo>
                  <a:cubicBezTo>
                    <a:pt x="2335" y="61"/>
                    <a:pt x="2336" y="59"/>
                    <a:pt x="2337" y="56"/>
                  </a:cubicBezTo>
                  <a:cubicBezTo>
                    <a:pt x="2337" y="52"/>
                    <a:pt x="2334" y="47"/>
                    <a:pt x="2331" y="46"/>
                  </a:cubicBezTo>
                  <a:cubicBezTo>
                    <a:pt x="2331" y="46"/>
                    <a:pt x="2330" y="46"/>
                    <a:pt x="2330" y="46"/>
                  </a:cubicBezTo>
                  <a:moveTo>
                    <a:pt x="144" y="45"/>
                  </a:moveTo>
                  <a:cubicBezTo>
                    <a:pt x="140" y="45"/>
                    <a:pt x="137" y="47"/>
                    <a:pt x="137" y="49"/>
                  </a:cubicBezTo>
                  <a:cubicBezTo>
                    <a:pt x="136" y="52"/>
                    <a:pt x="139" y="55"/>
                    <a:pt x="143" y="56"/>
                  </a:cubicBezTo>
                  <a:cubicBezTo>
                    <a:pt x="144" y="56"/>
                    <a:pt x="145" y="56"/>
                    <a:pt x="145" y="56"/>
                  </a:cubicBezTo>
                  <a:cubicBezTo>
                    <a:pt x="149" y="56"/>
                    <a:pt x="151" y="55"/>
                    <a:pt x="152" y="52"/>
                  </a:cubicBezTo>
                  <a:cubicBezTo>
                    <a:pt x="152" y="49"/>
                    <a:pt x="150" y="46"/>
                    <a:pt x="145" y="45"/>
                  </a:cubicBezTo>
                  <a:cubicBezTo>
                    <a:pt x="145" y="45"/>
                    <a:pt x="144" y="45"/>
                    <a:pt x="144" y="45"/>
                  </a:cubicBezTo>
                  <a:moveTo>
                    <a:pt x="4374" y="44"/>
                  </a:moveTo>
                  <a:cubicBezTo>
                    <a:pt x="4371" y="44"/>
                    <a:pt x="4369" y="47"/>
                    <a:pt x="4370" y="50"/>
                  </a:cubicBezTo>
                  <a:cubicBezTo>
                    <a:pt x="4371" y="54"/>
                    <a:pt x="4375" y="57"/>
                    <a:pt x="4378" y="57"/>
                  </a:cubicBezTo>
                  <a:cubicBezTo>
                    <a:pt x="4378" y="57"/>
                    <a:pt x="4379" y="57"/>
                    <a:pt x="4379" y="57"/>
                  </a:cubicBezTo>
                  <a:cubicBezTo>
                    <a:pt x="4382" y="57"/>
                    <a:pt x="4383" y="54"/>
                    <a:pt x="4382" y="51"/>
                  </a:cubicBezTo>
                  <a:cubicBezTo>
                    <a:pt x="4381" y="48"/>
                    <a:pt x="4378" y="44"/>
                    <a:pt x="4375" y="44"/>
                  </a:cubicBezTo>
                  <a:cubicBezTo>
                    <a:pt x="4374" y="44"/>
                    <a:pt x="4374" y="44"/>
                    <a:pt x="4374" y="44"/>
                  </a:cubicBezTo>
                  <a:moveTo>
                    <a:pt x="4258" y="43"/>
                  </a:moveTo>
                  <a:cubicBezTo>
                    <a:pt x="4258" y="43"/>
                    <a:pt x="4258" y="43"/>
                    <a:pt x="4258" y="43"/>
                  </a:cubicBezTo>
                  <a:cubicBezTo>
                    <a:pt x="4254" y="43"/>
                    <a:pt x="4252" y="47"/>
                    <a:pt x="4253" y="51"/>
                  </a:cubicBezTo>
                  <a:cubicBezTo>
                    <a:pt x="4254" y="54"/>
                    <a:pt x="4257" y="57"/>
                    <a:pt x="4261" y="57"/>
                  </a:cubicBezTo>
                  <a:cubicBezTo>
                    <a:pt x="4261" y="57"/>
                    <a:pt x="4261" y="57"/>
                    <a:pt x="4261" y="57"/>
                  </a:cubicBezTo>
                  <a:cubicBezTo>
                    <a:pt x="4265" y="57"/>
                    <a:pt x="4266" y="54"/>
                    <a:pt x="4265" y="50"/>
                  </a:cubicBezTo>
                  <a:cubicBezTo>
                    <a:pt x="4265" y="46"/>
                    <a:pt x="4261" y="43"/>
                    <a:pt x="4258" y="43"/>
                  </a:cubicBezTo>
                  <a:moveTo>
                    <a:pt x="4316" y="41"/>
                  </a:moveTo>
                  <a:cubicBezTo>
                    <a:pt x="4312" y="41"/>
                    <a:pt x="4310" y="44"/>
                    <a:pt x="4311" y="48"/>
                  </a:cubicBezTo>
                  <a:cubicBezTo>
                    <a:pt x="4312" y="52"/>
                    <a:pt x="4316" y="55"/>
                    <a:pt x="4319" y="55"/>
                  </a:cubicBezTo>
                  <a:cubicBezTo>
                    <a:pt x="4323" y="55"/>
                    <a:pt x="4325" y="52"/>
                    <a:pt x="4324" y="48"/>
                  </a:cubicBezTo>
                  <a:cubicBezTo>
                    <a:pt x="4323" y="44"/>
                    <a:pt x="4319" y="41"/>
                    <a:pt x="4316" y="41"/>
                  </a:cubicBezTo>
                  <a:cubicBezTo>
                    <a:pt x="4316" y="41"/>
                    <a:pt x="4316" y="41"/>
                    <a:pt x="4316" y="41"/>
                  </a:cubicBezTo>
                  <a:moveTo>
                    <a:pt x="1847" y="35"/>
                  </a:moveTo>
                  <a:cubicBezTo>
                    <a:pt x="1846" y="35"/>
                    <a:pt x="1846" y="35"/>
                    <a:pt x="1845" y="35"/>
                  </a:cubicBezTo>
                  <a:cubicBezTo>
                    <a:pt x="1842" y="36"/>
                    <a:pt x="1838" y="40"/>
                    <a:pt x="1838" y="44"/>
                  </a:cubicBezTo>
                  <a:cubicBezTo>
                    <a:pt x="1838" y="48"/>
                    <a:pt x="1840" y="50"/>
                    <a:pt x="1843" y="50"/>
                  </a:cubicBezTo>
                  <a:cubicBezTo>
                    <a:pt x="1844" y="50"/>
                    <a:pt x="1844" y="50"/>
                    <a:pt x="1845" y="50"/>
                  </a:cubicBezTo>
                  <a:cubicBezTo>
                    <a:pt x="1849" y="49"/>
                    <a:pt x="1852" y="45"/>
                    <a:pt x="1852" y="41"/>
                  </a:cubicBezTo>
                  <a:cubicBezTo>
                    <a:pt x="1852" y="37"/>
                    <a:pt x="1850" y="35"/>
                    <a:pt x="1847" y="35"/>
                  </a:cubicBezTo>
                  <a:moveTo>
                    <a:pt x="74" y="33"/>
                  </a:moveTo>
                  <a:cubicBezTo>
                    <a:pt x="71" y="33"/>
                    <a:pt x="68" y="35"/>
                    <a:pt x="67" y="38"/>
                  </a:cubicBezTo>
                  <a:cubicBezTo>
                    <a:pt x="67" y="41"/>
                    <a:pt x="70" y="44"/>
                    <a:pt x="74" y="45"/>
                  </a:cubicBezTo>
                  <a:cubicBezTo>
                    <a:pt x="74" y="45"/>
                    <a:pt x="74" y="45"/>
                    <a:pt x="75" y="45"/>
                  </a:cubicBezTo>
                  <a:cubicBezTo>
                    <a:pt x="78" y="45"/>
                    <a:pt x="81" y="43"/>
                    <a:pt x="82" y="40"/>
                  </a:cubicBezTo>
                  <a:cubicBezTo>
                    <a:pt x="83" y="37"/>
                    <a:pt x="80" y="34"/>
                    <a:pt x="76" y="33"/>
                  </a:cubicBezTo>
                  <a:cubicBezTo>
                    <a:pt x="75" y="33"/>
                    <a:pt x="75" y="33"/>
                    <a:pt x="74" y="33"/>
                  </a:cubicBezTo>
                  <a:moveTo>
                    <a:pt x="2276" y="29"/>
                  </a:moveTo>
                  <a:cubicBezTo>
                    <a:pt x="2273" y="29"/>
                    <a:pt x="2271" y="31"/>
                    <a:pt x="2271" y="35"/>
                  </a:cubicBezTo>
                  <a:cubicBezTo>
                    <a:pt x="2270" y="39"/>
                    <a:pt x="2273" y="43"/>
                    <a:pt x="2276" y="44"/>
                  </a:cubicBezTo>
                  <a:cubicBezTo>
                    <a:pt x="2277" y="44"/>
                    <a:pt x="2277" y="44"/>
                    <a:pt x="2277" y="44"/>
                  </a:cubicBezTo>
                  <a:cubicBezTo>
                    <a:pt x="2280" y="44"/>
                    <a:pt x="2282" y="42"/>
                    <a:pt x="2282" y="38"/>
                  </a:cubicBezTo>
                  <a:cubicBezTo>
                    <a:pt x="2283" y="34"/>
                    <a:pt x="2280" y="30"/>
                    <a:pt x="2277" y="29"/>
                  </a:cubicBezTo>
                  <a:cubicBezTo>
                    <a:pt x="2277" y="29"/>
                    <a:pt x="2276" y="29"/>
                    <a:pt x="2276" y="29"/>
                  </a:cubicBezTo>
                  <a:moveTo>
                    <a:pt x="8" y="26"/>
                  </a:moveTo>
                  <a:cubicBezTo>
                    <a:pt x="4" y="26"/>
                    <a:pt x="1" y="28"/>
                    <a:pt x="0" y="32"/>
                  </a:cubicBezTo>
                  <a:cubicBezTo>
                    <a:pt x="0" y="35"/>
                    <a:pt x="2" y="38"/>
                    <a:pt x="6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10" y="38"/>
                    <a:pt x="14" y="36"/>
                    <a:pt x="14" y="33"/>
                  </a:cubicBezTo>
                  <a:cubicBezTo>
                    <a:pt x="15" y="29"/>
                    <a:pt x="12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moveTo>
                    <a:pt x="1910" y="19"/>
                  </a:moveTo>
                  <a:cubicBezTo>
                    <a:pt x="1910" y="19"/>
                    <a:pt x="1909" y="19"/>
                    <a:pt x="1909" y="20"/>
                  </a:cubicBezTo>
                  <a:cubicBezTo>
                    <a:pt x="1905" y="20"/>
                    <a:pt x="1902" y="24"/>
                    <a:pt x="1902" y="28"/>
                  </a:cubicBezTo>
                  <a:cubicBezTo>
                    <a:pt x="1902" y="32"/>
                    <a:pt x="1904" y="34"/>
                    <a:pt x="1907" y="34"/>
                  </a:cubicBezTo>
                  <a:cubicBezTo>
                    <a:pt x="1907" y="34"/>
                    <a:pt x="1908" y="34"/>
                    <a:pt x="1908" y="34"/>
                  </a:cubicBezTo>
                  <a:cubicBezTo>
                    <a:pt x="1912" y="34"/>
                    <a:pt x="1915" y="30"/>
                    <a:pt x="1915" y="25"/>
                  </a:cubicBezTo>
                  <a:cubicBezTo>
                    <a:pt x="1915" y="22"/>
                    <a:pt x="1913" y="19"/>
                    <a:pt x="1910" y="19"/>
                  </a:cubicBezTo>
                  <a:moveTo>
                    <a:pt x="2220" y="15"/>
                  </a:moveTo>
                  <a:cubicBezTo>
                    <a:pt x="2217" y="15"/>
                    <a:pt x="2214" y="18"/>
                    <a:pt x="2214" y="21"/>
                  </a:cubicBezTo>
                  <a:cubicBezTo>
                    <a:pt x="2214" y="25"/>
                    <a:pt x="2216" y="29"/>
                    <a:pt x="2220" y="30"/>
                  </a:cubicBezTo>
                  <a:cubicBezTo>
                    <a:pt x="2220" y="30"/>
                    <a:pt x="2220" y="30"/>
                    <a:pt x="2221" y="30"/>
                  </a:cubicBezTo>
                  <a:cubicBezTo>
                    <a:pt x="2224" y="30"/>
                    <a:pt x="2226" y="27"/>
                    <a:pt x="2226" y="24"/>
                  </a:cubicBezTo>
                  <a:cubicBezTo>
                    <a:pt x="2227" y="20"/>
                    <a:pt x="2224" y="16"/>
                    <a:pt x="2221" y="15"/>
                  </a:cubicBezTo>
                  <a:cubicBezTo>
                    <a:pt x="2220" y="15"/>
                    <a:pt x="2220" y="15"/>
                    <a:pt x="2220" y="15"/>
                  </a:cubicBezTo>
                  <a:moveTo>
                    <a:pt x="1974" y="8"/>
                  </a:moveTo>
                  <a:cubicBezTo>
                    <a:pt x="1973" y="8"/>
                    <a:pt x="1973" y="8"/>
                    <a:pt x="1973" y="8"/>
                  </a:cubicBezTo>
                  <a:cubicBezTo>
                    <a:pt x="1969" y="8"/>
                    <a:pt x="1966" y="12"/>
                    <a:pt x="1966" y="16"/>
                  </a:cubicBezTo>
                  <a:cubicBezTo>
                    <a:pt x="1965" y="20"/>
                    <a:pt x="1968" y="23"/>
                    <a:pt x="1971" y="23"/>
                  </a:cubicBezTo>
                  <a:cubicBezTo>
                    <a:pt x="1971" y="23"/>
                    <a:pt x="1972" y="23"/>
                    <a:pt x="1972" y="23"/>
                  </a:cubicBezTo>
                  <a:cubicBezTo>
                    <a:pt x="1976" y="22"/>
                    <a:pt x="1979" y="18"/>
                    <a:pt x="1979" y="14"/>
                  </a:cubicBezTo>
                  <a:cubicBezTo>
                    <a:pt x="1979" y="11"/>
                    <a:pt x="1977" y="8"/>
                    <a:pt x="1974" y="8"/>
                  </a:cubicBezTo>
                  <a:moveTo>
                    <a:pt x="2162" y="5"/>
                  </a:moveTo>
                  <a:cubicBezTo>
                    <a:pt x="2158" y="5"/>
                    <a:pt x="2156" y="8"/>
                    <a:pt x="2155" y="12"/>
                  </a:cubicBezTo>
                  <a:cubicBezTo>
                    <a:pt x="2155" y="16"/>
                    <a:pt x="2158" y="20"/>
                    <a:pt x="2161" y="20"/>
                  </a:cubicBezTo>
                  <a:cubicBezTo>
                    <a:pt x="2162" y="20"/>
                    <a:pt x="2162" y="20"/>
                    <a:pt x="2162" y="20"/>
                  </a:cubicBezTo>
                  <a:cubicBezTo>
                    <a:pt x="2165" y="20"/>
                    <a:pt x="2168" y="17"/>
                    <a:pt x="2168" y="14"/>
                  </a:cubicBezTo>
                  <a:cubicBezTo>
                    <a:pt x="2168" y="10"/>
                    <a:pt x="2166" y="6"/>
                    <a:pt x="2162" y="5"/>
                  </a:cubicBezTo>
                  <a:cubicBezTo>
                    <a:pt x="2162" y="5"/>
                    <a:pt x="2162" y="5"/>
                    <a:pt x="2162" y="5"/>
                  </a:cubicBezTo>
                  <a:moveTo>
                    <a:pt x="2037" y="1"/>
                  </a:moveTo>
                  <a:cubicBezTo>
                    <a:pt x="2037" y="1"/>
                    <a:pt x="2037" y="1"/>
                    <a:pt x="2037" y="1"/>
                  </a:cubicBezTo>
                  <a:cubicBezTo>
                    <a:pt x="2033" y="2"/>
                    <a:pt x="2030" y="5"/>
                    <a:pt x="2030" y="9"/>
                  </a:cubicBezTo>
                  <a:cubicBezTo>
                    <a:pt x="2030" y="13"/>
                    <a:pt x="2032" y="16"/>
                    <a:pt x="2036" y="16"/>
                  </a:cubicBezTo>
                  <a:cubicBezTo>
                    <a:pt x="2036" y="16"/>
                    <a:pt x="2036" y="16"/>
                    <a:pt x="2036" y="16"/>
                  </a:cubicBezTo>
                  <a:cubicBezTo>
                    <a:pt x="2040" y="16"/>
                    <a:pt x="2043" y="12"/>
                    <a:pt x="2043" y="8"/>
                  </a:cubicBezTo>
                  <a:cubicBezTo>
                    <a:pt x="2044" y="4"/>
                    <a:pt x="2041" y="1"/>
                    <a:pt x="2037" y="1"/>
                  </a:cubicBezTo>
                  <a:moveTo>
                    <a:pt x="2101" y="0"/>
                  </a:moveTo>
                  <a:cubicBezTo>
                    <a:pt x="2097" y="0"/>
                    <a:pt x="2094" y="4"/>
                    <a:pt x="2094" y="7"/>
                  </a:cubicBezTo>
                  <a:cubicBezTo>
                    <a:pt x="2094" y="11"/>
                    <a:pt x="2097" y="15"/>
                    <a:pt x="2100" y="15"/>
                  </a:cubicBezTo>
                  <a:cubicBezTo>
                    <a:pt x="2100" y="15"/>
                    <a:pt x="2100" y="15"/>
                    <a:pt x="2100" y="15"/>
                  </a:cubicBezTo>
                  <a:cubicBezTo>
                    <a:pt x="2104" y="15"/>
                    <a:pt x="2107" y="12"/>
                    <a:pt x="2107" y="8"/>
                  </a:cubicBezTo>
                  <a:cubicBezTo>
                    <a:pt x="2108" y="4"/>
                    <a:pt x="2105" y="1"/>
                    <a:pt x="2101" y="0"/>
                  </a:cubicBezTo>
                  <a:cubicBezTo>
                    <a:pt x="2101" y="0"/>
                    <a:pt x="2101" y="0"/>
                    <a:pt x="210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Freeform 46"/>
            <p:cNvSpPr/>
            <p:nvPr/>
          </p:nvSpPr>
          <p:spPr bwMode="auto">
            <a:xfrm>
              <a:off x="12747625" y="10182225"/>
              <a:ext cx="38100" cy="22225"/>
            </a:xfrm>
            <a:custGeom>
              <a:avLst/>
              <a:gdLst>
                <a:gd name="T0" fmla="*/ 5 w 14"/>
                <a:gd name="T1" fmla="*/ 0 h 8"/>
                <a:gd name="T2" fmla="*/ 4 w 14"/>
                <a:gd name="T3" fmla="*/ 0 h 8"/>
                <a:gd name="T4" fmla="*/ 3 w 14"/>
                <a:gd name="T5" fmla="*/ 0 h 8"/>
                <a:gd name="T6" fmla="*/ 2 w 14"/>
                <a:gd name="T7" fmla="*/ 0 h 8"/>
                <a:gd name="T8" fmla="*/ 1 w 14"/>
                <a:gd name="T9" fmla="*/ 1 h 8"/>
                <a:gd name="T10" fmla="*/ 0 w 14"/>
                <a:gd name="T11" fmla="*/ 2 h 8"/>
                <a:gd name="T12" fmla="*/ 1 w 14"/>
                <a:gd name="T13" fmla="*/ 2 h 8"/>
                <a:gd name="T14" fmla="*/ 8 w 14"/>
                <a:gd name="T15" fmla="*/ 3 h 8"/>
                <a:gd name="T16" fmla="*/ 10 w 14"/>
                <a:gd name="T17" fmla="*/ 4 h 8"/>
                <a:gd name="T18" fmla="*/ 4 w 14"/>
                <a:gd name="T19" fmla="*/ 5 h 8"/>
                <a:gd name="T20" fmla="*/ 1 w 14"/>
                <a:gd name="T21" fmla="*/ 5 h 8"/>
                <a:gd name="T22" fmla="*/ 3 w 14"/>
                <a:gd name="T23" fmla="*/ 7 h 8"/>
                <a:gd name="T24" fmla="*/ 9 w 14"/>
                <a:gd name="T25" fmla="*/ 8 h 8"/>
                <a:gd name="T26" fmla="*/ 9 w 14"/>
                <a:gd name="T27" fmla="*/ 8 h 8"/>
                <a:gd name="T28" fmla="*/ 11 w 14"/>
                <a:gd name="T29" fmla="*/ 8 h 8"/>
                <a:gd name="T30" fmla="*/ 13 w 14"/>
                <a:gd name="T31" fmla="*/ 8 h 8"/>
                <a:gd name="T32" fmla="*/ 14 w 14"/>
                <a:gd name="T33" fmla="*/ 5 h 8"/>
                <a:gd name="T34" fmla="*/ 13 w 14"/>
                <a:gd name="T35" fmla="*/ 4 h 8"/>
                <a:gd name="T36" fmla="*/ 13 w 14"/>
                <a:gd name="T37" fmla="*/ 3 h 8"/>
                <a:gd name="T38" fmla="*/ 11 w 14"/>
                <a:gd name="T39" fmla="*/ 1 h 8"/>
                <a:gd name="T40" fmla="*/ 5 w 14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8">
                  <a:moveTo>
                    <a:pt x="5" y="0"/>
                  </a:move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6" y="3"/>
                    <a:pt x="8" y="3"/>
                  </a:cubicBezTo>
                  <a:cubicBezTo>
                    <a:pt x="12" y="3"/>
                    <a:pt x="13" y="4"/>
                    <a:pt x="10" y="4"/>
                  </a:cubicBezTo>
                  <a:cubicBezTo>
                    <a:pt x="8" y="5"/>
                    <a:pt x="6" y="5"/>
                    <a:pt x="4" y="5"/>
                  </a:cubicBezTo>
                  <a:cubicBezTo>
                    <a:pt x="3" y="5"/>
                    <a:pt x="2" y="5"/>
                    <a:pt x="1" y="5"/>
                  </a:cubicBezTo>
                  <a:cubicBezTo>
                    <a:pt x="1" y="6"/>
                    <a:pt x="2" y="6"/>
                    <a:pt x="3" y="7"/>
                  </a:cubicBezTo>
                  <a:cubicBezTo>
                    <a:pt x="5" y="8"/>
                    <a:pt x="7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1" y="8"/>
                    <a:pt x="11" y="8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4" y="7"/>
                    <a:pt x="14" y="6"/>
                    <a:pt x="14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2"/>
                    <a:pt x="11" y="2"/>
                    <a:pt x="11" y="1"/>
                  </a:cubicBezTo>
                  <a:cubicBezTo>
                    <a:pt x="9" y="0"/>
                    <a:pt x="7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Freeform 47"/>
            <p:cNvSpPr/>
            <p:nvPr/>
          </p:nvSpPr>
          <p:spPr bwMode="auto">
            <a:xfrm>
              <a:off x="-876300" y="9996488"/>
              <a:ext cx="38100" cy="38100"/>
            </a:xfrm>
            <a:custGeom>
              <a:avLst/>
              <a:gdLst>
                <a:gd name="T0" fmla="*/ 9 w 14"/>
                <a:gd name="T1" fmla="*/ 0 h 14"/>
                <a:gd name="T2" fmla="*/ 7 w 14"/>
                <a:gd name="T3" fmla="*/ 0 h 14"/>
                <a:gd name="T4" fmla="*/ 6 w 14"/>
                <a:gd name="T5" fmla="*/ 1 h 14"/>
                <a:gd name="T6" fmla="*/ 4 w 14"/>
                <a:gd name="T7" fmla="*/ 2 h 14"/>
                <a:gd name="T8" fmla="*/ 3 w 14"/>
                <a:gd name="T9" fmla="*/ 3 h 14"/>
                <a:gd name="T10" fmla="*/ 2 w 14"/>
                <a:gd name="T11" fmla="*/ 4 h 14"/>
                <a:gd name="T12" fmla="*/ 1 w 14"/>
                <a:gd name="T13" fmla="*/ 5 h 14"/>
                <a:gd name="T14" fmla="*/ 1 w 14"/>
                <a:gd name="T15" fmla="*/ 6 h 14"/>
                <a:gd name="T16" fmla="*/ 0 w 14"/>
                <a:gd name="T17" fmla="*/ 8 h 14"/>
                <a:gd name="T18" fmla="*/ 0 w 14"/>
                <a:gd name="T19" fmla="*/ 10 h 14"/>
                <a:gd name="T20" fmla="*/ 1 w 14"/>
                <a:gd name="T21" fmla="*/ 12 h 14"/>
                <a:gd name="T22" fmla="*/ 4 w 14"/>
                <a:gd name="T23" fmla="*/ 14 h 14"/>
                <a:gd name="T24" fmla="*/ 5 w 14"/>
                <a:gd name="T25" fmla="*/ 13 h 14"/>
                <a:gd name="T26" fmla="*/ 8 w 14"/>
                <a:gd name="T27" fmla="*/ 13 h 14"/>
                <a:gd name="T28" fmla="*/ 10 w 14"/>
                <a:gd name="T29" fmla="*/ 11 h 14"/>
                <a:gd name="T30" fmla="*/ 12 w 14"/>
                <a:gd name="T31" fmla="*/ 9 h 14"/>
                <a:gd name="T32" fmla="*/ 14 w 14"/>
                <a:gd name="T33" fmla="*/ 6 h 14"/>
                <a:gd name="T34" fmla="*/ 13 w 14"/>
                <a:gd name="T35" fmla="*/ 2 h 14"/>
                <a:gd name="T36" fmla="*/ 9 w 14"/>
                <a:gd name="T3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" h="14">
                  <a:moveTo>
                    <a:pt x="9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5" y="1"/>
                    <a:pt x="5" y="1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3" y="3"/>
                    <a:pt x="2" y="4"/>
                  </a:cubicBezTo>
                  <a:cubicBezTo>
                    <a:pt x="2" y="4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9"/>
                    <a:pt x="0" y="9"/>
                    <a:pt x="0" y="10"/>
                  </a:cubicBezTo>
                  <a:cubicBezTo>
                    <a:pt x="0" y="11"/>
                    <a:pt x="0" y="12"/>
                    <a:pt x="1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4" y="14"/>
                    <a:pt x="5" y="13"/>
                    <a:pt x="5" y="13"/>
                  </a:cubicBezTo>
                  <a:cubicBezTo>
                    <a:pt x="6" y="13"/>
                    <a:pt x="7" y="13"/>
                    <a:pt x="8" y="13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1" y="10"/>
                    <a:pt x="12" y="10"/>
                    <a:pt x="12" y="9"/>
                  </a:cubicBezTo>
                  <a:cubicBezTo>
                    <a:pt x="13" y="8"/>
                    <a:pt x="13" y="7"/>
                    <a:pt x="14" y="6"/>
                  </a:cubicBezTo>
                  <a:cubicBezTo>
                    <a:pt x="14" y="4"/>
                    <a:pt x="14" y="3"/>
                    <a:pt x="13" y="2"/>
                  </a:cubicBezTo>
                  <a:cubicBezTo>
                    <a:pt x="12" y="1"/>
                    <a:pt x="11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Freeform 48"/>
            <p:cNvSpPr>
              <a:spLocks noEditPoints="1"/>
            </p:cNvSpPr>
            <p:nvPr/>
          </p:nvSpPr>
          <p:spPr bwMode="auto">
            <a:xfrm>
              <a:off x="-709613" y="9964738"/>
              <a:ext cx="13404851" cy="722313"/>
            </a:xfrm>
            <a:custGeom>
              <a:avLst/>
              <a:gdLst>
                <a:gd name="T0" fmla="*/ 1060 w 4979"/>
                <a:gd name="T1" fmla="*/ 256 h 268"/>
                <a:gd name="T2" fmla="*/ 3076 w 4979"/>
                <a:gd name="T3" fmla="*/ 268 h 268"/>
                <a:gd name="T4" fmla="*/ 3008 w 4979"/>
                <a:gd name="T5" fmla="*/ 249 h 268"/>
                <a:gd name="T6" fmla="*/ 2944 w 4979"/>
                <a:gd name="T7" fmla="*/ 249 h 268"/>
                <a:gd name="T8" fmla="*/ 3208 w 4979"/>
                <a:gd name="T9" fmla="*/ 256 h 268"/>
                <a:gd name="T10" fmla="*/ 1200 w 4979"/>
                <a:gd name="T11" fmla="*/ 258 h 268"/>
                <a:gd name="T12" fmla="*/ 3289 w 4979"/>
                <a:gd name="T13" fmla="*/ 244 h 268"/>
                <a:gd name="T14" fmla="*/ 991 w 4979"/>
                <a:gd name="T15" fmla="*/ 247 h 268"/>
                <a:gd name="T16" fmla="*/ 3364 w 4979"/>
                <a:gd name="T17" fmla="*/ 255 h 268"/>
                <a:gd name="T18" fmla="*/ 1265 w 4979"/>
                <a:gd name="T19" fmla="*/ 241 h 268"/>
                <a:gd name="T20" fmla="*/ 2823 w 4979"/>
                <a:gd name="T21" fmla="*/ 233 h 268"/>
                <a:gd name="T22" fmla="*/ 930 w 4979"/>
                <a:gd name="T23" fmla="*/ 241 h 268"/>
                <a:gd name="T24" fmla="*/ 3516 w 4979"/>
                <a:gd name="T25" fmla="*/ 240 h 268"/>
                <a:gd name="T26" fmla="*/ 1318 w 4979"/>
                <a:gd name="T27" fmla="*/ 222 h 268"/>
                <a:gd name="T28" fmla="*/ 3588 w 4979"/>
                <a:gd name="T29" fmla="*/ 218 h 268"/>
                <a:gd name="T30" fmla="*/ 858 w 4979"/>
                <a:gd name="T31" fmla="*/ 225 h 268"/>
                <a:gd name="T32" fmla="*/ 3672 w 4979"/>
                <a:gd name="T33" fmla="*/ 212 h 268"/>
                <a:gd name="T34" fmla="*/ 2711 w 4979"/>
                <a:gd name="T35" fmla="*/ 201 h 268"/>
                <a:gd name="T36" fmla="*/ 3729 w 4979"/>
                <a:gd name="T37" fmla="*/ 201 h 268"/>
                <a:gd name="T38" fmla="*/ 783 w 4979"/>
                <a:gd name="T39" fmla="*/ 201 h 268"/>
                <a:gd name="T40" fmla="*/ 1440 w 4979"/>
                <a:gd name="T41" fmla="*/ 184 h 268"/>
                <a:gd name="T42" fmla="*/ 3807 w 4979"/>
                <a:gd name="T43" fmla="*/ 180 h 268"/>
                <a:gd name="T44" fmla="*/ 702 w 4979"/>
                <a:gd name="T45" fmla="*/ 182 h 268"/>
                <a:gd name="T46" fmla="*/ 1507 w 4979"/>
                <a:gd name="T47" fmla="*/ 167 h 268"/>
                <a:gd name="T48" fmla="*/ 2604 w 4979"/>
                <a:gd name="T49" fmla="*/ 159 h 268"/>
                <a:gd name="T50" fmla="*/ 618 w 4979"/>
                <a:gd name="T51" fmla="*/ 157 h 268"/>
                <a:gd name="T52" fmla="*/ 3948 w 4979"/>
                <a:gd name="T53" fmla="*/ 153 h 268"/>
                <a:gd name="T54" fmla="*/ 1560 w 4979"/>
                <a:gd name="T55" fmla="*/ 140 h 268"/>
                <a:gd name="T56" fmla="*/ 527 w 4979"/>
                <a:gd name="T57" fmla="*/ 125 h 268"/>
                <a:gd name="T58" fmla="*/ 4008 w 4979"/>
                <a:gd name="T59" fmla="*/ 132 h 268"/>
                <a:gd name="T60" fmla="*/ 1625 w 4979"/>
                <a:gd name="T61" fmla="*/ 122 h 268"/>
                <a:gd name="T62" fmla="*/ 4965 w 4979"/>
                <a:gd name="T63" fmla="*/ 101 h 268"/>
                <a:gd name="T64" fmla="*/ 456 w 4979"/>
                <a:gd name="T65" fmla="*/ 108 h 268"/>
                <a:gd name="T66" fmla="*/ 4072 w 4979"/>
                <a:gd name="T67" fmla="*/ 107 h 268"/>
                <a:gd name="T68" fmla="*/ 1679 w 4979"/>
                <a:gd name="T69" fmla="*/ 94 h 268"/>
                <a:gd name="T70" fmla="*/ 2442 w 4979"/>
                <a:gd name="T71" fmla="*/ 95 h 268"/>
                <a:gd name="T72" fmla="*/ 4856 w 4979"/>
                <a:gd name="T73" fmla="*/ 83 h 268"/>
                <a:gd name="T74" fmla="*/ 377 w 4979"/>
                <a:gd name="T75" fmla="*/ 75 h 268"/>
                <a:gd name="T76" fmla="*/ 4126 w 4979"/>
                <a:gd name="T77" fmla="*/ 72 h 268"/>
                <a:gd name="T78" fmla="*/ 4791 w 4979"/>
                <a:gd name="T79" fmla="*/ 72 h 268"/>
                <a:gd name="T80" fmla="*/ 2400 w 4979"/>
                <a:gd name="T81" fmla="*/ 78 h 268"/>
                <a:gd name="T82" fmla="*/ 4718 w 4979"/>
                <a:gd name="T83" fmla="*/ 58 h 268"/>
                <a:gd name="T84" fmla="*/ 4180 w 4979"/>
                <a:gd name="T85" fmla="*/ 53 h 268"/>
                <a:gd name="T86" fmla="*/ 1796 w 4979"/>
                <a:gd name="T87" fmla="*/ 68 h 268"/>
                <a:gd name="T88" fmla="*/ 4659 w 4979"/>
                <a:gd name="T89" fmla="*/ 48 h 268"/>
                <a:gd name="T90" fmla="*/ 4240 w 4979"/>
                <a:gd name="T91" fmla="*/ 40 h 268"/>
                <a:gd name="T92" fmla="*/ 4606 w 4979"/>
                <a:gd name="T93" fmla="*/ 46 h 268"/>
                <a:gd name="T94" fmla="*/ 230 w 4979"/>
                <a:gd name="T95" fmla="*/ 44 h 268"/>
                <a:gd name="T96" fmla="*/ 1860 w 4979"/>
                <a:gd name="T97" fmla="*/ 34 h 268"/>
                <a:gd name="T98" fmla="*/ 4297 w 4979"/>
                <a:gd name="T99" fmla="*/ 31 h 268"/>
                <a:gd name="T100" fmla="*/ 2286 w 4979"/>
                <a:gd name="T101" fmla="*/ 46 h 268"/>
                <a:gd name="T102" fmla="*/ 4476 w 4979"/>
                <a:gd name="T103" fmla="*/ 27 h 268"/>
                <a:gd name="T104" fmla="*/ 4416 w 4979"/>
                <a:gd name="T105" fmla="*/ 25 h 268"/>
                <a:gd name="T106" fmla="*/ 146 w 4979"/>
                <a:gd name="T107" fmla="*/ 33 h 268"/>
                <a:gd name="T108" fmla="*/ 1919 w 4979"/>
                <a:gd name="T109" fmla="*/ 35 h 268"/>
                <a:gd name="T110" fmla="*/ 2228 w 4979"/>
                <a:gd name="T111" fmla="*/ 15 h 268"/>
                <a:gd name="T112" fmla="*/ 1 w 4979"/>
                <a:gd name="T113" fmla="*/ 16 h 268"/>
                <a:gd name="T114" fmla="*/ 1980 w 4979"/>
                <a:gd name="T115" fmla="*/ 24 h 268"/>
                <a:gd name="T116" fmla="*/ 2170 w 4979"/>
                <a:gd name="T117" fmla="*/ 5 h 268"/>
                <a:gd name="T118" fmla="*/ 2109 w 4979"/>
                <a:gd name="T11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79" h="268">
                  <a:moveTo>
                    <a:pt x="1129" y="252"/>
                  </a:moveTo>
                  <a:cubicBezTo>
                    <a:pt x="1129" y="252"/>
                    <a:pt x="1129" y="252"/>
                    <a:pt x="1129" y="252"/>
                  </a:cubicBezTo>
                  <a:cubicBezTo>
                    <a:pt x="1125" y="252"/>
                    <a:pt x="1123" y="255"/>
                    <a:pt x="1126" y="258"/>
                  </a:cubicBezTo>
                  <a:cubicBezTo>
                    <a:pt x="1128" y="261"/>
                    <a:pt x="1133" y="264"/>
                    <a:pt x="1137" y="264"/>
                  </a:cubicBezTo>
                  <a:cubicBezTo>
                    <a:pt x="1137" y="264"/>
                    <a:pt x="1137" y="264"/>
                    <a:pt x="1137" y="264"/>
                  </a:cubicBezTo>
                  <a:cubicBezTo>
                    <a:pt x="1141" y="264"/>
                    <a:pt x="1142" y="261"/>
                    <a:pt x="1140" y="257"/>
                  </a:cubicBezTo>
                  <a:cubicBezTo>
                    <a:pt x="1138" y="254"/>
                    <a:pt x="1133" y="252"/>
                    <a:pt x="1129" y="252"/>
                  </a:cubicBezTo>
                  <a:moveTo>
                    <a:pt x="1063" y="250"/>
                  </a:moveTo>
                  <a:cubicBezTo>
                    <a:pt x="1059" y="250"/>
                    <a:pt x="1058" y="253"/>
                    <a:pt x="1060" y="256"/>
                  </a:cubicBezTo>
                  <a:cubicBezTo>
                    <a:pt x="1063" y="259"/>
                    <a:pt x="1068" y="262"/>
                    <a:pt x="1072" y="262"/>
                  </a:cubicBezTo>
                  <a:cubicBezTo>
                    <a:pt x="1072" y="262"/>
                    <a:pt x="1072" y="262"/>
                    <a:pt x="1073" y="262"/>
                  </a:cubicBezTo>
                  <a:cubicBezTo>
                    <a:pt x="1076" y="262"/>
                    <a:pt x="1077" y="260"/>
                    <a:pt x="1075" y="257"/>
                  </a:cubicBezTo>
                  <a:cubicBezTo>
                    <a:pt x="1073" y="254"/>
                    <a:pt x="1068" y="251"/>
                    <a:pt x="1064" y="250"/>
                  </a:cubicBezTo>
                  <a:cubicBezTo>
                    <a:pt x="1063" y="250"/>
                    <a:pt x="1063" y="250"/>
                    <a:pt x="1063" y="250"/>
                  </a:cubicBezTo>
                  <a:moveTo>
                    <a:pt x="3075" y="250"/>
                  </a:moveTo>
                  <a:cubicBezTo>
                    <a:pt x="3075" y="250"/>
                    <a:pt x="3075" y="250"/>
                    <a:pt x="3075" y="250"/>
                  </a:cubicBezTo>
                  <a:cubicBezTo>
                    <a:pt x="3071" y="250"/>
                    <a:pt x="3068" y="254"/>
                    <a:pt x="3068" y="259"/>
                  </a:cubicBezTo>
                  <a:cubicBezTo>
                    <a:pt x="3068" y="264"/>
                    <a:pt x="3072" y="268"/>
                    <a:pt x="3076" y="268"/>
                  </a:cubicBezTo>
                  <a:cubicBezTo>
                    <a:pt x="3076" y="268"/>
                    <a:pt x="3076" y="268"/>
                    <a:pt x="3076" y="268"/>
                  </a:cubicBezTo>
                  <a:cubicBezTo>
                    <a:pt x="3080" y="268"/>
                    <a:pt x="3083" y="264"/>
                    <a:pt x="3083" y="259"/>
                  </a:cubicBezTo>
                  <a:cubicBezTo>
                    <a:pt x="3083" y="254"/>
                    <a:pt x="3079" y="250"/>
                    <a:pt x="3075" y="250"/>
                  </a:cubicBezTo>
                  <a:moveTo>
                    <a:pt x="3008" y="249"/>
                  </a:moveTo>
                  <a:cubicBezTo>
                    <a:pt x="3004" y="249"/>
                    <a:pt x="3001" y="253"/>
                    <a:pt x="3001" y="258"/>
                  </a:cubicBezTo>
                  <a:cubicBezTo>
                    <a:pt x="3002" y="263"/>
                    <a:pt x="3005" y="268"/>
                    <a:pt x="3009" y="268"/>
                  </a:cubicBezTo>
                  <a:cubicBezTo>
                    <a:pt x="3009" y="268"/>
                    <a:pt x="3009" y="268"/>
                    <a:pt x="3009" y="268"/>
                  </a:cubicBezTo>
                  <a:cubicBezTo>
                    <a:pt x="3013" y="268"/>
                    <a:pt x="3016" y="264"/>
                    <a:pt x="3016" y="259"/>
                  </a:cubicBezTo>
                  <a:cubicBezTo>
                    <a:pt x="3016" y="254"/>
                    <a:pt x="3012" y="250"/>
                    <a:pt x="3008" y="249"/>
                  </a:cubicBezTo>
                  <a:cubicBezTo>
                    <a:pt x="3008" y="249"/>
                    <a:pt x="3008" y="249"/>
                    <a:pt x="3008" y="249"/>
                  </a:cubicBezTo>
                  <a:moveTo>
                    <a:pt x="3144" y="249"/>
                  </a:moveTo>
                  <a:cubicBezTo>
                    <a:pt x="3144" y="249"/>
                    <a:pt x="3144" y="249"/>
                    <a:pt x="3144" y="249"/>
                  </a:cubicBezTo>
                  <a:cubicBezTo>
                    <a:pt x="3140" y="249"/>
                    <a:pt x="3137" y="253"/>
                    <a:pt x="3137" y="258"/>
                  </a:cubicBezTo>
                  <a:cubicBezTo>
                    <a:pt x="3137" y="263"/>
                    <a:pt x="3141" y="266"/>
                    <a:pt x="3145" y="266"/>
                  </a:cubicBezTo>
                  <a:cubicBezTo>
                    <a:pt x="3145" y="266"/>
                    <a:pt x="3146" y="266"/>
                    <a:pt x="3146" y="266"/>
                  </a:cubicBezTo>
                  <a:cubicBezTo>
                    <a:pt x="3150" y="266"/>
                    <a:pt x="3153" y="262"/>
                    <a:pt x="3153" y="258"/>
                  </a:cubicBezTo>
                  <a:cubicBezTo>
                    <a:pt x="3152" y="253"/>
                    <a:pt x="3149" y="249"/>
                    <a:pt x="3144" y="249"/>
                  </a:cubicBezTo>
                  <a:moveTo>
                    <a:pt x="2944" y="249"/>
                  </a:moveTo>
                  <a:cubicBezTo>
                    <a:pt x="2940" y="249"/>
                    <a:pt x="2938" y="252"/>
                    <a:pt x="2938" y="257"/>
                  </a:cubicBezTo>
                  <a:cubicBezTo>
                    <a:pt x="2938" y="262"/>
                    <a:pt x="2942" y="267"/>
                    <a:pt x="2945" y="267"/>
                  </a:cubicBezTo>
                  <a:cubicBezTo>
                    <a:pt x="2945" y="267"/>
                    <a:pt x="2946" y="267"/>
                    <a:pt x="2946" y="267"/>
                  </a:cubicBezTo>
                  <a:cubicBezTo>
                    <a:pt x="2949" y="267"/>
                    <a:pt x="2952" y="263"/>
                    <a:pt x="2952" y="258"/>
                  </a:cubicBezTo>
                  <a:cubicBezTo>
                    <a:pt x="2951" y="253"/>
                    <a:pt x="2948" y="249"/>
                    <a:pt x="2944" y="249"/>
                  </a:cubicBezTo>
                  <a:cubicBezTo>
                    <a:pt x="2944" y="249"/>
                    <a:pt x="2944" y="249"/>
                    <a:pt x="2944" y="249"/>
                  </a:cubicBezTo>
                  <a:moveTo>
                    <a:pt x="3216" y="247"/>
                  </a:moveTo>
                  <a:cubicBezTo>
                    <a:pt x="3216" y="247"/>
                    <a:pt x="3216" y="247"/>
                    <a:pt x="3216" y="247"/>
                  </a:cubicBezTo>
                  <a:cubicBezTo>
                    <a:pt x="3211" y="248"/>
                    <a:pt x="3208" y="251"/>
                    <a:pt x="3208" y="256"/>
                  </a:cubicBezTo>
                  <a:cubicBezTo>
                    <a:pt x="3209" y="260"/>
                    <a:pt x="3213" y="264"/>
                    <a:pt x="3217" y="264"/>
                  </a:cubicBezTo>
                  <a:cubicBezTo>
                    <a:pt x="3217" y="264"/>
                    <a:pt x="3217" y="264"/>
                    <a:pt x="3217" y="264"/>
                  </a:cubicBezTo>
                  <a:cubicBezTo>
                    <a:pt x="3222" y="264"/>
                    <a:pt x="3225" y="260"/>
                    <a:pt x="3224" y="255"/>
                  </a:cubicBezTo>
                  <a:cubicBezTo>
                    <a:pt x="3224" y="251"/>
                    <a:pt x="3220" y="247"/>
                    <a:pt x="3216" y="247"/>
                  </a:cubicBezTo>
                  <a:moveTo>
                    <a:pt x="1193" y="246"/>
                  </a:moveTo>
                  <a:cubicBezTo>
                    <a:pt x="1193" y="246"/>
                    <a:pt x="1192" y="246"/>
                    <a:pt x="1192" y="246"/>
                  </a:cubicBezTo>
                  <a:cubicBezTo>
                    <a:pt x="1188" y="247"/>
                    <a:pt x="1187" y="250"/>
                    <a:pt x="1189" y="253"/>
                  </a:cubicBezTo>
                  <a:cubicBezTo>
                    <a:pt x="1191" y="256"/>
                    <a:pt x="1195" y="258"/>
                    <a:pt x="1199" y="258"/>
                  </a:cubicBezTo>
                  <a:cubicBezTo>
                    <a:pt x="1199" y="258"/>
                    <a:pt x="1200" y="258"/>
                    <a:pt x="1200" y="258"/>
                  </a:cubicBezTo>
                  <a:cubicBezTo>
                    <a:pt x="1204" y="258"/>
                    <a:pt x="1205" y="255"/>
                    <a:pt x="1203" y="251"/>
                  </a:cubicBezTo>
                  <a:cubicBezTo>
                    <a:pt x="1201" y="248"/>
                    <a:pt x="1197" y="246"/>
                    <a:pt x="1193" y="246"/>
                  </a:cubicBezTo>
                  <a:moveTo>
                    <a:pt x="3289" y="244"/>
                  </a:moveTo>
                  <a:cubicBezTo>
                    <a:pt x="3289" y="244"/>
                    <a:pt x="3289" y="244"/>
                    <a:pt x="3289" y="245"/>
                  </a:cubicBezTo>
                  <a:cubicBezTo>
                    <a:pt x="3284" y="245"/>
                    <a:pt x="3281" y="248"/>
                    <a:pt x="3281" y="253"/>
                  </a:cubicBezTo>
                  <a:cubicBezTo>
                    <a:pt x="3282" y="257"/>
                    <a:pt x="3286" y="260"/>
                    <a:pt x="3290" y="260"/>
                  </a:cubicBezTo>
                  <a:cubicBezTo>
                    <a:pt x="3290" y="260"/>
                    <a:pt x="3290" y="260"/>
                    <a:pt x="3291" y="260"/>
                  </a:cubicBezTo>
                  <a:cubicBezTo>
                    <a:pt x="3295" y="260"/>
                    <a:pt x="3298" y="256"/>
                    <a:pt x="3298" y="252"/>
                  </a:cubicBezTo>
                  <a:cubicBezTo>
                    <a:pt x="3297" y="248"/>
                    <a:pt x="3293" y="244"/>
                    <a:pt x="3289" y="244"/>
                  </a:cubicBezTo>
                  <a:moveTo>
                    <a:pt x="2882" y="243"/>
                  </a:moveTo>
                  <a:cubicBezTo>
                    <a:pt x="2879" y="243"/>
                    <a:pt x="2877" y="247"/>
                    <a:pt x="2877" y="252"/>
                  </a:cubicBezTo>
                  <a:cubicBezTo>
                    <a:pt x="2877" y="257"/>
                    <a:pt x="2880" y="261"/>
                    <a:pt x="2884" y="262"/>
                  </a:cubicBezTo>
                  <a:cubicBezTo>
                    <a:pt x="2884" y="262"/>
                    <a:pt x="2884" y="262"/>
                    <a:pt x="2885" y="262"/>
                  </a:cubicBezTo>
                  <a:cubicBezTo>
                    <a:pt x="2888" y="262"/>
                    <a:pt x="2890" y="258"/>
                    <a:pt x="2890" y="253"/>
                  </a:cubicBezTo>
                  <a:cubicBezTo>
                    <a:pt x="2890" y="248"/>
                    <a:pt x="2887" y="244"/>
                    <a:pt x="2883" y="243"/>
                  </a:cubicBezTo>
                  <a:cubicBezTo>
                    <a:pt x="2883" y="243"/>
                    <a:pt x="2883" y="243"/>
                    <a:pt x="2882" y="243"/>
                  </a:cubicBezTo>
                  <a:moveTo>
                    <a:pt x="994" y="242"/>
                  </a:moveTo>
                  <a:cubicBezTo>
                    <a:pt x="990" y="242"/>
                    <a:pt x="989" y="244"/>
                    <a:pt x="991" y="247"/>
                  </a:cubicBezTo>
                  <a:cubicBezTo>
                    <a:pt x="993" y="251"/>
                    <a:pt x="998" y="254"/>
                    <a:pt x="1003" y="254"/>
                  </a:cubicBezTo>
                  <a:cubicBezTo>
                    <a:pt x="1003" y="255"/>
                    <a:pt x="1004" y="255"/>
                    <a:pt x="1004" y="255"/>
                  </a:cubicBezTo>
                  <a:cubicBezTo>
                    <a:pt x="1007" y="255"/>
                    <a:pt x="1009" y="253"/>
                    <a:pt x="1007" y="250"/>
                  </a:cubicBezTo>
                  <a:cubicBezTo>
                    <a:pt x="1005" y="246"/>
                    <a:pt x="999" y="243"/>
                    <a:pt x="995" y="243"/>
                  </a:cubicBezTo>
                  <a:cubicBezTo>
                    <a:pt x="995" y="243"/>
                    <a:pt x="994" y="242"/>
                    <a:pt x="994" y="242"/>
                  </a:cubicBezTo>
                  <a:moveTo>
                    <a:pt x="3364" y="240"/>
                  </a:moveTo>
                  <a:cubicBezTo>
                    <a:pt x="3363" y="240"/>
                    <a:pt x="3363" y="240"/>
                    <a:pt x="3363" y="240"/>
                  </a:cubicBezTo>
                  <a:cubicBezTo>
                    <a:pt x="3358" y="241"/>
                    <a:pt x="3355" y="244"/>
                    <a:pt x="3356" y="248"/>
                  </a:cubicBezTo>
                  <a:cubicBezTo>
                    <a:pt x="3356" y="252"/>
                    <a:pt x="3360" y="255"/>
                    <a:pt x="3364" y="255"/>
                  </a:cubicBezTo>
                  <a:cubicBezTo>
                    <a:pt x="3365" y="255"/>
                    <a:pt x="3365" y="255"/>
                    <a:pt x="3365" y="255"/>
                  </a:cubicBezTo>
                  <a:cubicBezTo>
                    <a:pt x="3370" y="255"/>
                    <a:pt x="3373" y="251"/>
                    <a:pt x="3372" y="247"/>
                  </a:cubicBezTo>
                  <a:cubicBezTo>
                    <a:pt x="3372" y="243"/>
                    <a:pt x="3368" y="240"/>
                    <a:pt x="3364" y="240"/>
                  </a:cubicBezTo>
                  <a:moveTo>
                    <a:pt x="1256" y="236"/>
                  </a:moveTo>
                  <a:cubicBezTo>
                    <a:pt x="1256" y="236"/>
                    <a:pt x="1255" y="236"/>
                    <a:pt x="1255" y="236"/>
                  </a:cubicBezTo>
                  <a:cubicBezTo>
                    <a:pt x="1251" y="237"/>
                    <a:pt x="1249" y="240"/>
                    <a:pt x="1251" y="243"/>
                  </a:cubicBezTo>
                  <a:cubicBezTo>
                    <a:pt x="1253" y="246"/>
                    <a:pt x="1257" y="248"/>
                    <a:pt x="1260" y="248"/>
                  </a:cubicBezTo>
                  <a:cubicBezTo>
                    <a:pt x="1261" y="248"/>
                    <a:pt x="1261" y="248"/>
                    <a:pt x="1262" y="248"/>
                  </a:cubicBezTo>
                  <a:cubicBezTo>
                    <a:pt x="1266" y="247"/>
                    <a:pt x="1267" y="244"/>
                    <a:pt x="1265" y="241"/>
                  </a:cubicBezTo>
                  <a:cubicBezTo>
                    <a:pt x="1263" y="238"/>
                    <a:pt x="1260" y="236"/>
                    <a:pt x="1256" y="236"/>
                  </a:cubicBezTo>
                  <a:moveTo>
                    <a:pt x="3439" y="235"/>
                  </a:moveTo>
                  <a:cubicBezTo>
                    <a:pt x="3438" y="235"/>
                    <a:pt x="3438" y="235"/>
                    <a:pt x="3438" y="235"/>
                  </a:cubicBezTo>
                  <a:cubicBezTo>
                    <a:pt x="3433" y="235"/>
                    <a:pt x="3430" y="238"/>
                    <a:pt x="3431" y="242"/>
                  </a:cubicBezTo>
                  <a:cubicBezTo>
                    <a:pt x="3431" y="246"/>
                    <a:pt x="3435" y="248"/>
                    <a:pt x="3439" y="248"/>
                  </a:cubicBezTo>
                  <a:cubicBezTo>
                    <a:pt x="3440" y="248"/>
                    <a:pt x="3440" y="248"/>
                    <a:pt x="3440" y="248"/>
                  </a:cubicBezTo>
                  <a:cubicBezTo>
                    <a:pt x="3445" y="248"/>
                    <a:pt x="3448" y="244"/>
                    <a:pt x="3447" y="241"/>
                  </a:cubicBezTo>
                  <a:cubicBezTo>
                    <a:pt x="3447" y="237"/>
                    <a:pt x="3443" y="235"/>
                    <a:pt x="3439" y="235"/>
                  </a:cubicBezTo>
                  <a:moveTo>
                    <a:pt x="2823" y="233"/>
                  </a:moveTo>
                  <a:cubicBezTo>
                    <a:pt x="2820" y="233"/>
                    <a:pt x="2818" y="237"/>
                    <a:pt x="2818" y="241"/>
                  </a:cubicBezTo>
                  <a:cubicBezTo>
                    <a:pt x="2819" y="246"/>
                    <a:pt x="2822" y="251"/>
                    <a:pt x="2825" y="252"/>
                  </a:cubicBezTo>
                  <a:cubicBezTo>
                    <a:pt x="2825" y="252"/>
                    <a:pt x="2826" y="252"/>
                    <a:pt x="2826" y="252"/>
                  </a:cubicBezTo>
                  <a:cubicBezTo>
                    <a:pt x="2829" y="252"/>
                    <a:pt x="2831" y="248"/>
                    <a:pt x="2831" y="244"/>
                  </a:cubicBezTo>
                  <a:cubicBezTo>
                    <a:pt x="2831" y="239"/>
                    <a:pt x="2828" y="234"/>
                    <a:pt x="2824" y="233"/>
                  </a:cubicBezTo>
                  <a:cubicBezTo>
                    <a:pt x="2824" y="233"/>
                    <a:pt x="2824" y="233"/>
                    <a:pt x="2823" y="233"/>
                  </a:cubicBezTo>
                  <a:moveTo>
                    <a:pt x="921" y="230"/>
                  </a:moveTo>
                  <a:cubicBezTo>
                    <a:pt x="918" y="230"/>
                    <a:pt x="917" y="231"/>
                    <a:pt x="919" y="234"/>
                  </a:cubicBezTo>
                  <a:cubicBezTo>
                    <a:pt x="920" y="237"/>
                    <a:pt x="926" y="240"/>
                    <a:pt x="930" y="241"/>
                  </a:cubicBezTo>
                  <a:cubicBezTo>
                    <a:pt x="931" y="242"/>
                    <a:pt x="932" y="242"/>
                    <a:pt x="932" y="242"/>
                  </a:cubicBezTo>
                  <a:cubicBezTo>
                    <a:pt x="935" y="242"/>
                    <a:pt x="936" y="240"/>
                    <a:pt x="935" y="237"/>
                  </a:cubicBezTo>
                  <a:cubicBezTo>
                    <a:pt x="933" y="234"/>
                    <a:pt x="928" y="231"/>
                    <a:pt x="923" y="230"/>
                  </a:cubicBezTo>
                  <a:cubicBezTo>
                    <a:pt x="923" y="230"/>
                    <a:pt x="922" y="230"/>
                    <a:pt x="921" y="230"/>
                  </a:cubicBezTo>
                  <a:moveTo>
                    <a:pt x="3514" y="227"/>
                  </a:moveTo>
                  <a:cubicBezTo>
                    <a:pt x="3514" y="227"/>
                    <a:pt x="3513" y="227"/>
                    <a:pt x="3513" y="227"/>
                  </a:cubicBezTo>
                  <a:cubicBezTo>
                    <a:pt x="3508" y="228"/>
                    <a:pt x="3505" y="231"/>
                    <a:pt x="3506" y="235"/>
                  </a:cubicBezTo>
                  <a:cubicBezTo>
                    <a:pt x="3507" y="238"/>
                    <a:pt x="3510" y="240"/>
                    <a:pt x="3514" y="240"/>
                  </a:cubicBezTo>
                  <a:cubicBezTo>
                    <a:pt x="3515" y="240"/>
                    <a:pt x="3515" y="240"/>
                    <a:pt x="3516" y="240"/>
                  </a:cubicBezTo>
                  <a:cubicBezTo>
                    <a:pt x="3520" y="239"/>
                    <a:pt x="3523" y="236"/>
                    <a:pt x="3523" y="233"/>
                  </a:cubicBezTo>
                  <a:cubicBezTo>
                    <a:pt x="3522" y="230"/>
                    <a:pt x="3518" y="227"/>
                    <a:pt x="3514" y="227"/>
                  </a:cubicBezTo>
                  <a:moveTo>
                    <a:pt x="1318" y="222"/>
                  </a:moveTo>
                  <a:cubicBezTo>
                    <a:pt x="1318" y="222"/>
                    <a:pt x="1317" y="222"/>
                    <a:pt x="1316" y="222"/>
                  </a:cubicBezTo>
                  <a:cubicBezTo>
                    <a:pt x="1312" y="223"/>
                    <a:pt x="1311" y="226"/>
                    <a:pt x="1313" y="230"/>
                  </a:cubicBezTo>
                  <a:cubicBezTo>
                    <a:pt x="1314" y="233"/>
                    <a:pt x="1318" y="235"/>
                    <a:pt x="1321" y="235"/>
                  </a:cubicBezTo>
                  <a:cubicBezTo>
                    <a:pt x="1322" y="235"/>
                    <a:pt x="1322" y="234"/>
                    <a:pt x="1323" y="234"/>
                  </a:cubicBezTo>
                  <a:cubicBezTo>
                    <a:pt x="1327" y="233"/>
                    <a:pt x="1328" y="230"/>
                    <a:pt x="1326" y="226"/>
                  </a:cubicBezTo>
                  <a:cubicBezTo>
                    <a:pt x="1325" y="223"/>
                    <a:pt x="1321" y="222"/>
                    <a:pt x="1318" y="222"/>
                  </a:cubicBezTo>
                  <a:moveTo>
                    <a:pt x="2766" y="219"/>
                  </a:moveTo>
                  <a:cubicBezTo>
                    <a:pt x="2763" y="219"/>
                    <a:pt x="2761" y="222"/>
                    <a:pt x="2761" y="226"/>
                  </a:cubicBezTo>
                  <a:cubicBezTo>
                    <a:pt x="2762" y="231"/>
                    <a:pt x="2765" y="236"/>
                    <a:pt x="2768" y="237"/>
                  </a:cubicBezTo>
                  <a:cubicBezTo>
                    <a:pt x="2768" y="237"/>
                    <a:pt x="2769" y="238"/>
                    <a:pt x="2769" y="238"/>
                  </a:cubicBezTo>
                  <a:cubicBezTo>
                    <a:pt x="2772" y="238"/>
                    <a:pt x="2774" y="234"/>
                    <a:pt x="2774" y="230"/>
                  </a:cubicBezTo>
                  <a:cubicBezTo>
                    <a:pt x="2774" y="225"/>
                    <a:pt x="2771" y="220"/>
                    <a:pt x="2767" y="219"/>
                  </a:cubicBezTo>
                  <a:cubicBezTo>
                    <a:pt x="2767" y="219"/>
                    <a:pt x="2767" y="219"/>
                    <a:pt x="2766" y="219"/>
                  </a:cubicBezTo>
                  <a:moveTo>
                    <a:pt x="3590" y="218"/>
                  </a:moveTo>
                  <a:cubicBezTo>
                    <a:pt x="3589" y="218"/>
                    <a:pt x="3589" y="218"/>
                    <a:pt x="3588" y="218"/>
                  </a:cubicBezTo>
                  <a:cubicBezTo>
                    <a:pt x="3583" y="219"/>
                    <a:pt x="3580" y="222"/>
                    <a:pt x="3581" y="225"/>
                  </a:cubicBezTo>
                  <a:cubicBezTo>
                    <a:pt x="3582" y="228"/>
                    <a:pt x="3585" y="230"/>
                    <a:pt x="3589" y="230"/>
                  </a:cubicBezTo>
                  <a:cubicBezTo>
                    <a:pt x="3590" y="230"/>
                    <a:pt x="3591" y="230"/>
                    <a:pt x="3591" y="230"/>
                  </a:cubicBezTo>
                  <a:cubicBezTo>
                    <a:pt x="3596" y="229"/>
                    <a:pt x="3599" y="226"/>
                    <a:pt x="3598" y="223"/>
                  </a:cubicBezTo>
                  <a:cubicBezTo>
                    <a:pt x="3597" y="220"/>
                    <a:pt x="3593" y="218"/>
                    <a:pt x="3590" y="218"/>
                  </a:cubicBezTo>
                  <a:moveTo>
                    <a:pt x="846" y="213"/>
                  </a:moveTo>
                  <a:cubicBezTo>
                    <a:pt x="843" y="213"/>
                    <a:pt x="842" y="214"/>
                    <a:pt x="843" y="217"/>
                  </a:cubicBezTo>
                  <a:cubicBezTo>
                    <a:pt x="845" y="220"/>
                    <a:pt x="850" y="223"/>
                    <a:pt x="855" y="224"/>
                  </a:cubicBezTo>
                  <a:cubicBezTo>
                    <a:pt x="856" y="224"/>
                    <a:pt x="857" y="225"/>
                    <a:pt x="858" y="225"/>
                  </a:cubicBezTo>
                  <a:cubicBezTo>
                    <a:pt x="860" y="225"/>
                    <a:pt x="862" y="223"/>
                    <a:pt x="860" y="221"/>
                  </a:cubicBezTo>
                  <a:cubicBezTo>
                    <a:pt x="859" y="218"/>
                    <a:pt x="854" y="214"/>
                    <a:pt x="849" y="213"/>
                  </a:cubicBezTo>
                  <a:cubicBezTo>
                    <a:pt x="848" y="213"/>
                    <a:pt x="847" y="213"/>
                    <a:pt x="846" y="213"/>
                  </a:cubicBezTo>
                  <a:moveTo>
                    <a:pt x="3664" y="207"/>
                  </a:moveTo>
                  <a:cubicBezTo>
                    <a:pt x="3664" y="207"/>
                    <a:pt x="3663" y="207"/>
                    <a:pt x="3662" y="207"/>
                  </a:cubicBezTo>
                  <a:cubicBezTo>
                    <a:pt x="3658" y="208"/>
                    <a:pt x="3655" y="211"/>
                    <a:pt x="3656" y="214"/>
                  </a:cubicBezTo>
                  <a:cubicBezTo>
                    <a:pt x="3656" y="217"/>
                    <a:pt x="3660" y="219"/>
                    <a:pt x="3664" y="219"/>
                  </a:cubicBezTo>
                  <a:cubicBezTo>
                    <a:pt x="3664" y="219"/>
                    <a:pt x="3665" y="218"/>
                    <a:pt x="3666" y="218"/>
                  </a:cubicBezTo>
                  <a:cubicBezTo>
                    <a:pt x="3670" y="218"/>
                    <a:pt x="3673" y="215"/>
                    <a:pt x="3672" y="212"/>
                  </a:cubicBezTo>
                  <a:cubicBezTo>
                    <a:pt x="3671" y="209"/>
                    <a:pt x="3668" y="207"/>
                    <a:pt x="3664" y="207"/>
                  </a:cubicBezTo>
                  <a:moveTo>
                    <a:pt x="1379" y="204"/>
                  </a:moveTo>
                  <a:cubicBezTo>
                    <a:pt x="1379" y="204"/>
                    <a:pt x="1378" y="204"/>
                    <a:pt x="1377" y="204"/>
                  </a:cubicBezTo>
                  <a:cubicBezTo>
                    <a:pt x="1373" y="206"/>
                    <a:pt x="1372" y="209"/>
                    <a:pt x="1374" y="213"/>
                  </a:cubicBezTo>
                  <a:cubicBezTo>
                    <a:pt x="1375" y="216"/>
                    <a:pt x="1378" y="218"/>
                    <a:pt x="1381" y="218"/>
                  </a:cubicBezTo>
                  <a:cubicBezTo>
                    <a:pt x="1382" y="218"/>
                    <a:pt x="1383" y="217"/>
                    <a:pt x="1383" y="217"/>
                  </a:cubicBezTo>
                  <a:cubicBezTo>
                    <a:pt x="1387" y="216"/>
                    <a:pt x="1389" y="212"/>
                    <a:pt x="1387" y="209"/>
                  </a:cubicBezTo>
                  <a:cubicBezTo>
                    <a:pt x="1386" y="206"/>
                    <a:pt x="1382" y="204"/>
                    <a:pt x="1379" y="204"/>
                  </a:cubicBezTo>
                  <a:moveTo>
                    <a:pt x="2711" y="201"/>
                  </a:moveTo>
                  <a:cubicBezTo>
                    <a:pt x="2708" y="201"/>
                    <a:pt x="2706" y="204"/>
                    <a:pt x="2706" y="208"/>
                  </a:cubicBezTo>
                  <a:cubicBezTo>
                    <a:pt x="2707" y="213"/>
                    <a:pt x="2709" y="218"/>
                    <a:pt x="2713" y="220"/>
                  </a:cubicBezTo>
                  <a:cubicBezTo>
                    <a:pt x="2713" y="220"/>
                    <a:pt x="2714" y="220"/>
                    <a:pt x="2714" y="220"/>
                  </a:cubicBezTo>
                  <a:cubicBezTo>
                    <a:pt x="2717" y="220"/>
                    <a:pt x="2719" y="217"/>
                    <a:pt x="2718" y="213"/>
                  </a:cubicBezTo>
                  <a:cubicBezTo>
                    <a:pt x="2718" y="208"/>
                    <a:pt x="2715" y="203"/>
                    <a:pt x="2712" y="202"/>
                  </a:cubicBezTo>
                  <a:cubicBezTo>
                    <a:pt x="2712" y="202"/>
                    <a:pt x="2711" y="201"/>
                    <a:pt x="2711" y="201"/>
                  </a:cubicBezTo>
                  <a:moveTo>
                    <a:pt x="3738" y="194"/>
                  </a:moveTo>
                  <a:cubicBezTo>
                    <a:pt x="3737" y="194"/>
                    <a:pt x="3736" y="195"/>
                    <a:pt x="3735" y="195"/>
                  </a:cubicBezTo>
                  <a:cubicBezTo>
                    <a:pt x="3731" y="196"/>
                    <a:pt x="3728" y="198"/>
                    <a:pt x="3729" y="201"/>
                  </a:cubicBezTo>
                  <a:cubicBezTo>
                    <a:pt x="3730" y="204"/>
                    <a:pt x="3733" y="205"/>
                    <a:pt x="3737" y="205"/>
                  </a:cubicBezTo>
                  <a:cubicBezTo>
                    <a:pt x="3737" y="205"/>
                    <a:pt x="3738" y="205"/>
                    <a:pt x="3739" y="205"/>
                  </a:cubicBezTo>
                  <a:cubicBezTo>
                    <a:pt x="3743" y="204"/>
                    <a:pt x="3746" y="201"/>
                    <a:pt x="3745" y="198"/>
                  </a:cubicBezTo>
                  <a:cubicBezTo>
                    <a:pt x="3744" y="196"/>
                    <a:pt x="3741" y="194"/>
                    <a:pt x="3738" y="194"/>
                  </a:cubicBezTo>
                  <a:moveTo>
                    <a:pt x="769" y="192"/>
                  </a:moveTo>
                  <a:cubicBezTo>
                    <a:pt x="766" y="192"/>
                    <a:pt x="765" y="194"/>
                    <a:pt x="766" y="196"/>
                  </a:cubicBezTo>
                  <a:cubicBezTo>
                    <a:pt x="768" y="199"/>
                    <a:pt x="773" y="203"/>
                    <a:pt x="777" y="204"/>
                  </a:cubicBezTo>
                  <a:cubicBezTo>
                    <a:pt x="779" y="204"/>
                    <a:pt x="780" y="204"/>
                    <a:pt x="781" y="204"/>
                  </a:cubicBezTo>
                  <a:cubicBezTo>
                    <a:pt x="783" y="204"/>
                    <a:pt x="784" y="203"/>
                    <a:pt x="783" y="201"/>
                  </a:cubicBezTo>
                  <a:cubicBezTo>
                    <a:pt x="782" y="198"/>
                    <a:pt x="777" y="194"/>
                    <a:pt x="772" y="193"/>
                  </a:cubicBezTo>
                  <a:cubicBezTo>
                    <a:pt x="771" y="192"/>
                    <a:pt x="770" y="192"/>
                    <a:pt x="769" y="192"/>
                  </a:cubicBezTo>
                  <a:moveTo>
                    <a:pt x="1440" y="184"/>
                  </a:moveTo>
                  <a:cubicBezTo>
                    <a:pt x="1439" y="184"/>
                    <a:pt x="1438" y="184"/>
                    <a:pt x="1438" y="185"/>
                  </a:cubicBezTo>
                  <a:cubicBezTo>
                    <a:pt x="1434" y="186"/>
                    <a:pt x="1432" y="190"/>
                    <a:pt x="1434" y="194"/>
                  </a:cubicBezTo>
                  <a:cubicBezTo>
                    <a:pt x="1435" y="196"/>
                    <a:pt x="1438" y="198"/>
                    <a:pt x="1441" y="198"/>
                  </a:cubicBezTo>
                  <a:cubicBezTo>
                    <a:pt x="1442" y="198"/>
                    <a:pt x="1442" y="198"/>
                    <a:pt x="1443" y="198"/>
                  </a:cubicBezTo>
                  <a:cubicBezTo>
                    <a:pt x="1447" y="197"/>
                    <a:pt x="1448" y="193"/>
                    <a:pt x="1447" y="189"/>
                  </a:cubicBezTo>
                  <a:cubicBezTo>
                    <a:pt x="1446" y="186"/>
                    <a:pt x="1443" y="184"/>
                    <a:pt x="1440" y="184"/>
                  </a:cubicBezTo>
                  <a:moveTo>
                    <a:pt x="2657" y="181"/>
                  </a:moveTo>
                  <a:cubicBezTo>
                    <a:pt x="2654" y="181"/>
                    <a:pt x="2652" y="184"/>
                    <a:pt x="2652" y="188"/>
                  </a:cubicBezTo>
                  <a:cubicBezTo>
                    <a:pt x="2652" y="193"/>
                    <a:pt x="2655" y="198"/>
                    <a:pt x="2658" y="199"/>
                  </a:cubicBezTo>
                  <a:cubicBezTo>
                    <a:pt x="2659" y="199"/>
                    <a:pt x="2660" y="200"/>
                    <a:pt x="2660" y="200"/>
                  </a:cubicBezTo>
                  <a:cubicBezTo>
                    <a:pt x="2663" y="200"/>
                    <a:pt x="2664" y="197"/>
                    <a:pt x="2664" y="193"/>
                  </a:cubicBezTo>
                  <a:cubicBezTo>
                    <a:pt x="2664" y="188"/>
                    <a:pt x="2662" y="183"/>
                    <a:pt x="2658" y="181"/>
                  </a:cubicBezTo>
                  <a:cubicBezTo>
                    <a:pt x="2658" y="181"/>
                    <a:pt x="2657" y="181"/>
                    <a:pt x="2657" y="181"/>
                  </a:cubicBezTo>
                  <a:moveTo>
                    <a:pt x="3809" y="179"/>
                  </a:moveTo>
                  <a:cubicBezTo>
                    <a:pt x="3809" y="179"/>
                    <a:pt x="3808" y="180"/>
                    <a:pt x="3807" y="180"/>
                  </a:cubicBezTo>
                  <a:cubicBezTo>
                    <a:pt x="3802" y="181"/>
                    <a:pt x="3800" y="184"/>
                    <a:pt x="3801" y="186"/>
                  </a:cubicBezTo>
                  <a:cubicBezTo>
                    <a:pt x="3802" y="189"/>
                    <a:pt x="3805" y="190"/>
                    <a:pt x="3808" y="190"/>
                  </a:cubicBezTo>
                  <a:cubicBezTo>
                    <a:pt x="3809" y="190"/>
                    <a:pt x="3810" y="190"/>
                    <a:pt x="3811" y="190"/>
                  </a:cubicBezTo>
                  <a:cubicBezTo>
                    <a:pt x="3815" y="189"/>
                    <a:pt x="3818" y="186"/>
                    <a:pt x="3816" y="183"/>
                  </a:cubicBezTo>
                  <a:cubicBezTo>
                    <a:pt x="3816" y="181"/>
                    <a:pt x="3813" y="179"/>
                    <a:pt x="3809" y="179"/>
                  </a:cubicBezTo>
                  <a:moveTo>
                    <a:pt x="691" y="170"/>
                  </a:moveTo>
                  <a:cubicBezTo>
                    <a:pt x="688" y="170"/>
                    <a:pt x="687" y="171"/>
                    <a:pt x="687" y="173"/>
                  </a:cubicBezTo>
                  <a:cubicBezTo>
                    <a:pt x="688" y="176"/>
                    <a:pt x="693" y="180"/>
                    <a:pt x="698" y="181"/>
                  </a:cubicBezTo>
                  <a:cubicBezTo>
                    <a:pt x="699" y="182"/>
                    <a:pt x="701" y="182"/>
                    <a:pt x="702" y="182"/>
                  </a:cubicBezTo>
                  <a:cubicBezTo>
                    <a:pt x="704" y="182"/>
                    <a:pt x="706" y="181"/>
                    <a:pt x="705" y="178"/>
                  </a:cubicBezTo>
                  <a:cubicBezTo>
                    <a:pt x="704" y="175"/>
                    <a:pt x="699" y="172"/>
                    <a:pt x="694" y="170"/>
                  </a:cubicBezTo>
                  <a:cubicBezTo>
                    <a:pt x="693" y="170"/>
                    <a:pt x="692" y="170"/>
                    <a:pt x="691" y="170"/>
                  </a:cubicBezTo>
                  <a:moveTo>
                    <a:pt x="1500" y="163"/>
                  </a:moveTo>
                  <a:cubicBezTo>
                    <a:pt x="1499" y="163"/>
                    <a:pt x="1499" y="163"/>
                    <a:pt x="1498" y="163"/>
                  </a:cubicBezTo>
                  <a:cubicBezTo>
                    <a:pt x="1494" y="164"/>
                    <a:pt x="1492" y="169"/>
                    <a:pt x="1493" y="172"/>
                  </a:cubicBezTo>
                  <a:cubicBezTo>
                    <a:pt x="1494" y="175"/>
                    <a:pt x="1497" y="177"/>
                    <a:pt x="1500" y="177"/>
                  </a:cubicBezTo>
                  <a:cubicBezTo>
                    <a:pt x="1501" y="177"/>
                    <a:pt x="1502" y="177"/>
                    <a:pt x="1502" y="177"/>
                  </a:cubicBezTo>
                  <a:cubicBezTo>
                    <a:pt x="1506" y="175"/>
                    <a:pt x="1508" y="171"/>
                    <a:pt x="1507" y="167"/>
                  </a:cubicBezTo>
                  <a:cubicBezTo>
                    <a:pt x="1506" y="164"/>
                    <a:pt x="1503" y="163"/>
                    <a:pt x="1500" y="163"/>
                  </a:cubicBezTo>
                  <a:moveTo>
                    <a:pt x="3879" y="162"/>
                  </a:moveTo>
                  <a:cubicBezTo>
                    <a:pt x="3878" y="162"/>
                    <a:pt x="3877" y="162"/>
                    <a:pt x="3876" y="163"/>
                  </a:cubicBezTo>
                  <a:cubicBezTo>
                    <a:pt x="3872" y="164"/>
                    <a:pt x="3869" y="167"/>
                    <a:pt x="3871" y="169"/>
                  </a:cubicBezTo>
                  <a:cubicBezTo>
                    <a:pt x="3872" y="171"/>
                    <a:pt x="3874" y="173"/>
                    <a:pt x="3877" y="173"/>
                  </a:cubicBezTo>
                  <a:cubicBezTo>
                    <a:pt x="3878" y="173"/>
                    <a:pt x="3879" y="172"/>
                    <a:pt x="3881" y="172"/>
                  </a:cubicBezTo>
                  <a:cubicBezTo>
                    <a:pt x="3885" y="171"/>
                    <a:pt x="3887" y="168"/>
                    <a:pt x="3886" y="165"/>
                  </a:cubicBezTo>
                  <a:cubicBezTo>
                    <a:pt x="3885" y="163"/>
                    <a:pt x="3882" y="162"/>
                    <a:pt x="3879" y="162"/>
                  </a:cubicBezTo>
                  <a:moveTo>
                    <a:pt x="2604" y="159"/>
                  </a:moveTo>
                  <a:cubicBezTo>
                    <a:pt x="2601" y="159"/>
                    <a:pt x="2599" y="162"/>
                    <a:pt x="2599" y="166"/>
                  </a:cubicBezTo>
                  <a:cubicBezTo>
                    <a:pt x="2599" y="170"/>
                    <a:pt x="2602" y="175"/>
                    <a:pt x="2605" y="177"/>
                  </a:cubicBezTo>
                  <a:cubicBezTo>
                    <a:pt x="2606" y="177"/>
                    <a:pt x="2606" y="177"/>
                    <a:pt x="2607" y="177"/>
                  </a:cubicBezTo>
                  <a:cubicBezTo>
                    <a:pt x="2609" y="177"/>
                    <a:pt x="2611" y="175"/>
                    <a:pt x="2611" y="171"/>
                  </a:cubicBezTo>
                  <a:cubicBezTo>
                    <a:pt x="2611" y="166"/>
                    <a:pt x="2608" y="161"/>
                    <a:pt x="2605" y="159"/>
                  </a:cubicBezTo>
                  <a:cubicBezTo>
                    <a:pt x="2605" y="159"/>
                    <a:pt x="2604" y="159"/>
                    <a:pt x="2604" y="159"/>
                  </a:cubicBezTo>
                  <a:moveTo>
                    <a:pt x="611" y="146"/>
                  </a:moveTo>
                  <a:cubicBezTo>
                    <a:pt x="608" y="146"/>
                    <a:pt x="607" y="147"/>
                    <a:pt x="608" y="149"/>
                  </a:cubicBezTo>
                  <a:cubicBezTo>
                    <a:pt x="608" y="152"/>
                    <a:pt x="613" y="156"/>
                    <a:pt x="618" y="157"/>
                  </a:cubicBezTo>
                  <a:cubicBezTo>
                    <a:pt x="619" y="158"/>
                    <a:pt x="621" y="158"/>
                    <a:pt x="622" y="158"/>
                  </a:cubicBezTo>
                  <a:cubicBezTo>
                    <a:pt x="624" y="158"/>
                    <a:pt x="626" y="157"/>
                    <a:pt x="625" y="155"/>
                  </a:cubicBezTo>
                  <a:cubicBezTo>
                    <a:pt x="624" y="152"/>
                    <a:pt x="620" y="148"/>
                    <a:pt x="615" y="147"/>
                  </a:cubicBezTo>
                  <a:cubicBezTo>
                    <a:pt x="614" y="146"/>
                    <a:pt x="612" y="146"/>
                    <a:pt x="611" y="146"/>
                  </a:cubicBezTo>
                  <a:moveTo>
                    <a:pt x="3946" y="143"/>
                  </a:moveTo>
                  <a:cubicBezTo>
                    <a:pt x="3945" y="143"/>
                    <a:pt x="3944" y="143"/>
                    <a:pt x="3943" y="143"/>
                  </a:cubicBezTo>
                  <a:cubicBezTo>
                    <a:pt x="3939" y="144"/>
                    <a:pt x="3936" y="148"/>
                    <a:pt x="3938" y="150"/>
                  </a:cubicBezTo>
                  <a:cubicBezTo>
                    <a:pt x="3939" y="152"/>
                    <a:pt x="3941" y="153"/>
                    <a:pt x="3944" y="153"/>
                  </a:cubicBezTo>
                  <a:cubicBezTo>
                    <a:pt x="3945" y="153"/>
                    <a:pt x="3946" y="153"/>
                    <a:pt x="3948" y="153"/>
                  </a:cubicBezTo>
                  <a:cubicBezTo>
                    <a:pt x="3952" y="152"/>
                    <a:pt x="3954" y="148"/>
                    <a:pt x="3952" y="146"/>
                  </a:cubicBezTo>
                  <a:cubicBezTo>
                    <a:pt x="3951" y="144"/>
                    <a:pt x="3949" y="143"/>
                    <a:pt x="3946" y="143"/>
                  </a:cubicBezTo>
                  <a:moveTo>
                    <a:pt x="1560" y="140"/>
                  </a:moveTo>
                  <a:cubicBezTo>
                    <a:pt x="1559" y="140"/>
                    <a:pt x="1558" y="140"/>
                    <a:pt x="1558" y="140"/>
                  </a:cubicBezTo>
                  <a:cubicBezTo>
                    <a:pt x="1554" y="142"/>
                    <a:pt x="1552" y="146"/>
                    <a:pt x="1553" y="150"/>
                  </a:cubicBezTo>
                  <a:cubicBezTo>
                    <a:pt x="1554" y="153"/>
                    <a:pt x="1556" y="155"/>
                    <a:pt x="1559" y="155"/>
                  </a:cubicBezTo>
                  <a:cubicBezTo>
                    <a:pt x="1560" y="155"/>
                    <a:pt x="1561" y="155"/>
                    <a:pt x="1561" y="154"/>
                  </a:cubicBezTo>
                  <a:cubicBezTo>
                    <a:pt x="1565" y="153"/>
                    <a:pt x="1567" y="149"/>
                    <a:pt x="1566" y="145"/>
                  </a:cubicBezTo>
                  <a:cubicBezTo>
                    <a:pt x="1565" y="142"/>
                    <a:pt x="1563" y="140"/>
                    <a:pt x="1560" y="140"/>
                  </a:cubicBezTo>
                  <a:moveTo>
                    <a:pt x="2551" y="136"/>
                  </a:moveTo>
                  <a:cubicBezTo>
                    <a:pt x="2549" y="136"/>
                    <a:pt x="2547" y="138"/>
                    <a:pt x="2547" y="142"/>
                  </a:cubicBezTo>
                  <a:cubicBezTo>
                    <a:pt x="2547" y="147"/>
                    <a:pt x="2549" y="152"/>
                    <a:pt x="2552" y="153"/>
                  </a:cubicBezTo>
                  <a:cubicBezTo>
                    <a:pt x="2553" y="154"/>
                    <a:pt x="2554" y="154"/>
                    <a:pt x="2554" y="154"/>
                  </a:cubicBezTo>
                  <a:cubicBezTo>
                    <a:pt x="2557" y="154"/>
                    <a:pt x="2558" y="151"/>
                    <a:pt x="2558" y="147"/>
                  </a:cubicBezTo>
                  <a:cubicBezTo>
                    <a:pt x="2558" y="142"/>
                    <a:pt x="2556" y="137"/>
                    <a:pt x="2553" y="136"/>
                  </a:cubicBezTo>
                  <a:cubicBezTo>
                    <a:pt x="2552" y="136"/>
                    <a:pt x="2552" y="136"/>
                    <a:pt x="2551" y="136"/>
                  </a:cubicBezTo>
                  <a:moveTo>
                    <a:pt x="531" y="121"/>
                  </a:moveTo>
                  <a:cubicBezTo>
                    <a:pt x="529" y="121"/>
                    <a:pt x="527" y="123"/>
                    <a:pt x="527" y="125"/>
                  </a:cubicBezTo>
                  <a:cubicBezTo>
                    <a:pt x="528" y="127"/>
                    <a:pt x="532" y="131"/>
                    <a:pt x="537" y="133"/>
                  </a:cubicBezTo>
                  <a:cubicBezTo>
                    <a:pt x="539" y="133"/>
                    <a:pt x="540" y="133"/>
                    <a:pt x="541" y="133"/>
                  </a:cubicBezTo>
                  <a:cubicBezTo>
                    <a:pt x="544" y="133"/>
                    <a:pt x="545" y="132"/>
                    <a:pt x="545" y="130"/>
                  </a:cubicBezTo>
                  <a:cubicBezTo>
                    <a:pt x="545" y="127"/>
                    <a:pt x="540" y="124"/>
                    <a:pt x="535" y="122"/>
                  </a:cubicBezTo>
                  <a:cubicBezTo>
                    <a:pt x="534" y="122"/>
                    <a:pt x="532" y="121"/>
                    <a:pt x="531" y="121"/>
                  </a:cubicBezTo>
                  <a:moveTo>
                    <a:pt x="4010" y="121"/>
                  </a:moveTo>
                  <a:cubicBezTo>
                    <a:pt x="4009" y="121"/>
                    <a:pt x="4007" y="121"/>
                    <a:pt x="4006" y="121"/>
                  </a:cubicBezTo>
                  <a:cubicBezTo>
                    <a:pt x="4003" y="123"/>
                    <a:pt x="4001" y="126"/>
                    <a:pt x="4002" y="129"/>
                  </a:cubicBezTo>
                  <a:cubicBezTo>
                    <a:pt x="4003" y="131"/>
                    <a:pt x="4006" y="132"/>
                    <a:pt x="4008" y="132"/>
                  </a:cubicBezTo>
                  <a:cubicBezTo>
                    <a:pt x="4009" y="132"/>
                    <a:pt x="4011" y="132"/>
                    <a:pt x="4012" y="131"/>
                  </a:cubicBezTo>
                  <a:cubicBezTo>
                    <a:pt x="4015" y="130"/>
                    <a:pt x="4017" y="126"/>
                    <a:pt x="4016" y="124"/>
                  </a:cubicBezTo>
                  <a:cubicBezTo>
                    <a:pt x="4015" y="122"/>
                    <a:pt x="4012" y="121"/>
                    <a:pt x="4010" y="121"/>
                  </a:cubicBezTo>
                  <a:moveTo>
                    <a:pt x="1620" y="117"/>
                  </a:moveTo>
                  <a:cubicBezTo>
                    <a:pt x="1619" y="117"/>
                    <a:pt x="1618" y="117"/>
                    <a:pt x="1617" y="117"/>
                  </a:cubicBezTo>
                  <a:cubicBezTo>
                    <a:pt x="1614" y="118"/>
                    <a:pt x="1612" y="123"/>
                    <a:pt x="1612" y="127"/>
                  </a:cubicBezTo>
                  <a:cubicBezTo>
                    <a:pt x="1613" y="130"/>
                    <a:pt x="1615" y="132"/>
                    <a:pt x="1618" y="132"/>
                  </a:cubicBezTo>
                  <a:cubicBezTo>
                    <a:pt x="1619" y="132"/>
                    <a:pt x="1620" y="132"/>
                    <a:pt x="1620" y="132"/>
                  </a:cubicBezTo>
                  <a:cubicBezTo>
                    <a:pt x="1624" y="130"/>
                    <a:pt x="1626" y="126"/>
                    <a:pt x="1625" y="122"/>
                  </a:cubicBezTo>
                  <a:cubicBezTo>
                    <a:pt x="1625" y="119"/>
                    <a:pt x="1622" y="117"/>
                    <a:pt x="1620" y="117"/>
                  </a:cubicBezTo>
                  <a:moveTo>
                    <a:pt x="2499" y="112"/>
                  </a:moveTo>
                  <a:cubicBezTo>
                    <a:pt x="2496" y="112"/>
                    <a:pt x="2495" y="114"/>
                    <a:pt x="2494" y="118"/>
                  </a:cubicBezTo>
                  <a:cubicBezTo>
                    <a:pt x="2494" y="123"/>
                    <a:pt x="2497" y="128"/>
                    <a:pt x="2500" y="130"/>
                  </a:cubicBezTo>
                  <a:cubicBezTo>
                    <a:pt x="2500" y="130"/>
                    <a:pt x="2501" y="130"/>
                    <a:pt x="2502" y="130"/>
                  </a:cubicBezTo>
                  <a:cubicBezTo>
                    <a:pt x="2504" y="130"/>
                    <a:pt x="2506" y="127"/>
                    <a:pt x="2506" y="124"/>
                  </a:cubicBezTo>
                  <a:cubicBezTo>
                    <a:pt x="2506" y="119"/>
                    <a:pt x="2504" y="114"/>
                    <a:pt x="2501" y="112"/>
                  </a:cubicBezTo>
                  <a:cubicBezTo>
                    <a:pt x="2500" y="112"/>
                    <a:pt x="2499" y="112"/>
                    <a:pt x="2499" y="112"/>
                  </a:cubicBezTo>
                  <a:moveTo>
                    <a:pt x="4965" y="101"/>
                  </a:moveTo>
                  <a:cubicBezTo>
                    <a:pt x="4966" y="101"/>
                    <a:pt x="4967" y="102"/>
                    <a:pt x="4967" y="102"/>
                  </a:cubicBezTo>
                  <a:cubicBezTo>
                    <a:pt x="4969" y="102"/>
                    <a:pt x="4972" y="103"/>
                    <a:pt x="4974" y="103"/>
                  </a:cubicBezTo>
                  <a:cubicBezTo>
                    <a:pt x="4977" y="103"/>
                    <a:pt x="4978" y="104"/>
                    <a:pt x="4978" y="104"/>
                  </a:cubicBezTo>
                  <a:cubicBezTo>
                    <a:pt x="4979" y="104"/>
                    <a:pt x="4978" y="104"/>
                    <a:pt x="4977" y="103"/>
                  </a:cubicBezTo>
                  <a:cubicBezTo>
                    <a:pt x="4975" y="103"/>
                    <a:pt x="4971" y="102"/>
                    <a:pt x="4967" y="101"/>
                  </a:cubicBezTo>
                  <a:cubicBezTo>
                    <a:pt x="4966" y="101"/>
                    <a:pt x="4966" y="101"/>
                    <a:pt x="4965" y="101"/>
                  </a:cubicBezTo>
                  <a:moveTo>
                    <a:pt x="452" y="97"/>
                  </a:moveTo>
                  <a:cubicBezTo>
                    <a:pt x="449" y="97"/>
                    <a:pt x="447" y="99"/>
                    <a:pt x="447" y="101"/>
                  </a:cubicBezTo>
                  <a:cubicBezTo>
                    <a:pt x="447" y="103"/>
                    <a:pt x="451" y="107"/>
                    <a:pt x="456" y="108"/>
                  </a:cubicBezTo>
                  <a:cubicBezTo>
                    <a:pt x="458" y="109"/>
                    <a:pt x="459" y="109"/>
                    <a:pt x="460" y="109"/>
                  </a:cubicBezTo>
                  <a:cubicBezTo>
                    <a:pt x="463" y="109"/>
                    <a:pt x="465" y="108"/>
                    <a:pt x="465" y="106"/>
                  </a:cubicBezTo>
                  <a:cubicBezTo>
                    <a:pt x="465" y="103"/>
                    <a:pt x="461" y="99"/>
                    <a:pt x="456" y="98"/>
                  </a:cubicBezTo>
                  <a:cubicBezTo>
                    <a:pt x="454" y="98"/>
                    <a:pt x="453" y="97"/>
                    <a:pt x="452" y="97"/>
                  </a:cubicBezTo>
                  <a:moveTo>
                    <a:pt x="4070" y="96"/>
                  </a:moveTo>
                  <a:cubicBezTo>
                    <a:pt x="4069" y="96"/>
                    <a:pt x="4068" y="96"/>
                    <a:pt x="4067" y="97"/>
                  </a:cubicBezTo>
                  <a:cubicBezTo>
                    <a:pt x="4063" y="98"/>
                    <a:pt x="4061" y="102"/>
                    <a:pt x="4063" y="105"/>
                  </a:cubicBezTo>
                  <a:cubicBezTo>
                    <a:pt x="4064" y="107"/>
                    <a:pt x="4066" y="108"/>
                    <a:pt x="4069" y="108"/>
                  </a:cubicBezTo>
                  <a:cubicBezTo>
                    <a:pt x="4070" y="108"/>
                    <a:pt x="4071" y="108"/>
                    <a:pt x="4072" y="107"/>
                  </a:cubicBezTo>
                  <a:cubicBezTo>
                    <a:pt x="4076" y="106"/>
                    <a:pt x="4077" y="102"/>
                    <a:pt x="4076" y="99"/>
                  </a:cubicBezTo>
                  <a:cubicBezTo>
                    <a:pt x="4075" y="97"/>
                    <a:pt x="4072" y="96"/>
                    <a:pt x="4070" y="96"/>
                  </a:cubicBezTo>
                  <a:moveTo>
                    <a:pt x="1679" y="94"/>
                  </a:moveTo>
                  <a:cubicBezTo>
                    <a:pt x="1679" y="94"/>
                    <a:pt x="1678" y="94"/>
                    <a:pt x="1677" y="94"/>
                  </a:cubicBezTo>
                  <a:cubicBezTo>
                    <a:pt x="1674" y="96"/>
                    <a:pt x="1671" y="100"/>
                    <a:pt x="1672" y="104"/>
                  </a:cubicBezTo>
                  <a:cubicBezTo>
                    <a:pt x="1672" y="107"/>
                    <a:pt x="1674" y="110"/>
                    <a:pt x="1677" y="110"/>
                  </a:cubicBezTo>
                  <a:cubicBezTo>
                    <a:pt x="1678" y="110"/>
                    <a:pt x="1679" y="109"/>
                    <a:pt x="1679" y="109"/>
                  </a:cubicBezTo>
                  <a:cubicBezTo>
                    <a:pt x="1683" y="108"/>
                    <a:pt x="1685" y="103"/>
                    <a:pt x="1685" y="99"/>
                  </a:cubicBezTo>
                  <a:cubicBezTo>
                    <a:pt x="1684" y="96"/>
                    <a:pt x="1682" y="94"/>
                    <a:pt x="1679" y="94"/>
                  </a:cubicBezTo>
                  <a:moveTo>
                    <a:pt x="4902" y="91"/>
                  </a:moveTo>
                  <a:cubicBezTo>
                    <a:pt x="4901" y="91"/>
                    <a:pt x="4902" y="91"/>
                    <a:pt x="4903" y="91"/>
                  </a:cubicBezTo>
                  <a:cubicBezTo>
                    <a:pt x="4905" y="92"/>
                    <a:pt x="4910" y="92"/>
                    <a:pt x="4913" y="93"/>
                  </a:cubicBezTo>
                  <a:cubicBezTo>
                    <a:pt x="4916" y="93"/>
                    <a:pt x="4917" y="94"/>
                    <a:pt x="4917" y="94"/>
                  </a:cubicBezTo>
                  <a:cubicBezTo>
                    <a:pt x="4917" y="94"/>
                    <a:pt x="4917" y="94"/>
                    <a:pt x="4916" y="93"/>
                  </a:cubicBezTo>
                  <a:cubicBezTo>
                    <a:pt x="4914" y="93"/>
                    <a:pt x="4909" y="92"/>
                    <a:pt x="4906" y="91"/>
                  </a:cubicBezTo>
                  <a:cubicBezTo>
                    <a:pt x="4904" y="91"/>
                    <a:pt x="4902" y="91"/>
                    <a:pt x="4902" y="91"/>
                  </a:cubicBezTo>
                  <a:moveTo>
                    <a:pt x="2446" y="89"/>
                  </a:moveTo>
                  <a:cubicBezTo>
                    <a:pt x="2444" y="89"/>
                    <a:pt x="2442" y="91"/>
                    <a:pt x="2442" y="95"/>
                  </a:cubicBezTo>
                  <a:cubicBezTo>
                    <a:pt x="2441" y="100"/>
                    <a:pt x="2444" y="105"/>
                    <a:pt x="2447" y="106"/>
                  </a:cubicBezTo>
                  <a:cubicBezTo>
                    <a:pt x="2448" y="106"/>
                    <a:pt x="2448" y="107"/>
                    <a:pt x="2449" y="107"/>
                  </a:cubicBezTo>
                  <a:cubicBezTo>
                    <a:pt x="2451" y="107"/>
                    <a:pt x="2453" y="104"/>
                    <a:pt x="2453" y="100"/>
                  </a:cubicBezTo>
                  <a:cubicBezTo>
                    <a:pt x="2454" y="95"/>
                    <a:pt x="2451" y="90"/>
                    <a:pt x="2448" y="89"/>
                  </a:cubicBezTo>
                  <a:cubicBezTo>
                    <a:pt x="2447" y="89"/>
                    <a:pt x="2447" y="89"/>
                    <a:pt x="2446" y="89"/>
                  </a:cubicBezTo>
                  <a:moveTo>
                    <a:pt x="4840" y="80"/>
                  </a:moveTo>
                  <a:cubicBezTo>
                    <a:pt x="4840" y="80"/>
                    <a:pt x="4840" y="80"/>
                    <a:pt x="4841" y="81"/>
                  </a:cubicBezTo>
                  <a:cubicBezTo>
                    <a:pt x="4843" y="81"/>
                    <a:pt x="4848" y="82"/>
                    <a:pt x="4852" y="83"/>
                  </a:cubicBezTo>
                  <a:cubicBezTo>
                    <a:pt x="4854" y="83"/>
                    <a:pt x="4855" y="83"/>
                    <a:pt x="4856" y="83"/>
                  </a:cubicBezTo>
                  <a:cubicBezTo>
                    <a:pt x="4856" y="83"/>
                    <a:pt x="4856" y="83"/>
                    <a:pt x="4855" y="83"/>
                  </a:cubicBezTo>
                  <a:cubicBezTo>
                    <a:pt x="4853" y="82"/>
                    <a:pt x="4848" y="81"/>
                    <a:pt x="4844" y="80"/>
                  </a:cubicBezTo>
                  <a:cubicBezTo>
                    <a:pt x="4842" y="80"/>
                    <a:pt x="4841" y="80"/>
                    <a:pt x="4840" y="80"/>
                  </a:cubicBezTo>
                  <a:moveTo>
                    <a:pt x="373" y="75"/>
                  </a:moveTo>
                  <a:cubicBezTo>
                    <a:pt x="370" y="75"/>
                    <a:pt x="368" y="76"/>
                    <a:pt x="368" y="78"/>
                  </a:cubicBezTo>
                  <a:cubicBezTo>
                    <a:pt x="368" y="81"/>
                    <a:pt x="371" y="84"/>
                    <a:pt x="376" y="85"/>
                  </a:cubicBezTo>
                  <a:cubicBezTo>
                    <a:pt x="378" y="86"/>
                    <a:pt x="379" y="86"/>
                    <a:pt x="380" y="86"/>
                  </a:cubicBezTo>
                  <a:cubicBezTo>
                    <a:pt x="383" y="86"/>
                    <a:pt x="385" y="85"/>
                    <a:pt x="385" y="83"/>
                  </a:cubicBezTo>
                  <a:cubicBezTo>
                    <a:pt x="385" y="80"/>
                    <a:pt x="381" y="76"/>
                    <a:pt x="377" y="75"/>
                  </a:cubicBezTo>
                  <a:cubicBezTo>
                    <a:pt x="375" y="75"/>
                    <a:pt x="374" y="75"/>
                    <a:pt x="373" y="75"/>
                  </a:cubicBezTo>
                  <a:moveTo>
                    <a:pt x="1739" y="72"/>
                  </a:moveTo>
                  <a:cubicBezTo>
                    <a:pt x="1739" y="72"/>
                    <a:pt x="1738" y="72"/>
                    <a:pt x="1737" y="72"/>
                  </a:cubicBezTo>
                  <a:cubicBezTo>
                    <a:pt x="1734" y="73"/>
                    <a:pt x="1731" y="78"/>
                    <a:pt x="1731" y="82"/>
                  </a:cubicBezTo>
                  <a:cubicBezTo>
                    <a:pt x="1732" y="86"/>
                    <a:pt x="1734" y="88"/>
                    <a:pt x="1737" y="88"/>
                  </a:cubicBezTo>
                  <a:cubicBezTo>
                    <a:pt x="1737" y="88"/>
                    <a:pt x="1738" y="88"/>
                    <a:pt x="1739" y="88"/>
                  </a:cubicBezTo>
                  <a:cubicBezTo>
                    <a:pt x="1742" y="86"/>
                    <a:pt x="1745" y="82"/>
                    <a:pt x="1745" y="78"/>
                  </a:cubicBezTo>
                  <a:cubicBezTo>
                    <a:pt x="1744" y="74"/>
                    <a:pt x="1742" y="72"/>
                    <a:pt x="1739" y="72"/>
                  </a:cubicBezTo>
                  <a:moveTo>
                    <a:pt x="4126" y="72"/>
                  </a:moveTo>
                  <a:cubicBezTo>
                    <a:pt x="4125" y="72"/>
                    <a:pt x="4124" y="72"/>
                    <a:pt x="4123" y="72"/>
                  </a:cubicBezTo>
                  <a:cubicBezTo>
                    <a:pt x="4120" y="74"/>
                    <a:pt x="4118" y="77"/>
                    <a:pt x="4120" y="81"/>
                  </a:cubicBezTo>
                  <a:cubicBezTo>
                    <a:pt x="4121" y="83"/>
                    <a:pt x="4124" y="84"/>
                    <a:pt x="4127" y="84"/>
                  </a:cubicBezTo>
                  <a:cubicBezTo>
                    <a:pt x="4128" y="84"/>
                    <a:pt x="4128" y="84"/>
                    <a:pt x="4129" y="84"/>
                  </a:cubicBezTo>
                  <a:cubicBezTo>
                    <a:pt x="4133" y="83"/>
                    <a:pt x="4134" y="79"/>
                    <a:pt x="4133" y="76"/>
                  </a:cubicBezTo>
                  <a:cubicBezTo>
                    <a:pt x="4131" y="73"/>
                    <a:pt x="4129" y="72"/>
                    <a:pt x="4126" y="72"/>
                  </a:cubicBezTo>
                  <a:moveTo>
                    <a:pt x="4779" y="69"/>
                  </a:moveTo>
                  <a:cubicBezTo>
                    <a:pt x="4778" y="69"/>
                    <a:pt x="4778" y="69"/>
                    <a:pt x="4780" y="70"/>
                  </a:cubicBezTo>
                  <a:cubicBezTo>
                    <a:pt x="4782" y="71"/>
                    <a:pt x="4787" y="72"/>
                    <a:pt x="4791" y="72"/>
                  </a:cubicBezTo>
                  <a:cubicBezTo>
                    <a:pt x="4792" y="73"/>
                    <a:pt x="4793" y="73"/>
                    <a:pt x="4794" y="73"/>
                  </a:cubicBezTo>
                  <a:cubicBezTo>
                    <a:pt x="4795" y="73"/>
                    <a:pt x="4794" y="73"/>
                    <a:pt x="4793" y="72"/>
                  </a:cubicBezTo>
                  <a:cubicBezTo>
                    <a:pt x="4791" y="71"/>
                    <a:pt x="4786" y="70"/>
                    <a:pt x="4782" y="69"/>
                  </a:cubicBezTo>
                  <a:cubicBezTo>
                    <a:pt x="4781" y="69"/>
                    <a:pt x="4780" y="69"/>
                    <a:pt x="4779" y="69"/>
                  </a:cubicBezTo>
                  <a:moveTo>
                    <a:pt x="2393" y="66"/>
                  </a:moveTo>
                  <a:cubicBezTo>
                    <a:pt x="2391" y="66"/>
                    <a:pt x="2389" y="69"/>
                    <a:pt x="2389" y="73"/>
                  </a:cubicBezTo>
                  <a:cubicBezTo>
                    <a:pt x="2388" y="78"/>
                    <a:pt x="2391" y="83"/>
                    <a:pt x="2394" y="84"/>
                  </a:cubicBezTo>
                  <a:cubicBezTo>
                    <a:pt x="2394" y="84"/>
                    <a:pt x="2395" y="84"/>
                    <a:pt x="2395" y="84"/>
                  </a:cubicBezTo>
                  <a:cubicBezTo>
                    <a:pt x="2398" y="84"/>
                    <a:pt x="2400" y="82"/>
                    <a:pt x="2400" y="78"/>
                  </a:cubicBezTo>
                  <a:cubicBezTo>
                    <a:pt x="2401" y="73"/>
                    <a:pt x="2398" y="68"/>
                    <a:pt x="2395" y="67"/>
                  </a:cubicBezTo>
                  <a:cubicBezTo>
                    <a:pt x="2395" y="67"/>
                    <a:pt x="2394" y="66"/>
                    <a:pt x="2393" y="66"/>
                  </a:cubicBezTo>
                  <a:moveTo>
                    <a:pt x="4718" y="58"/>
                  </a:moveTo>
                  <a:cubicBezTo>
                    <a:pt x="4717" y="58"/>
                    <a:pt x="4716" y="59"/>
                    <a:pt x="4718" y="60"/>
                  </a:cubicBezTo>
                  <a:cubicBezTo>
                    <a:pt x="4720" y="61"/>
                    <a:pt x="4725" y="62"/>
                    <a:pt x="4729" y="63"/>
                  </a:cubicBezTo>
                  <a:cubicBezTo>
                    <a:pt x="4730" y="63"/>
                    <a:pt x="4731" y="63"/>
                    <a:pt x="4732" y="63"/>
                  </a:cubicBezTo>
                  <a:cubicBezTo>
                    <a:pt x="4733" y="63"/>
                    <a:pt x="4733" y="62"/>
                    <a:pt x="4732" y="62"/>
                  </a:cubicBezTo>
                  <a:cubicBezTo>
                    <a:pt x="4729" y="61"/>
                    <a:pt x="4725" y="59"/>
                    <a:pt x="4721" y="59"/>
                  </a:cubicBezTo>
                  <a:cubicBezTo>
                    <a:pt x="4720" y="58"/>
                    <a:pt x="4719" y="58"/>
                    <a:pt x="4718" y="58"/>
                  </a:cubicBezTo>
                  <a:moveTo>
                    <a:pt x="296" y="54"/>
                  </a:moveTo>
                  <a:cubicBezTo>
                    <a:pt x="292" y="54"/>
                    <a:pt x="290" y="55"/>
                    <a:pt x="290" y="57"/>
                  </a:cubicBezTo>
                  <a:cubicBezTo>
                    <a:pt x="289" y="60"/>
                    <a:pt x="293" y="63"/>
                    <a:pt x="298" y="65"/>
                  </a:cubicBezTo>
                  <a:cubicBezTo>
                    <a:pt x="299" y="65"/>
                    <a:pt x="300" y="65"/>
                    <a:pt x="301" y="65"/>
                  </a:cubicBezTo>
                  <a:cubicBezTo>
                    <a:pt x="304" y="65"/>
                    <a:pt x="307" y="64"/>
                    <a:pt x="307" y="62"/>
                  </a:cubicBezTo>
                  <a:cubicBezTo>
                    <a:pt x="307" y="59"/>
                    <a:pt x="304" y="56"/>
                    <a:pt x="299" y="54"/>
                  </a:cubicBezTo>
                  <a:cubicBezTo>
                    <a:pt x="298" y="54"/>
                    <a:pt x="297" y="54"/>
                    <a:pt x="296" y="54"/>
                  </a:cubicBezTo>
                  <a:moveTo>
                    <a:pt x="4182" y="53"/>
                  </a:moveTo>
                  <a:cubicBezTo>
                    <a:pt x="4182" y="53"/>
                    <a:pt x="4181" y="53"/>
                    <a:pt x="4180" y="53"/>
                  </a:cubicBezTo>
                  <a:cubicBezTo>
                    <a:pt x="4177" y="54"/>
                    <a:pt x="4175" y="58"/>
                    <a:pt x="4177" y="61"/>
                  </a:cubicBezTo>
                  <a:cubicBezTo>
                    <a:pt x="4178" y="64"/>
                    <a:pt x="4182" y="66"/>
                    <a:pt x="4185" y="66"/>
                  </a:cubicBezTo>
                  <a:cubicBezTo>
                    <a:pt x="4185" y="66"/>
                    <a:pt x="4186" y="66"/>
                    <a:pt x="4187" y="66"/>
                  </a:cubicBezTo>
                  <a:cubicBezTo>
                    <a:pt x="4190" y="65"/>
                    <a:pt x="4192" y="61"/>
                    <a:pt x="4190" y="58"/>
                  </a:cubicBezTo>
                  <a:cubicBezTo>
                    <a:pt x="4188" y="55"/>
                    <a:pt x="4185" y="53"/>
                    <a:pt x="4182" y="53"/>
                  </a:cubicBezTo>
                  <a:moveTo>
                    <a:pt x="1799" y="52"/>
                  </a:moveTo>
                  <a:cubicBezTo>
                    <a:pt x="1799" y="52"/>
                    <a:pt x="1798" y="52"/>
                    <a:pt x="1798" y="52"/>
                  </a:cubicBezTo>
                  <a:cubicBezTo>
                    <a:pt x="1794" y="53"/>
                    <a:pt x="1791" y="58"/>
                    <a:pt x="1791" y="62"/>
                  </a:cubicBezTo>
                  <a:cubicBezTo>
                    <a:pt x="1791" y="65"/>
                    <a:pt x="1794" y="68"/>
                    <a:pt x="1796" y="68"/>
                  </a:cubicBezTo>
                  <a:cubicBezTo>
                    <a:pt x="1797" y="68"/>
                    <a:pt x="1798" y="68"/>
                    <a:pt x="1798" y="68"/>
                  </a:cubicBezTo>
                  <a:cubicBezTo>
                    <a:pt x="1802" y="66"/>
                    <a:pt x="1805" y="62"/>
                    <a:pt x="1805" y="58"/>
                  </a:cubicBezTo>
                  <a:cubicBezTo>
                    <a:pt x="1804" y="54"/>
                    <a:pt x="1802" y="52"/>
                    <a:pt x="1799" y="52"/>
                  </a:cubicBezTo>
                  <a:moveTo>
                    <a:pt x="4657" y="48"/>
                  </a:moveTo>
                  <a:cubicBezTo>
                    <a:pt x="4655" y="48"/>
                    <a:pt x="4655" y="49"/>
                    <a:pt x="4657" y="50"/>
                  </a:cubicBezTo>
                  <a:cubicBezTo>
                    <a:pt x="4659" y="52"/>
                    <a:pt x="4664" y="53"/>
                    <a:pt x="4668" y="54"/>
                  </a:cubicBezTo>
                  <a:cubicBezTo>
                    <a:pt x="4668" y="54"/>
                    <a:pt x="4669" y="54"/>
                    <a:pt x="4670" y="54"/>
                  </a:cubicBezTo>
                  <a:cubicBezTo>
                    <a:pt x="4672" y="54"/>
                    <a:pt x="4672" y="53"/>
                    <a:pt x="4670" y="52"/>
                  </a:cubicBezTo>
                  <a:cubicBezTo>
                    <a:pt x="4668" y="51"/>
                    <a:pt x="4663" y="49"/>
                    <a:pt x="4659" y="48"/>
                  </a:cubicBezTo>
                  <a:cubicBezTo>
                    <a:pt x="4659" y="48"/>
                    <a:pt x="4658" y="48"/>
                    <a:pt x="4657" y="48"/>
                  </a:cubicBezTo>
                  <a:moveTo>
                    <a:pt x="2340" y="46"/>
                  </a:moveTo>
                  <a:cubicBezTo>
                    <a:pt x="2337" y="46"/>
                    <a:pt x="2335" y="49"/>
                    <a:pt x="2334" y="53"/>
                  </a:cubicBezTo>
                  <a:cubicBezTo>
                    <a:pt x="2334" y="57"/>
                    <a:pt x="2336" y="62"/>
                    <a:pt x="2340" y="63"/>
                  </a:cubicBezTo>
                  <a:cubicBezTo>
                    <a:pt x="2340" y="64"/>
                    <a:pt x="2341" y="64"/>
                    <a:pt x="2341" y="64"/>
                  </a:cubicBezTo>
                  <a:cubicBezTo>
                    <a:pt x="2344" y="64"/>
                    <a:pt x="2346" y="61"/>
                    <a:pt x="2346" y="57"/>
                  </a:cubicBezTo>
                  <a:cubicBezTo>
                    <a:pt x="2347" y="52"/>
                    <a:pt x="2344" y="48"/>
                    <a:pt x="2341" y="46"/>
                  </a:cubicBezTo>
                  <a:cubicBezTo>
                    <a:pt x="2341" y="46"/>
                    <a:pt x="2340" y="46"/>
                    <a:pt x="2340" y="46"/>
                  </a:cubicBezTo>
                  <a:moveTo>
                    <a:pt x="4240" y="40"/>
                  </a:moveTo>
                  <a:cubicBezTo>
                    <a:pt x="4239" y="40"/>
                    <a:pt x="4239" y="40"/>
                    <a:pt x="4238" y="40"/>
                  </a:cubicBezTo>
                  <a:cubicBezTo>
                    <a:pt x="4235" y="40"/>
                    <a:pt x="4233" y="44"/>
                    <a:pt x="4235" y="47"/>
                  </a:cubicBezTo>
                  <a:cubicBezTo>
                    <a:pt x="4237" y="50"/>
                    <a:pt x="4240" y="52"/>
                    <a:pt x="4244" y="52"/>
                  </a:cubicBezTo>
                  <a:cubicBezTo>
                    <a:pt x="4244" y="52"/>
                    <a:pt x="4244" y="52"/>
                    <a:pt x="4245" y="52"/>
                  </a:cubicBezTo>
                  <a:cubicBezTo>
                    <a:pt x="4248" y="51"/>
                    <a:pt x="4250" y="48"/>
                    <a:pt x="4248" y="45"/>
                  </a:cubicBezTo>
                  <a:cubicBezTo>
                    <a:pt x="4246" y="42"/>
                    <a:pt x="4243" y="40"/>
                    <a:pt x="4240" y="40"/>
                  </a:cubicBezTo>
                  <a:moveTo>
                    <a:pt x="4597" y="39"/>
                  </a:moveTo>
                  <a:cubicBezTo>
                    <a:pt x="4594" y="39"/>
                    <a:pt x="4593" y="41"/>
                    <a:pt x="4595" y="42"/>
                  </a:cubicBezTo>
                  <a:cubicBezTo>
                    <a:pt x="4597" y="44"/>
                    <a:pt x="4602" y="46"/>
                    <a:pt x="4606" y="46"/>
                  </a:cubicBezTo>
                  <a:cubicBezTo>
                    <a:pt x="4607" y="46"/>
                    <a:pt x="4607" y="46"/>
                    <a:pt x="4608" y="46"/>
                  </a:cubicBezTo>
                  <a:cubicBezTo>
                    <a:pt x="4610" y="46"/>
                    <a:pt x="4611" y="45"/>
                    <a:pt x="4609" y="44"/>
                  </a:cubicBezTo>
                  <a:cubicBezTo>
                    <a:pt x="4607" y="42"/>
                    <a:pt x="4602" y="40"/>
                    <a:pt x="4598" y="40"/>
                  </a:cubicBezTo>
                  <a:cubicBezTo>
                    <a:pt x="4597" y="39"/>
                    <a:pt x="4597" y="39"/>
                    <a:pt x="4597" y="39"/>
                  </a:cubicBezTo>
                  <a:moveTo>
                    <a:pt x="220" y="36"/>
                  </a:moveTo>
                  <a:cubicBezTo>
                    <a:pt x="217" y="36"/>
                    <a:pt x="214" y="38"/>
                    <a:pt x="213" y="40"/>
                  </a:cubicBezTo>
                  <a:cubicBezTo>
                    <a:pt x="213" y="43"/>
                    <a:pt x="216" y="46"/>
                    <a:pt x="221" y="47"/>
                  </a:cubicBezTo>
                  <a:cubicBezTo>
                    <a:pt x="222" y="47"/>
                    <a:pt x="222" y="47"/>
                    <a:pt x="223" y="47"/>
                  </a:cubicBezTo>
                  <a:cubicBezTo>
                    <a:pt x="227" y="47"/>
                    <a:pt x="230" y="46"/>
                    <a:pt x="230" y="44"/>
                  </a:cubicBezTo>
                  <a:cubicBezTo>
                    <a:pt x="231" y="41"/>
                    <a:pt x="227" y="37"/>
                    <a:pt x="223" y="36"/>
                  </a:cubicBezTo>
                  <a:cubicBezTo>
                    <a:pt x="222" y="36"/>
                    <a:pt x="221" y="36"/>
                    <a:pt x="220" y="36"/>
                  </a:cubicBezTo>
                  <a:moveTo>
                    <a:pt x="1860" y="34"/>
                  </a:moveTo>
                  <a:cubicBezTo>
                    <a:pt x="1860" y="34"/>
                    <a:pt x="1859" y="34"/>
                    <a:pt x="1859" y="34"/>
                  </a:cubicBezTo>
                  <a:cubicBezTo>
                    <a:pt x="1855" y="35"/>
                    <a:pt x="1852" y="39"/>
                    <a:pt x="1852" y="44"/>
                  </a:cubicBezTo>
                  <a:cubicBezTo>
                    <a:pt x="1852" y="48"/>
                    <a:pt x="1854" y="50"/>
                    <a:pt x="1857" y="50"/>
                  </a:cubicBezTo>
                  <a:cubicBezTo>
                    <a:pt x="1857" y="50"/>
                    <a:pt x="1858" y="50"/>
                    <a:pt x="1858" y="50"/>
                  </a:cubicBezTo>
                  <a:cubicBezTo>
                    <a:pt x="1862" y="49"/>
                    <a:pt x="1865" y="45"/>
                    <a:pt x="1865" y="40"/>
                  </a:cubicBezTo>
                  <a:cubicBezTo>
                    <a:pt x="1865" y="36"/>
                    <a:pt x="1863" y="34"/>
                    <a:pt x="1860" y="34"/>
                  </a:cubicBezTo>
                  <a:moveTo>
                    <a:pt x="4536" y="32"/>
                  </a:moveTo>
                  <a:cubicBezTo>
                    <a:pt x="4533" y="32"/>
                    <a:pt x="4532" y="34"/>
                    <a:pt x="4534" y="36"/>
                  </a:cubicBezTo>
                  <a:cubicBezTo>
                    <a:pt x="4536" y="38"/>
                    <a:pt x="4541" y="40"/>
                    <a:pt x="4545" y="40"/>
                  </a:cubicBezTo>
                  <a:cubicBezTo>
                    <a:pt x="4545" y="40"/>
                    <a:pt x="4546" y="40"/>
                    <a:pt x="4546" y="40"/>
                  </a:cubicBezTo>
                  <a:cubicBezTo>
                    <a:pt x="4549" y="40"/>
                    <a:pt x="4550" y="39"/>
                    <a:pt x="4548" y="37"/>
                  </a:cubicBezTo>
                  <a:cubicBezTo>
                    <a:pt x="4545" y="35"/>
                    <a:pt x="4541" y="33"/>
                    <a:pt x="4537" y="32"/>
                  </a:cubicBezTo>
                  <a:cubicBezTo>
                    <a:pt x="4537" y="32"/>
                    <a:pt x="4536" y="32"/>
                    <a:pt x="4536" y="32"/>
                  </a:cubicBezTo>
                  <a:moveTo>
                    <a:pt x="4298" y="31"/>
                  </a:moveTo>
                  <a:cubicBezTo>
                    <a:pt x="4297" y="31"/>
                    <a:pt x="4297" y="31"/>
                    <a:pt x="4297" y="31"/>
                  </a:cubicBezTo>
                  <a:cubicBezTo>
                    <a:pt x="4293" y="31"/>
                    <a:pt x="4292" y="34"/>
                    <a:pt x="4294" y="38"/>
                  </a:cubicBezTo>
                  <a:cubicBezTo>
                    <a:pt x="4296" y="41"/>
                    <a:pt x="4299" y="43"/>
                    <a:pt x="4303" y="43"/>
                  </a:cubicBezTo>
                  <a:cubicBezTo>
                    <a:pt x="4303" y="43"/>
                    <a:pt x="4304" y="43"/>
                    <a:pt x="4304" y="43"/>
                  </a:cubicBezTo>
                  <a:cubicBezTo>
                    <a:pt x="4307" y="42"/>
                    <a:pt x="4309" y="39"/>
                    <a:pt x="4307" y="36"/>
                  </a:cubicBezTo>
                  <a:cubicBezTo>
                    <a:pt x="4305" y="33"/>
                    <a:pt x="4301" y="31"/>
                    <a:pt x="4298" y="31"/>
                  </a:cubicBezTo>
                  <a:moveTo>
                    <a:pt x="2285" y="29"/>
                  </a:moveTo>
                  <a:cubicBezTo>
                    <a:pt x="2282" y="29"/>
                    <a:pt x="2279" y="31"/>
                    <a:pt x="2279" y="36"/>
                  </a:cubicBezTo>
                  <a:cubicBezTo>
                    <a:pt x="2278" y="40"/>
                    <a:pt x="2281" y="45"/>
                    <a:pt x="2284" y="46"/>
                  </a:cubicBezTo>
                  <a:cubicBezTo>
                    <a:pt x="2285" y="46"/>
                    <a:pt x="2285" y="46"/>
                    <a:pt x="2286" y="46"/>
                  </a:cubicBezTo>
                  <a:cubicBezTo>
                    <a:pt x="2288" y="46"/>
                    <a:pt x="2291" y="43"/>
                    <a:pt x="2291" y="39"/>
                  </a:cubicBezTo>
                  <a:cubicBezTo>
                    <a:pt x="2292" y="34"/>
                    <a:pt x="2289" y="30"/>
                    <a:pt x="2286" y="29"/>
                  </a:cubicBezTo>
                  <a:cubicBezTo>
                    <a:pt x="2286" y="29"/>
                    <a:pt x="2285" y="29"/>
                    <a:pt x="2285" y="29"/>
                  </a:cubicBezTo>
                  <a:moveTo>
                    <a:pt x="4476" y="27"/>
                  </a:moveTo>
                  <a:cubicBezTo>
                    <a:pt x="4472" y="27"/>
                    <a:pt x="4471" y="29"/>
                    <a:pt x="4473" y="32"/>
                  </a:cubicBezTo>
                  <a:cubicBezTo>
                    <a:pt x="4475" y="34"/>
                    <a:pt x="4480" y="36"/>
                    <a:pt x="4484" y="36"/>
                  </a:cubicBezTo>
                  <a:cubicBezTo>
                    <a:pt x="4484" y="36"/>
                    <a:pt x="4484" y="36"/>
                    <a:pt x="4484" y="36"/>
                  </a:cubicBezTo>
                  <a:cubicBezTo>
                    <a:pt x="4488" y="36"/>
                    <a:pt x="4489" y="35"/>
                    <a:pt x="4487" y="32"/>
                  </a:cubicBezTo>
                  <a:cubicBezTo>
                    <a:pt x="4485" y="30"/>
                    <a:pt x="4480" y="28"/>
                    <a:pt x="4476" y="27"/>
                  </a:cubicBezTo>
                  <a:cubicBezTo>
                    <a:pt x="4476" y="27"/>
                    <a:pt x="4476" y="27"/>
                    <a:pt x="4476" y="27"/>
                  </a:cubicBezTo>
                  <a:moveTo>
                    <a:pt x="4357" y="26"/>
                  </a:moveTo>
                  <a:cubicBezTo>
                    <a:pt x="4356" y="26"/>
                    <a:pt x="4356" y="26"/>
                    <a:pt x="4356" y="26"/>
                  </a:cubicBezTo>
                  <a:cubicBezTo>
                    <a:pt x="4353" y="26"/>
                    <a:pt x="4351" y="29"/>
                    <a:pt x="4353" y="32"/>
                  </a:cubicBezTo>
                  <a:cubicBezTo>
                    <a:pt x="4355" y="35"/>
                    <a:pt x="4359" y="37"/>
                    <a:pt x="4363" y="37"/>
                  </a:cubicBezTo>
                  <a:cubicBezTo>
                    <a:pt x="4363" y="37"/>
                    <a:pt x="4363" y="37"/>
                    <a:pt x="4363" y="37"/>
                  </a:cubicBezTo>
                  <a:cubicBezTo>
                    <a:pt x="4367" y="37"/>
                    <a:pt x="4368" y="34"/>
                    <a:pt x="4366" y="31"/>
                  </a:cubicBezTo>
                  <a:cubicBezTo>
                    <a:pt x="4364" y="29"/>
                    <a:pt x="4360" y="26"/>
                    <a:pt x="4357" y="26"/>
                  </a:cubicBezTo>
                  <a:moveTo>
                    <a:pt x="4416" y="25"/>
                  </a:moveTo>
                  <a:cubicBezTo>
                    <a:pt x="4412" y="25"/>
                    <a:pt x="4411" y="28"/>
                    <a:pt x="4413" y="30"/>
                  </a:cubicBezTo>
                  <a:cubicBezTo>
                    <a:pt x="4415" y="33"/>
                    <a:pt x="4420" y="35"/>
                    <a:pt x="4423" y="35"/>
                  </a:cubicBezTo>
                  <a:cubicBezTo>
                    <a:pt x="4423" y="35"/>
                    <a:pt x="4423" y="35"/>
                    <a:pt x="4424" y="35"/>
                  </a:cubicBezTo>
                  <a:cubicBezTo>
                    <a:pt x="4427" y="35"/>
                    <a:pt x="4428" y="33"/>
                    <a:pt x="4426" y="30"/>
                  </a:cubicBezTo>
                  <a:cubicBezTo>
                    <a:pt x="4424" y="28"/>
                    <a:pt x="4420" y="25"/>
                    <a:pt x="4416" y="25"/>
                  </a:cubicBezTo>
                  <a:cubicBezTo>
                    <a:pt x="4416" y="25"/>
                    <a:pt x="4416" y="25"/>
                    <a:pt x="4416" y="25"/>
                  </a:cubicBezTo>
                  <a:moveTo>
                    <a:pt x="147" y="22"/>
                  </a:moveTo>
                  <a:cubicBezTo>
                    <a:pt x="143" y="22"/>
                    <a:pt x="140" y="24"/>
                    <a:pt x="140" y="27"/>
                  </a:cubicBezTo>
                  <a:cubicBezTo>
                    <a:pt x="139" y="30"/>
                    <a:pt x="142" y="33"/>
                    <a:pt x="146" y="33"/>
                  </a:cubicBezTo>
                  <a:cubicBezTo>
                    <a:pt x="147" y="34"/>
                    <a:pt x="147" y="34"/>
                    <a:pt x="148" y="34"/>
                  </a:cubicBezTo>
                  <a:cubicBezTo>
                    <a:pt x="152" y="34"/>
                    <a:pt x="155" y="32"/>
                    <a:pt x="156" y="29"/>
                  </a:cubicBezTo>
                  <a:cubicBezTo>
                    <a:pt x="156" y="26"/>
                    <a:pt x="153" y="23"/>
                    <a:pt x="149" y="22"/>
                  </a:cubicBezTo>
                  <a:cubicBezTo>
                    <a:pt x="148" y="22"/>
                    <a:pt x="148" y="22"/>
                    <a:pt x="147" y="22"/>
                  </a:cubicBezTo>
                  <a:moveTo>
                    <a:pt x="1921" y="19"/>
                  </a:moveTo>
                  <a:cubicBezTo>
                    <a:pt x="1921" y="19"/>
                    <a:pt x="1920" y="19"/>
                    <a:pt x="1920" y="19"/>
                  </a:cubicBezTo>
                  <a:cubicBezTo>
                    <a:pt x="1916" y="20"/>
                    <a:pt x="1913" y="24"/>
                    <a:pt x="1913" y="29"/>
                  </a:cubicBezTo>
                  <a:cubicBezTo>
                    <a:pt x="1913" y="33"/>
                    <a:pt x="1915" y="35"/>
                    <a:pt x="1918" y="35"/>
                  </a:cubicBezTo>
                  <a:cubicBezTo>
                    <a:pt x="1918" y="35"/>
                    <a:pt x="1919" y="35"/>
                    <a:pt x="1919" y="35"/>
                  </a:cubicBezTo>
                  <a:cubicBezTo>
                    <a:pt x="1923" y="34"/>
                    <a:pt x="1926" y="30"/>
                    <a:pt x="1926" y="26"/>
                  </a:cubicBezTo>
                  <a:cubicBezTo>
                    <a:pt x="1927" y="22"/>
                    <a:pt x="1924" y="19"/>
                    <a:pt x="1921" y="19"/>
                  </a:cubicBezTo>
                  <a:moveTo>
                    <a:pt x="2228" y="15"/>
                  </a:moveTo>
                  <a:cubicBezTo>
                    <a:pt x="2225" y="15"/>
                    <a:pt x="2222" y="18"/>
                    <a:pt x="2222" y="22"/>
                  </a:cubicBezTo>
                  <a:cubicBezTo>
                    <a:pt x="2221" y="26"/>
                    <a:pt x="2224" y="31"/>
                    <a:pt x="2227" y="31"/>
                  </a:cubicBezTo>
                  <a:cubicBezTo>
                    <a:pt x="2228" y="32"/>
                    <a:pt x="2228" y="32"/>
                    <a:pt x="2228" y="32"/>
                  </a:cubicBezTo>
                  <a:cubicBezTo>
                    <a:pt x="2231" y="32"/>
                    <a:pt x="2234" y="29"/>
                    <a:pt x="2235" y="24"/>
                  </a:cubicBezTo>
                  <a:cubicBezTo>
                    <a:pt x="2235" y="20"/>
                    <a:pt x="2233" y="15"/>
                    <a:pt x="2229" y="15"/>
                  </a:cubicBezTo>
                  <a:cubicBezTo>
                    <a:pt x="2229" y="15"/>
                    <a:pt x="2228" y="15"/>
                    <a:pt x="2228" y="15"/>
                  </a:cubicBezTo>
                  <a:moveTo>
                    <a:pt x="77" y="13"/>
                  </a:moveTo>
                  <a:cubicBezTo>
                    <a:pt x="73" y="13"/>
                    <a:pt x="69" y="15"/>
                    <a:pt x="69" y="18"/>
                  </a:cubicBezTo>
                  <a:cubicBezTo>
                    <a:pt x="68" y="21"/>
                    <a:pt x="70" y="24"/>
                    <a:pt x="75" y="25"/>
                  </a:cubicBezTo>
                  <a:cubicBezTo>
                    <a:pt x="75" y="25"/>
                    <a:pt x="75" y="25"/>
                    <a:pt x="76" y="25"/>
                  </a:cubicBezTo>
                  <a:cubicBezTo>
                    <a:pt x="79" y="25"/>
                    <a:pt x="83" y="23"/>
                    <a:pt x="84" y="20"/>
                  </a:cubicBezTo>
                  <a:cubicBezTo>
                    <a:pt x="85" y="17"/>
                    <a:pt x="82" y="14"/>
                    <a:pt x="78" y="13"/>
                  </a:cubicBezTo>
                  <a:cubicBezTo>
                    <a:pt x="78" y="13"/>
                    <a:pt x="77" y="13"/>
                    <a:pt x="77" y="13"/>
                  </a:cubicBezTo>
                  <a:moveTo>
                    <a:pt x="10" y="9"/>
                  </a:moveTo>
                  <a:cubicBezTo>
                    <a:pt x="6" y="9"/>
                    <a:pt x="2" y="12"/>
                    <a:pt x="1" y="16"/>
                  </a:cubicBezTo>
                  <a:cubicBezTo>
                    <a:pt x="0" y="19"/>
                    <a:pt x="3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1" y="22"/>
                    <a:pt x="15" y="19"/>
                    <a:pt x="16" y="16"/>
                  </a:cubicBezTo>
                  <a:cubicBezTo>
                    <a:pt x="17" y="12"/>
                    <a:pt x="14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983" y="8"/>
                  </a:moveTo>
                  <a:cubicBezTo>
                    <a:pt x="1983" y="8"/>
                    <a:pt x="1983" y="8"/>
                    <a:pt x="1982" y="8"/>
                  </a:cubicBezTo>
                  <a:cubicBezTo>
                    <a:pt x="1979" y="8"/>
                    <a:pt x="1975" y="12"/>
                    <a:pt x="1975" y="17"/>
                  </a:cubicBezTo>
                  <a:cubicBezTo>
                    <a:pt x="1974" y="21"/>
                    <a:pt x="1977" y="24"/>
                    <a:pt x="1980" y="24"/>
                  </a:cubicBezTo>
                  <a:cubicBezTo>
                    <a:pt x="1980" y="24"/>
                    <a:pt x="1981" y="24"/>
                    <a:pt x="1981" y="24"/>
                  </a:cubicBezTo>
                  <a:cubicBezTo>
                    <a:pt x="1985" y="24"/>
                    <a:pt x="1988" y="20"/>
                    <a:pt x="1989" y="15"/>
                  </a:cubicBezTo>
                  <a:cubicBezTo>
                    <a:pt x="1989" y="11"/>
                    <a:pt x="1987" y="8"/>
                    <a:pt x="1983" y="8"/>
                  </a:cubicBezTo>
                  <a:moveTo>
                    <a:pt x="2170" y="5"/>
                  </a:moveTo>
                  <a:cubicBezTo>
                    <a:pt x="2166" y="5"/>
                    <a:pt x="2163" y="8"/>
                    <a:pt x="2163" y="12"/>
                  </a:cubicBezTo>
                  <a:cubicBezTo>
                    <a:pt x="2162" y="17"/>
                    <a:pt x="2165" y="21"/>
                    <a:pt x="2168" y="21"/>
                  </a:cubicBezTo>
                  <a:cubicBezTo>
                    <a:pt x="2168" y="21"/>
                    <a:pt x="2169" y="21"/>
                    <a:pt x="2169" y="21"/>
                  </a:cubicBezTo>
                  <a:cubicBezTo>
                    <a:pt x="2172" y="21"/>
                    <a:pt x="2175" y="18"/>
                    <a:pt x="2176" y="14"/>
                  </a:cubicBezTo>
                  <a:cubicBezTo>
                    <a:pt x="2176" y="9"/>
                    <a:pt x="2174" y="5"/>
                    <a:pt x="2170" y="5"/>
                  </a:cubicBezTo>
                  <a:cubicBezTo>
                    <a:pt x="2170" y="5"/>
                    <a:pt x="2170" y="5"/>
                    <a:pt x="2170" y="5"/>
                  </a:cubicBezTo>
                  <a:moveTo>
                    <a:pt x="2046" y="1"/>
                  </a:moveTo>
                  <a:cubicBezTo>
                    <a:pt x="2046" y="1"/>
                    <a:pt x="2046" y="1"/>
                    <a:pt x="2045" y="1"/>
                  </a:cubicBezTo>
                  <a:cubicBezTo>
                    <a:pt x="2042" y="1"/>
                    <a:pt x="2038" y="5"/>
                    <a:pt x="2037" y="10"/>
                  </a:cubicBezTo>
                  <a:cubicBezTo>
                    <a:pt x="2037" y="14"/>
                    <a:pt x="2039" y="17"/>
                    <a:pt x="2043" y="17"/>
                  </a:cubicBezTo>
                  <a:cubicBezTo>
                    <a:pt x="2043" y="17"/>
                    <a:pt x="2043" y="17"/>
                    <a:pt x="2044" y="17"/>
                  </a:cubicBezTo>
                  <a:cubicBezTo>
                    <a:pt x="2047" y="17"/>
                    <a:pt x="2051" y="13"/>
                    <a:pt x="2052" y="9"/>
                  </a:cubicBezTo>
                  <a:cubicBezTo>
                    <a:pt x="2052" y="4"/>
                    <a:pt x="2050" y="1"/>
                    <a:pt x="2046" y="1"/>
                  </a:cubicBezTo>
                  <a:moveTo>
                    <a:pt x="2109" y="0"/>
                  </a:moveTo>
                  <a:cubicBezTo>
                    <a:pt x="2105" y="0"/>
                    <a:pt x="2102" y="3"/>
                    <a:pt x="2101" y="8"/>
                  </a:cubicBezTo>
                  <a:cubicBezTo>
                    <a:pt x="2101" y="12"/>
                    <a:pt x="2103" y="16"/>
                    <a:pt x="2107" y="16"/>
                  </a:cubicBezTo>
                  <a:cubicBezTo>
                    <a:pt x="2107" y="16"/>
                    <a:pt x="2107" y="16"/>
                    <a:pt x="2107" y="16"/>
                  </a:cubicBezTo>
                  <a:cubicBezTo>
                    <a:pt x="2111" y="16"/>
                    <a:pt x="2114" y="13"/>
                    <a:pt x="2115" y="8"/>
                  </a:cubicBezTo>
                  <a:cubicBezTo>
                    <a:pt x="2116" y="4"/>
                    <a:pt x="2113" y="0"/>
                    <a:pt x="2109" y="0"/>
                  </a:cubicBezTo>
                  <a:cubicBezTo>
                    <a:pt x="2109" y="0"/>
                    <a:pt x="2109" y="0"/>
                    <a:pt x="210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Freeform 49"/>
            <p:cNvSpPr/>
            <p:nvPr/>
          </p:nvSpPr>
          <p:spPr bwMode="auto">
            <a:xfrm>
              <a:off x="12815888" y="10261600"/>
              <a:ext cx="39688" cy="7938"/>
            </a:xfrm>
            <a:custGeom>
              <a:avLst/>
              <a:gdLst>
                <a:gd name="T0" fmla="*/ 1 w 15"/>
                <a:gd name="T1" fmla="*/ 0 h 3"/>
                <a:gd name="T2" fmla="*/ 0 w 15"/>
                <a:gd name="T3" fmla="*/ 0 h 3"/>
                <a:gd name="T4" fmla="*/ 0 w 15"/>
                <a:gd name="T5" fmla="*/ 0 h 3"/>
                <a:gd name="T6" fmla="*/ 0 w 15"/>
                <a:gd name="T7" fmla="*/ 0 h 3"/>
                <a:gd name="T8" fmla="*/ 0 w 15"/>
                <a:gd name="T9" fmla="*/ 0 h 3"/>
                <a:gd name="T10" fmla="*/ 1 w 15"/>
                <a:gd name="T11" fmla="*/ 0 h 3"/>
                <a:gd name="T12" fmla="*/ 3 w 15"/>
                <a:gd name="T13" fmla="*/ 1 h 3"/>
                <a:gd name="T14" fmla="*/ 5 w 15"/>
                <a:gd name="T15" fmla="*/ 1 h 3"/>
                <a:gd name="T16" fmla="*/ 11 w 15"/>
                <a:gd name="T17" fmla="*/ 2 h 3"/>
                <a:gd name="T18" fmla="*/ 14 w 15"/>
                <a:gd name="T19" fmla="*/ 3 h 3"/>
                <a:gd name="T20" fmla="*/ 15 w 15"/>
                <a:gd name="T21" fmla="*/ 3 h 3"/>
                <a:gd name="T22" fmla="*/ 15 w 15"/>
                <a:gd name="T23" fmla="*/ 3 h 3"/>
                <a:gd name="T24" fmla="*/ 15 w 15"/>
                <a:gd name="T25" fmla="*/ 3 h 3"/>
                <a:gd name="T26" fmla="*/ 14 w 15"/>
                <a:gd name="T27" fmla="*/ 2 h 3"/>
                <a:gd name="T28" fmla="*/ 14 w 15"/>
                <a:gd name="T29" fmla="*/ 2 h 3"/>
                <a:gd name="T30" fmla="*/ 12 w 15"/>
                <a:gd name="T31" fmla="*/ 2 h 3"/>
                <a:gd name="T32" fmla="*/ 11 w 15"/>
                <a:gd name="T33" fmla="*/ 1 h 3"/>
                <a:gd name="T34" fmla="*/ 10 w 15"/>
                <a:gd name="T35" fmla="*/ 1 h 3"/>
                <a:gd name="T36" fmla="*/ 8 w 15"/>
                <a:gd name="T37" fmla="*/ 1 h 3"/>
                <a:gd name="T38" fmla="*/ 7 w 15"/>
                <a:gd name="T39" fmla="*/ 0 h 3"/>
                <a:gd name="T40" fmla="*/ 6 w 15"/>
                <a:gd name="T41" fmla="*/ 0 h 3"/>
                <a:gd name="T42" fmla="*/ 3 w 15"/>
                <a:gd name="T43" fmla="*/ 0 h 3"/>
                <a:gd name="T44" fmla="*/ 2 w 15"/>
                <a:gd name="T45" fmla="*/ 0 h 3"/>
                <a:gd name="T46" fmla="*/ 1 w 15"/>
                <a:gd name="T4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7" y="2"/>
                    <a:pt x="9" y="2"/>
                    <a:pt x="11" y="2"/>
                  </a:cubicBezTo>
                  <a:cubicBezTo>
                    <a:pt x="12" y="2"/>
                    <a:pt x="13" y="3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1"/>
                    <a:pt x="7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Freeform 50"/>
            <p:cNvSpPr/>
            <p:nvPr/>
          </p:nvSpPr>
          <p:spPr bwMode="auto">
            <a:xfrm>
              <a:off x="-933450" y="10169525"/>
              <a:ext cx="41275" cy="34925"/>
            </a:xfrm>
            <a:custGeom>
              <a:avLst/>
              <a:gdLst>
                <a:gd name="T0" fmla="*/ 11 w 15"/>
                <a:gd name="T1" fmla="*/ 0 h 13"/>
                <a:gd name="T2" fmla="*/ 4 w 15"/>
                <a:gd name="T3" fmla="*/ 3 h 13"/>
                <a:gd name="T4" fmla="*/ 1 w 15"/>
                <a:gd name="T5" fmla="*/ 8 h 13"/>
                <a:gd name="T6" fmla="*/ 0 w 15"/>
                <a:gd name="T7" fmla="*/ 11 h 13"/>
                <a:gd name="T8" fmla="*/ 1 w 15"/>
                <a:gd name="T9" fmla="*/ 12 h 13"/>
                <a:gd name="T10" fmla="*/ 3 w 15"/>
                <a:gd name="T11" fmla="*/ 13 h 13"/>
                <a:gd name="T12" fmla="*/ 4 w 15"/>
                <a:gd name="T13" fmla="*/ 13 h 13"/>
                <a:gd name="T14" fmla="*/ 5 w 15"/>
                <a:gd name="T15" fmla="*/ 13 h 13"/>
                <a:gd name="T16" fmla="*/ 8 w 15"/>
                <a:gd name="T17" fmla="*/ 12 h 13"/>
                <a:gd name="T18" fmla="*/ 11 w 15"/>
                <a:gd name="T19" fmla="*/ 10 h 13"/>
                <a:gd name="T20" fmla="*/ 13 w 15"/>
                <a:gd name="T21" fmla="*/ 8 h 13"/>
                <a:gd name="T22" fmla="*/ 15 w 15"/>
                <a:gd name="T23" fmla="*/ 5 h 13"/>
                <a:gd name="T24" fmla="*/ 15 w 15"/>
                <a:gd name="T25" fmla="*/ 4 h 13"/>
                <a:gd name="T26" fmla="*/ 15 w 15"/>
                <a:gd name="T27" fmla="*/ 3 h 13"/>
                <a:gd name="T28" fmla="*/ 15 w 15"/>
                <a:gd name="T29" fmla="*/ 2 h 13"/>
                <a:gd name="T30" fmla="*/ 14 w 15"/>
                <a:gd name="T31" fmla="*/ 1 h 13"/>
                <a:gd name="T32" fmla="*/ 11 w 15"/>
                <a:gd name="T3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13">
                  <a:moveTo>
                    <a:pt x="11" y="0"/>
                  </a:moveTo>
                  <a:cubicBezTo>
                    <a:pt x="9" y="0"/>
                    <a:pt x="7" y="1"/>
                    <a:pt x="4" y="3"/>
                  </a:cubicBezTo>
                  <a:cubicBezTo>
                    <a:pt x="3" y="4"/>
                    <a:pt x="1" y="6"/>
                    <a:pt x="1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1" y="12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3" y="13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6" y="13"/>
                    <a:pt x="7" y="13"/>
                    <a:pt x="8" y="12"/>
                  </a:cubicBezTo>
                  <a:cubicBezTo>
                    <a:pt x="9" y="12"/>
                    <a:pt x="10" y="11"/>
                    <a:pt x="11" y="10"/>
                  </a:cubicBezTo>
                  <a:cubicBezTo>
                    <a:pt x="12" y="10"/>
                    <a:pt x="13" y="9"/>
                    <a:pt x="13" y="8"/>
                  </a:cubicBezTo>
                  <a:cubicBezTo>
                    <a:pt x="14" y="7"/>
                    <a:pt x="14" y="6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Freeform 51"/>
            <p:cNvSpPr>
              <a:spLocks noEditPoints="1"/>
            </p:cNvSpPr>
            <p:nvPr/>
          </p:nvSpPr>
          <p:spPr bwMode="auto">
            <a:xfrm>
              <a:off x="-763588" y="10139363"/>
              <a:ext cx="13565188" cy="795338"/>
            </a:xfrm>
            <a:custGeom>
              <a:avLst/>
              <a:gdLst>
                <a:gd name="T0" fmla="*/ 2964 w 5039"/>
                <a:gd name="T1" fmla="*/ 284 h 295"/>
                <a:gd name="T2" fmla="*/ 3104 w 5039"/>
                <a:gd name="T3" fmla="*/ 293 h 295"/>
                <a:gd name="T4" fmla="*/ 3182 w 5039"/>
                <a:gd name="T5" fmla="*/ 278 h 295"/>
                <a:gd name="T6" fmla="*/ 3246 w 5039"/>
                <a:gd name="T7" fmla="*/ 264 h 295"/>
                <a:gd name="T8" fmla="*/ 2850 w 5039"/>
                <a:gd name="T9" fmla="*/ 278 h 295"/>
                <a:gd name="T10" fmla="*/ 3322 w 5039"/>
                <a:gd name="T11" fmla="*/ 273 h 295"/>
                <a:gd name="T12" fmla="*/ 3396 w 5039"/>
                <a:gd name="T13" fmla="*/ 247 h 295"/>
                <a:gd name="T14" fmla="*/ 1192 w 5039"/>
                <a:gd name="T15" fmla="*/ 243 h 295"/>
                <a:gd name="T16" fmla="*/ 1137 w 5039"/>
                <a:gd name="T17" fmla="*/ 253 h 295"/>
                <a:gd name="T18" fmla="*/ 1265 w 5039"/>
                <a:gd name="T19" fmla="*/ 243 h 295"/>
                <a:gd name="T20" fmla="*/ 1053 w 5039"/>
                <a:gd name="T21" fmla="*/ 232 h 295"/>
                <a:gd name="T22" fmla="*/ 1311 w 5039"/>
                <a:gd name="T23" fmla="*/ 236 h 295"/>
                <a:gd name="T24" fmla="*/ 2742 w 5039"/>
                <a:gd name="T25" fmla="*/ 238 h 295"/>
                <a:gd name="T26" fmla="*/ 3551 w 5039"/>
                <a:gd name="T27" fmla="*/ 224 h 295"/>
                <a:gd name="T28" fmla="*/ 1372 w 5039"/>
                <a:gd name="T29" fmla="*/ 216 h 295"/>
                <a:gd name="T30" fmla="*/ 3627 w 5039"/>
                <a:gd name="T31" fmla="*/ 223 h 295"/>
                <a:gd name="T32" fmla="*/ 2679 w 5039"/>
                <a:gd name="T33" fmla="*/ 204 h 295"/>
                <a:gd name="T34" fmla="*/ 1431 w 5039"/>
                <a:gd name="T35" fmla="*/ 200 h 295"/>
                <a:gd name="T36" fmla="*/ 3695 w 5039"/>
                <a:gd name="T37" fmla="*/ 202 h 295"/>
                <a:gd name="T38" fmla="*/ 1492 w 5039"/>
                <a:gd name="T39" fmla="*/ 195 h 295"/>
                <a:gd name="T40" fmla="*/ 2623 w 5039"/>
                <a:gd name="T41" fmla="*/ 181 h 295"/>
                <a:gd name="T42" fmla="*/ 3776 w 5039"/>
                <a:gd name="T43" fmla="*/ 178 h 295"/>
                <a:gd name="T44" fmla="*/ 1544 w 5039"/>
                <a:gd name="T45" fmla="*/ 177 h 295"/>
                <a:gd name="T46" fmla="*/ 3861 w 5039"/>
                <a:gd name="T47" fmla="*/ 164 h 295"/>
                <a:gd name="T48" fmla="*/ 730 w 5039"/>
                <a:gd name="T49" fmla="*/ 155 h 295"/>
                <a:gd name="T50" fmla="*/ 1593 w 5039"/>
                <a:gd name="T51" fmla="*/ 152 h 295"/>
                <a:gd name="T52" fmla="*/ 3927 w 5039"/>
                <a:gd name="T53" fmla="*/ 152 h 295"/>
                <a:gd name="T54" fmla="*/ 2515 w 5039"/>
                <a:gd name="T55" fmla="*/ 132 h 295"/>
                <a:gd name="T56" fmla="*/ 3990 w 5039"/>
                <a:gd name="T57" fmla="*/ 123 h 295"/>
                <a:gd name="T58" fmla="*/ 1653 w 5039"/>
                <a:gd name="T59" fmla="*/ 137 h 295"/>
                <a:gd name="T60" fmla="*/ 2463 w 5039"/>
                <a:gd name="T61" fmla="*/ 109 h 295"/>
                <a:gd name="T62" fmla="*/ 4059 w 5039"/>
                <a:gd name="T63" fmla="*/ 102 h 295"/>
                <a:gd name="T64" fmla="*/ 1702 w 5039"/>
                <a:gd name="T65" fmla="*/ 111 h 295"/>
                <a:gd name="T66" fmla="*/ 2414 w 5039"/>
                <a:gd name="T67" fmla="*/ 98 h 295"/>
                <a:gd name="T68" fmla="*/ 1765 w 5039"/>
                <a:gd name="T69" fmla="*/ 81 h 295"/>
                <a:gd name="T70" fmla="*/ 470 w 5039"/>
                <a:gd name="T71" fmla="*/ 83 h 295"/>
                <a:gd name="T72" fmla="*/ 2353 w 5039"/>
                <a:gd name="T73" fmla="*/ 84 h 295"/>
                <a:gd name="T74" fmla="*/ 1826 w 5039"/>
                <a:gd name="T75" fmla="*/ 70 h 295"/>
                <a:gd name="T76" fmla="*/ 391 w 5039"/>
                <a:gd name="T77" fmla="*/ 58 h 295"/>
                <a:gd name="T78" fmla="*/ 1870 w 5039"/>
                <a:gd name="T79" fmla="*/ 57 h 295"/>
                <a:gd name="T80" fmla="*/ 2302 w 5039"/>
                <a:gd name="T81" fmla="*/ 58 h 295"/>
                <a:gd name="T82" fmla="*/ 4237 w 5039"/>
                <a:gd name="T83" fmla="*/ 44 h 295"/>
                <a:gd name="T84" fmla="*/ 5026 w 5039"/>
                <a:gd name="T85" fmla="*/ 36 h 295"/>
                <a:gd name="T86" fmla="*/ 1933 w 5039"/>
                <a:gd name="T87" fmla="*/ 51 h 295"/>
                <a:gd name="T88" fmla="*/ 2239 w 5039"/>
                <a:gd name="T89" fmla="*/ 32 h 295"/>
                <a:gd name="T90" fmla="*/ 4970 w 5039"/>
                <a:gd name="T91" fmla="*/ 26 h 295"/>
                <a:gd name="T92" fmla="*/ 1986 w 5039"/>
                <a:gd name="T93" fmla="*/ 33 h 295"/>
                <a:gd name="T94" fmla="*/ 2185 w 5039"/>
                <a:gd name="T95" fmla="*/ 32 h 295"/>
                <a:gd name="T96" fmla="*/ 229 w 5039"/>
                <a:gd name="T97" fmla="*/ 21 h 295"/>
                <a:gd name="T98" fmla="*/ 4905 w 5039"/>
                <a:gd name="T99" fmla="*/ 18 h 295"/>
                <a:gd name="T100" fmla="*/ 2052 w 5039"/>
                <a:gd name="T101" fmla="*/ 35 h 295"/>
                <a:gd name="T102" fmla="*/ 2118 w 5039"/>
                <a:gd name="T103" fmla="*/ 16 h 295"/>
                <a:gd name="T104" fmla="*/ 4844 w 5039"/>
                <a:gd name="T105" fmla="*/ 12 h 295"/>
                <a:gd name="T106" fmla="*/ 153 w 5039"/>
                <a:gd name="T107" fmla="*/ 9 h 295"/>
                <a:gd name="T108" fmla="*/ 4795 w 5039"/>
                <a:gd name="T109" fmla="*/ 8 h 295"/>
                <a:gd name="T110" fmla="*/ 4486 w 5039"/>
                <a:gd name="T111" fmla="*/ 13 h 295"/>
                <a:gd name="T112" fmla="*/ 12 w 5039"/>
                <a:gd name="T113" fmla="*/ 3 h 295"/>
                <a:gd name="T114" fmla="*/ 4721 w 5039"/>
                <a:gd name="T115" fmla="*/ 4 h 295"/>
                <a:gd name="T116" fmla="*/ 4547 w 5039"/>
                <a:gd name="T117" fmla="*/ 8 h 295"/>
                <a:gd name="T118" fmla="*/ 4661 w 5039"/>
                <a:gd name="T119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39" h="295">
                  <a:moveTo>
                    <a:pt x="3035" y="275"/>
                  </a:moveTo>
                  <a:cubicBezTo>
                    <a:pt x="3035" y="275"/>
                    <a:pt x="3035" y="275"/>
                    <a:pt x="3035" y="275"/>
                  </a:cubicBezTo>
                  <a:cubicBezTo>
                    <a:pt x="3031" y="275"/>
                    <a:pt x="3028" y="279"/>
                    <a:pt x="3028" y="285"/>
                  </a:cubicBezTo>
                  <a:cubicBezTo>
                    <a:pt x="3028" y="290"/>
                    <a:pt x="3032" y="295"/>
                    <a:pt x="3036" y="295"/>
                  </a:cubicBezTo>
                  <a:cubicBezTo>
                    <a:pt x="3036" y="295"/>
                    <a:pt x="3036" y="295"/>
                    <a:pt x="3036" y="295"/>
                  </a:cubicBezTo>
                  <a:cubicBezTo>
                    <a:pt x="3041" y="295"/>
                    <a:pt x="3044" y="290"/>
                    <a:pt x="3043" y="285"/>
                  </a:cubicBezTo>
                  <a:cubicBezTo>
                    <a:pt x="3043" y="279"/>
                    <a:pt x="3039" y="275"/>
                    <a:pt x="3035" y="275"/>
                  </a:cubicBezTo>
                  <a:moveTo>
                    <a:pt x="2970" y="274"/>
                  </a:moveTo>
                  <a:cubicBezTo>
                    <a:pt x="2966" y="274"/>
                    <a:pt x="2964" y="278"/>
                    <a:pt x="2964" y="284"/>
                  </a:cubicBezTo>
                  <a:cubicBezTo>
                    <a:pt x="2965" y="289"/>
                    <a:pt x="2968" y="294"/>
                    <a:pt x="2972" y="294"/>
                  </a:cubicBezTo>
                  <a:cubicBezTo>
                    <a:pt x="2972" y="294"/>
                    <a:pt x="2972" y="294"/>
                    <a:pt x="2972" y="294"/>
                  </a:cubicBezTo>
                  <a:cubicBezTo>
                    <a:pt x="2976" y="294"/>
                    <a:pt x="2979" y="290"/>
                    <a:pt x="2979" y="284"/>
                  </a:cubicBezTo>
                  <a:cubicBezTo>
                    <a:pt x="2978" y="279"/>
                    <a:pt x="2975" y="274"/>
                    <a:pt x="2971" y="274"/>
                  </a:cubicBezTo>
                  <a:cubicBezTo>
                    <a:pt x="2970" y="274"/>
                    <a:pt x="2970" y="274"/>
                    <a:pt x="2970" y="274"/>
                  </a:cubicBezTo>
                  <a:moveTo>
                    <a:pt x="3102" y="273"/>
                  </a:moveTo>
                  <a:cubicBezTo>
                    <a:pt x="3102" y="273"/>
                    <a:pt x="3102" y="273"/>
                    <a:pt x="3102" y="273"/>
                  </a:cubicBezTo>
                  <a:cubicBezTo>
                    <a:pt x="3098" y="273"/>
                    <a:pt x="3095" y="278"/>
                    <a:pt x="3095" y="283"/>
                  </a:cubicBezTo>
                  <a:cubicBezTo>
                    <a:pt x="3096" y="288"/>
                    <a:pt x="3099" y="293"/>
                    <a:pt x="3104" y="293"/>
                  </a:cubicBezTo>
                  <a:cubicBezTo>
                    <a:pt x="3104" y="293"/>
                    <a:pt x="3104" y="293"/>
                    <a:pt x="3104" y="293"/>
                  </a:cubicBezTo>
                  <a:cubicBezTo>
                    <a:pt x="3108" y="292"/>
                    <a:pt x="3112" y="288"/>
                    <a:pt x="3111" y="282"/>
                  </a:cubicBezTo>
                  <a:cubicBezTo>
                    <a:pt x="3111" y="277"/>
                    <a:pt x="3107" y="273"/>
                    <a:pt x="3102" y="273"/>
                  </a:cubicBezTo>
                  <a:moveTo>
                    <a:pt x="3173" y="269"/>
                  </a:moveTo>
                  <a:cubicBezTo>
                    <a:pt x="3173" y="269"/>
                    <a:pt x="3173" y="269"/>
                    <a:pt x="3172" y="269"/>
                  </a:cubicBezTo>
                  <a:cubicBezTo>
                    <a:pt x="3168" y="270"/>
                    <a:pt x="3165" y="274"/>
                    <a:pt x="3165" y="279"/>
                  </a:cubicBezTo>
                  <a:cubicBezTo>
                    <a:pt x="3166" y="284"/>
                    <a:pt x="3170" y="288"/>
                    <a:pt x="3174" y="288"/>
                  </a:cubicBezTo>
                  <a:cubicBezTo>
                    <a:pt x="3174" y="288"/>
                    <a:pt x="3174" y="288"/>
                    <a:pt x="3174" y="288"/>
                  </a:cubicBezTo>
                  <a:cubicBezTo>
                    <a:pt x="3179" y="288"/>
                    <a:pt x="3182" y="283"/>
                    <a:pt x="3182" y="278"/>
                  </a:cubicBezTo>
                  <a:cubicBezTo>
                    <a:pt x="3181" y="273"/>
                    <a:pt x="3177" y="269"/>
                    <a:pt x="3173" y="269"/>
                  </a:cubicBezTo>
                  <a:moveTo>
                    <a:pt x="2908" y="269"/>
                  </a:moveTo>
                  <a:cubicBezTo>
                    <a:pt x="2905" y="269"/>
                    <a:pt x="2902" y="273"/>
                    <a:pt x="2902" y="278"/>
                  </a:cubicBezTo>
                  <a:cubicBezTo>
                    <a:pt x="2903" y="283"/>
                    <a:pt x="2906" y="288"/>
                    <a:pt x="2910" y="289"/>
                  </a:cubicBezTo>
                  <a:cubicBezTo>
                    <a:pt x="2910" y="289"/>
                    <a:pt x="2911" y="289"/>
                    <a:pt x="2911" y="289"/>
                  </a:cubicBezTo>
                  <a:cubicBezTo>
                    <a:pt x="2914" y="289"/>
                    <a:pt x="2917" y="285"/>
                    <a:pt x="2917" y="280"/>
                  </a:cubicBezTo>
                  <a:cubicBezTo>
                    <a:pt x="2916" y="274"/>
                    <a:pt x="2913" y="269"/>
                    <a:pt x="2909" y="269"/>
                  </a:cubicBezTo>
                  <a:cubicBezTo>
                    <a:pt x="2909" y="269"/>
                    <a:pt x="2908" y="269"/>
                    <a:pt x="2908" y="269"/>
                  </a:cubicBezTo>
                  <a:moveTo>
                    <a:pt x="3246" y="264"/>
                  </a:moveTo>
                  <a:cubicBezTo>
                    <a:pt x="3245" y="264"/>
                    <a:pt x="3245" y="264"/>
                    <a:pt x="3245" y="264"/>
                  </a:cubicBezTo>
                  <a:cubicBezTo>
                    <a:pt x="3240" y="264"/>
                    <a:pt x="3237" y="268"/>
                    <a:pt x="3238" y="273"/>
                  </a:cubicBezTo>
                  <a:cubicBezTo>
                    <a:pt x="3238" y="278"/>
                    <a:pt x="3242" y="282"/>
                    <a:pt x="3247" y="282"/>
                  </a:cubicBezTo>
                  <a:cubicBezTo>
                    <a:pt x="3247" y="282"/>
                    <a:pt x="3247" y="282"/>
                    <a:pt x="3247" y="282"/>
                  </a:cubicBezTo>
                  <a:cubicBezTo>
                    <a:pt x="3252" y="281"/>
                    <a:pt x="3255" y="277"/>
                    <a:pt x="3255" y="272"/>
                  </a:cubicBezTo>
                  <a:cubicBezTo>
                    <a:pt x="3254" y="267"/>
                    <a:pt x="3250" y="264"/>
                    <a:pt x="3246" y="264"/>
                  </a:cubicBezTo>
                  <a:moveTo>
                    <a:pt x="2848" y="258"/>
                  </a:moveTo>
                  <a:cubicBezTo>
                    <a:pt x="2845" y="258"/>
                    <a:pt x="2843" y="262"/>
                    <a:pt x="2843" y="267"/>
                  </a:cubicBezTo>
                  <a:cubicBezTo>
                    <a:pt x="2843" y="272"/>
                    <a:pt x="2847" y="278"/>
                    <a:pt x="2850" y="278"/>
                  </a:cubicBezTo>
                  <a:cubicBezTo>
                    <a:pt x="2851" y="279"/>
                    <a:pt x="2851" y="279"/>
                    <a:pt x="2851" y="279"/>
                  </a:cubicBezTo>
                  <a:cubicBezTo>
                    <a:pt x="2855" y="279"/>
                    <a:pt x="2857" y="275"/>
                    <a:pt x="2857" y="270"/>
                  </a:cubicBezTo>
                  <a:cubicBezTo>
                    <a:pt x="2856" y="264"/>
                    <a:pt x="2853" y="259"/>
                    <a:pt x="2849" y="258"/>
                  </a:cubicBezTo>
                  <a:cubicBezTo>
                    <a:pt x="2849" y="258"/>
                    <a:pt x="2848" y="258"/>
                    <a:pt x="2848" y="258"/>
                  </a:cubicBezTo>
                  <a:moveTo>
                    <a:pt x="3320" y="256"/>
                  </a:moveTo>
                  <a:cubicBezTo>
                    <a:pt x="3320" y="256"/>
                    <a:pt x="3320" y="256"/>
                    <a:pt x="3319" y="256"/>
                  </a:cubicBezTo>
                  <a:cubicBezTo>
                    <a:pt x="3314" y="257"/>
                    <a:pt x="3311" y="261"/>
                    <a:pt x="3312" y="266"/>
                  </a:cubicBezTo>
                  <a:cubicBezTo>
                    <a:pt x="3313" y="270"/>
                    <a:pt x="3316" y="273"/>
                    <a:pt x="3321" y="273"/>
                  </a:cubicBezTo>
                  <a:cubicBezTo>
                    <a:pt x="3321" y="273"/>
                    <a:pt x="3322" y="273"/>
                    <a:pt x="3322" y="273"/>
                  </a:cubicBezTo>
                  <a:cubicBezTo>
                    <a:pt x="3327" y="273"/>
                    <a:pt x="3330" y="268"/>
                    <a:pt x="3329" y="264"/>
                  </a:cubicBezTo>
                  <a:cubicBezTo>
                    <a:pt x="3329" y="259"/>
                    <a:pt x="3325" y="256"/>
                    <a:pt x="3320" y="256"/>
                  </a:cubicBezTo>
                  <a:moveTo>
                    <a:pt x="3396" y="247"/>
                  </a:moveTo>
                  <a:cubicBezTo>
                    <a:pt x="3396" y="247"/>
                    <a:pt x="3395" y="247"/>
                    <a:pt x="3395" y="247"/>
                  </a:cubicBezTo>
                  <a:cubicBezTo>
                    <a:pt x="3390" y="248"/>
                    <a:pt x="3387" y="252"/>
                    <a:pt x="3388" y="256"/>
                  </a:cubicBezTo>
                  <a:cubicBezTo>
                    <a:pt x="3388" y="260"/>
                    <a:pt x="3392" y="263"/>
                    <a:pt x="3397" y="263"/>
                  </a:cubicBezTo>
                  <a:cubicBezTo>
                    <a:pt x="3397" y="263"/>
                    <a:pt x="3398" y="263"/>
                    <a:pt x="3398" y="263"/>
                  </a:cubicBezTo>
                  <a:cubicBezTo>
                    <a:pt x="3403" y="262"/>
                    <a:pt x="3406" y="258"/>
                    <a:pt x="3405" y="254"/>
                  </a:cubicBezTo>
                  <a:cubicBezTo>
                    <a:pt x="3405" y="250"/>
                    <a:pt x="3401" y="247"/>
                    <a:pt x="3396" y="247"/>
                  </a:cubicBezTo>
                  <a:moveTo>
                    <a:pt x="2790" y="243"/>
                  </a:moveTo>
                  <a:cubicBezTo>
                    <a:pt x="2787" y="243"/>
                    <a:pt x="2785" y="247"/>
                    <a:pt x="2785" y="252"/>
                  </a:cubicBezTo>
                  <a:cubicBezTo>
                    <a:pt x="2785" y="257"/>
                    <a:pt x="2789" y="263"/>
                    <a:pt x="2792" y="264"/>
                  </a:cubicBezTo>
                  <a:cubicBezTo>
                    <a:pt x="2793" y="264"/>
                    <a:pt x="2793" y="264"/>
                    <a:pt x="2793" y="264"/>
                  </a:cubicBezTo>
                  <a:cubicBezTo>
                    <a:pt x="2796" y="264"/>
                    <a:pt x="2799" y="260"/>
                    <a:pt x="2798" y="255"/>
                  </a:cubicBezTo>
                  <a:cubicBezTo>
                    <a:pt x="2798" y="250"/>
                    <a:pt x="2795" y="245"/>
                    <a:pt x="2791" y="244"/>
                  </a:cubicBezTo>
                  <a:cubicBezTo>
                    <a:pt x="2791" y="243"/>
                    <a:pt x="2790" y="243"/>
                    <a:pt x="2790" y="243"/>
                  </a:cubicBezTo>
                  <a:moveTo>
                    <a:pt x="1193" y="243"/>
                  </a:moveTo>
                  <a:cubicBezTo>
                    <a:pt x="1193" y="243"/>
                    <a:pt x="1193" y="243"/>
                    <a:pt x="1192" y="243"/>
                  </a:cubicBezTo>
                  <a:cubicBezTo>
                    <a:pt x="1188" y="243"/>
                    <a:pt x="1188" y="246"/>
                    <a:pt x="1190" y="249"/>
                  </a:cubicBezTo>
                  <a:cubicBezTo>
                    <a:pt x="1193" y="252"/>
                    <a:pt x="1198" y="254"/>
                    <a:pt x="1202" y="254"/>
                  </a:cubicBezTo>
                  <a:cubicBezTo>
                    <a:pt x="1202" y="254"/>
                    <a:pt x="1202" y="254"/>
                    <a:pt x="1203" y="254"/>
                  </a:cubicBezTo>
                  <a:cubicBezTo>
                    <a:pt x="1206" y="254"/>
                    <a:pt x="1207" y="251"/>
                    <a:pt x="1205" y="248"/>
                  </a:cubicBezTo>
                  <a:cubicBezTo>
                    <a:pt x="1202" y="245"/>
                    <a:pt x="1197" y="243"/>
                    <a:pt x="1193" y="243"/>
                  </a:cubicBezTo>
                  <a:moveTo>
                    <a:pt x="1126" y="241"/>
                  </a:moveTo>
                  <a:cubicBezTo>
                    <a:pt x="1122" y="241"/>
                    <a:pt x="1121" y="243"/>
                    <a:pt x="1123" y="246"/>
                  </a:cubicBezTo>
                  <a:cubicBezTo>
                    <a:pt x="1126" y="249"/>
                    <a:pt x="1132" y="252"/>
                    <a:pt x="1136" y="253"/>
                  </a:cubicBezTo>
                  <a:cubicBezTo>
                    <a:pt x="1137" y="253"/>
                    <a:pt x="1137" y="253"/>
                    <a:pt x="1137" y="253"/>
                  </a:cubicBezTo>
                  <a:cubicBezTo>
                    <a:pt x="1141" y="253"/>
                    <a:pt x="1142" y="250"/>
                    <a:pt x="1139" y="248"/>
                  </a:cubicBezTo>
                  <a:cubicBezTo>
                    <a:pt x="1137" y="244"/>
                    <a:pt x="1131" y="242"/>
                    <a:pt x="1127" y="241"/>
                  </a:cubicBezTo>
                  <a:cubicBezTo>
                    <a:pt x="1126" y="241"/>
                    <a:pt x="1126" y="241"/>
                    <a:pt x="1126" y="241"/>
                  </a:cubicBezTo>
                  <a:moveTo>
                    <a:pt x="1255" y="237"/>
                  </a:moveTo>
                  <a:cubicBezTo>
                    <a:pt x="1254" y="237"/>
                    <a:pt x="1254" y="238"/>
                    <a:pt x="1254" y="238"/>
                  </a:cubicBezTo>
                  <a:cubicBezTo>
                    <a:pt x="1250" y="238"/>
                    <a:pt x="1249" y="241"/>
                    <a:pt x="1251" y="244"/>
                  </a:cubicBezTo>
                  <a:cubicBezTo>
                    <a:pt x="1254" y="247"/>
                    <a:pt x="1258" y="249"/>
                    <a:pt x="1262" y="249"/>
                  </a:cubicBezTo>
                  <a:cubicBezTo>
                    <a:pt x="1262" y="249"/>
                    <a:pt x="1263" y="249"/>
                    <a:pt x="1263" y="249"/>
                  </a:cubicBezTo>
                  <a:cubicBezTo>
                    <a:pt x="1267" y="249"/>
                    <a:pt x="1268" y="246"/>
                    <a:pt x="1265" y="243"/>
                  </a:cubicBezTo>
                  <a:cubicBezTo>
                    <a:pt x="1263" y="240"/>
                    <a:pt x="1258" y="237"/>
                    <a:pt x="1255" y="237"/>
                  </a:cubicBezTo>
                  <a:moveTo>
                    <a:pt x="3473" y="236"/>
                  </a:moveTo>
                  <a:cubicBezTo>
                    <a:pt x="3473" y="236"/>
                    <a:pt x="3472" y="236"/>
                    <a:pt x="3472" y="236"/>
                  </a:cubicBezTo>
                  <a:cubicBezTo>
                    <a:pt x="3467" y="237"/>
                    <a:pt x="3463" y="241"/>
                    <a:pt x="3464" y="245"/>
                  </a:cubicBezTo>
                  <a:cubicBezTo>
                    <a:pt x="3465" y="248"/>
                    <a:pt x="3469" y="251"/>
                    <a:pt x="3473" y="251"/>
                  </a:cubicBezTo>
                  <a:cubicBezTo>
                    <a:pt x="3474" y="251"/>
                    <a:pt x="3474" y="251"/>
                    <a:pt x="3475" y="251"/>
                  </a:cubicBezTo>
                  <a:cubicBezTo>
                    <a:pt x="3480" y="250"/>
                    <a:pt x="3483" y="246"/>
                    <a:pt x="3482" y="242"/>
                  </a:cubicBezTo>
                  <a:cubicBezTo>
                    <a:pt x="3481" y="238"/>
                    <a:pt x="3478" y="236"/>
                    <a:pt x="3473" y="236"/>
                  </a:cubicBezTo>
                  <a:moveTo>
                    <a:pt x="1053" y="232"/>
                  </a:moveTo>
                  <a:cubicBezTo>
                    <a:pt x="1050" y="232"/>
                    <a:pt x="1049" y="234"/>
                    <a:pt x="1051" y="237"/>
                  </a:cubicBezTo>
                  <a:cubicBezTo>
                    <a:pt x="1053" y="240"/>
                    <a:pt x="1059" y="243"/>
                    <a:pt x="1064" y="244"/>
                  </a:cubicBezTo>
                  <a:cubicBezTo>
                    <a:pt x="1065" y="244"/>
                    <a:pt x="1065" y="244"/>
                    <a:pt x="1066" y="244"/>
                  </a:cubicBezTo>
                  <a:cubicBezTo>
                    <a:pt x="1069" y="244"/>
                    <a:pt x="1070" y="242"/>
                    <a:pt x="1068" y="240"/>
                  </a:cubicBezTo>
                  <a:cubicBezTo>
                    <a:pt x="1066" y="236"/>
                    <a:pt x="1060" y="233"/>
                    <a:pt x="1055" y="233"/>
                  </a:cubicBezTo>
                  <a:cubicBezTo>
                    <a:pt x="1054" y="232"/>
                    <a:pt x="1054" y="232"/>
                    <a:pt x="1053" y="232"/>
                  </a:cubicBezTo>
                  <a:moveTo>
                    <a:pt x="1315" y="228"/>
                  </a:moveTo>
                  <a:cubicBezTo>
                    <a:pt x="1314" y="228"/>
                    <a:pt x="1314" y="228"/>
                    <a:pt x="1313" y="228"/>
                  </a:cubicBezTo>
                  <a:cubicBezTo>
                    <a:pt x="1309" y="229"/>
                    <a:pt x="1308" y="232"/>
                    <a:pt x="1311" y="236"/>
                  </a:cubicBezTo>
                  <a:cubicBezTo>
                    <a:pt x="1313" y="238"/>
                    <a:pt x="1317" y="240"/>
                    <a:pt x="1321" y="240"/>
                  </a:cubicBezTo>
                  <a:cubicBezTo>
                    <a:pt x="1321" y="240"/>
                    <a:pt x="1322" y="240"/>
                    <a:pt x="1322" y="240"/>
                  </a:cubicBezTo>
                  <a:cubicBezTo>
                    <a:pt x="1326" y="240"/>
                    <a:pt x="1327" y="236"/>
                    <a:pt x="1324" y="233"/>
                  </a:cubicBezTo>
                  <a:cubicBezTo>
                    <a:pt x="1322" y="230"/>
                    <a:pt x="1318" y="228"/>
                    <a:pt x="1315" y="228"/>
                  </a:cubicBezTo>
                  <a:moveTo>
                    <a:pt x="2733" y="225"/>
                  </a:moveTo>
                  <a:cubicBezTo>
                    <a:pt x="2731" y="225"/>
                    <a:pt x="2729" y="228"/>
                    <a:pt x="2729" y="233"/>
                  </a:cubicBezTo>
                  <a:cubicBezTo>
                    <a:pt x="2729" y="238"/>
                    <a:pt x="2732" y="244"/>
                    <a:pt x="2735" y="245"/>
                  </a:cubicBezTo>
                  <a:cubicBezTo>
                    <a:pt x="2736" y="245"/>
                    <a:pt x="2736" y="245"/>
                    <a:pt x="2737" y="245"/>
                  </a:cubicBezTo>
                  <a:cubicBezTo>
                    <a:pt x="2740" y="245"/>
                    <a:pt x="2742" y="242"/>
                    <a:pt x="2742" y="238"/>
                  </a:cubicBezTo>
                  <a:cubicBezTo>
                    <a:pt x="2741" y="232"/>
                    <a:pt x="2738" y="227"/>
                    <a:pt x="2735" y="225"/>
                  </a:cubicBezTo>
                  <a:cubicBezTo>
                    <a:pt x="2734" y="225"/>
                    <a:pt x="2734" y="225"/>
                    <a:pt x="2733" y="225"/>
                  </a:cubicBezTo>
                  <a:moveTo>
                    <a:pt x="3551" y="224"/>
                  </a:moveTo>
                  <a:cubicBezTo>
                    <a:pt x="3550" y="224"/>
                    <a:pt x="3549" y="224"/>
                    <a:pt x="3548" y="224"/>
                  </a:cubicBezTo>
                  <a:cubicBezTo>
                    <a:pt x="3544" y="225"/>
                    <a:pt x="3540" y="228"/>
                    <a:pt x="3541" y="232"/>
                  </a:cubicBezTo>
                  <a:cubicBezTo>
                    <a:pt x="3542" y="235"/>
                    <a:pt x="3546" y="237"/>
                    <a:pt x="3550" y="237"/>
                  </a:cubicBezTo>
                  <a:cubicBezTo>
                    <a:pt x="3551" y="237"/>
                    <a:pt x="3552" y="237"/>
                    <a:pt x="3552" y="237"/>
                  </a:cubicBezTo>
                  <a:cubicBezTo>
                    <a:pt x="3557" y="236"/>
                    <a:pt x="3560" y="233"/>
                    <a:pt x="3559" y="229"/>
                  </a:cubicBezTo>
                  <a:cubicBezTo>
                    <a:pt x="3558" y="226"/>
                    <a:pt x="3555" y="224"/>
                    <a:pt x="3551" y="224"/>
                  </a:cubicBezTo>
                  <a:moveTo>
                    <a:pt x="977" y="218"/>
                  </a:moveTo>
                  <a:cubicBezTo>
                    <a:pt x="974" y="218"/>
                    <a:pt x="972" y="220"/>
                    <a:pt x="974" y="222"/>
                  </a:cubicBezTo>
                  <a:cubicBezTo>
                    <a:pt x="976" y="225"/>
                    <a:pt x="982" y="229"/>
                    <a:pt x="987" y="230"/>
                  </a:cubicBezTo>
                  <a:cubicBezTo>
                    <a:pt x="988" y="230"/>
                    <a:pt x="989" y="230"/>
                    <a:pt x="990" y="230"/>
                  </a:cubicBezTo>
                  <a:cubicBezTo>
                    <a:pt x="993" y="230"/>
                    <a:pt x="994" y="229"/>
                    <a:pt x="992" y="226"/>
                  </a:cubicBezTo>
                  <a:cubicBezTo>
                    <a:pt x="990" y="223"/>
                    <a:pt x="984" y="220"/>
                    <a:pt x="979" y="219"/>
                  </a:cubicBezTo>
                  <a:cubicBezTo>
                    <a:pt x="978" y="219"/>
                    <a:pt x="977" y="218"/>
                    <a:pt x="977" y="218"/>
                  </a:cubicBezTo>
                  <a:moveTo>
                    <a:pt x="1373" y="215"/>
                  </a:moveTo>
                  <a:cubicBezTo>
                    <a:pt x="1373" y="215"/>
                    <a:pt x="1372" y="215"/>
                    <a:pt x="1372" y="216"/>
                  </a:cubicBezTo>
                  <a:cubicBezTo>
                    <a:pt x="1368" y="216"/>
                    <a:pt x="1367" y="220"/>
                    <a:pt x="1369" y="223"/>
                  </a:cubicBezTo>
                  <a:cubicBezTo>
                    <a:pt x="1371" y="226"/>
                    <a:pt x="1374" y="228"/>
                    <a:pt x="1378" y="228"/>
                  </a:cubicBezTo>
                  <a:cubicBezTo>
                    <a:pt x="1378" y="228"/>
                    <a:pt x="1379" y="228"/>
                    <a:pt x="1380" y="228"/>
                  </a:cubicBezTo>
                  <a:cubicBezTo>
                    <a:pt x="1383" y="227"/>
                    <a:pt x="1384" y="223"/>
                    <a:pt x="1382" y="220"/>
                  </a:cubicBezTo>
                  <a:cubicBezTo>
                    <a:pt x="1380" y="217"/>
                    <a:pt x="1377" y="215"/>
                    <a:pt x="1373" y="215"/>
                  </a:cubicBezTo>
                  <a:moveTo>
                    <a:pt x="3628" y="210"/>
                  </a:moveTo>
                  <a:cubicBezTo>
                    <a:pt x="3627" y="210"/>
                    <a:pt x="3626" y="210"/>
                    <a:pt x="3625" y="210"/>
                  </a:cubicBezTo>
                  <a:cubicBezTo>
                    <a:pt x="3620" y="211"/>
                    <a:pt x="3617" y="214"/>
                    <a:pt x="3619" y="218"/>
                  </a:cubicBezTo>
                  <a:cubicBezTo>
                    <a:pt x="3620" y="221"/>
                    <a:pt x="3623" y="223"/>
                    <a:pt x="3627" y="223"/>
                  </a:cubicBezTo>
                  <a:cubicBezTo>
                    <a:pt x="3628" y="223"/>
                    <a:pt x="3629" y="222"/>
                    <a:pt x="3630" y="222"/>
                  </a:cubicBezTo>
                  <a:cubicBezTo>
                    <a:pt x="3635" y="221"/>
                    <a:pt x="3638" y="218"/>
                    <a:pt x="3636" y="214"/>
                  </a:cubicBezTo>
                  <a:cubicBezTo>
                    <a:pt x="3635" y="212"/>
                    <a:pt x="3632" y="210"/>
                    <a:pt x="3628" y="210"/>
                  </a:cubicBezTo>
                  <a:moveTo>
                    <a:pt x="2678" y="204"/>
                  </a:moveTo>
                  <a:cubicBezTo>
                    <a:pt x="2675" y="204"/>
                    <a:pt x="2673" y="207"/>
                    <a:pt x="2673" y="212"/>
                  </a:cubicBezTo>
                  <a:cubicBezTo>
                    <a:pt x="2673" y="217"/>
                    <a:pt x="2676" y="223"/>
                    <a:pt x="2680" y="224"/>
                  </a:cubicBezTo>
                  <a:cubicBezTo>
                    <a:pt x="2680" y="224"/>
                    <a:pt x="2681" y="224"/>
                    <a:pt x="2681" y="224"/>
                  </a:cubicBezTo>
                  <a:cubicBezTo>
                    <a:pt x="2684" y="224"/>
                    <a:pt x="2686" y="221"/>
                    <a:pt x="2686" y="217"/>
                  </a:cubicBezTo>
                  <a:cubicBezTo>
                    <a:pt x="2686" y="211"/>
                    <a:pt x="2683" y="206"/>
                    <a:pt x="2679" y="204"/>
                  </a:cubicBezTo>
                  <a:cubicBezTo>
                    <a:pt x="2679" y="204"/>
                    <a:pt x="2678" y="204"/>
                    <a:pt x="2678" y="204"/>
                  </a:cubicBezTo>
                  <a:moveTo>
                    <a:pt x="897" y="200"/>
                  </a:moveTo>
                  <a:cubicBezTo>
                    <a:pt x="894" y="200"/>
                    <a:pt x="893" y="202"/>
                    <a:pt x="894" y="204"/>
                  </a:cubicBezTo>
                  <a:cubicBezTo>
                    <a:pt x="896" y="207"/>
                    <a:pt x="902" y="210"/>
                    <a:pt x="907" y="212"/>
                  </a:cubicBezTo>
                  <a:cubicBezTo>
                    <a:pt x="909" y="212"/>
                    <a:pt x="910" y="212"/>
                    <a:pt x="911" y="212"/>
                  </a:cubicBezTo>
                  <a:cubicBezTo>
                    <a:pt x="914" y="212"/>
                    <a:pt x="915" y="211"/>
                    <a:pt x="913" y="208"/>
                  </a:cubicBezTo>
                  <a:cubicBezTo>
                    <a:pt x="911" y="205"/>
                    <a:pt x="905" y="202"/>
                    <a:pt x="900" y="201"/>
                  </a:cubicBezTo>
                  <a:cubicBezTo>
                    <a:pt x="899" y="200"/>
                    <a:pt x="898" y="200"/>
                    <a:pt x="897" y="200"/>
                  </a:cubicBezTo>
                  <a:moveTo>
                    <a:pt x="1431" y="200"/>
                  </a:moveTo>
                  <a:cubicBezTo>
                    <a:pt x="1430" y="200"/>
                    <a:pt x="1429" y="200"/>
                    <a:pt x="1429" y="200"/>
                  </a:cubicBezTo>
                  <a:cubicBezTo>
                    <a:pt x="1425" y="201"/>
                    <a:pt x="1424" y="205"/>
                    <a:pt x="1426" y="208"/>
                  </a:cubicBezTo>
                  <a:cubicBezTo>
                    <a:pt x="1428" y="211"/>
                    <a:pt x="1431" y="213"/>
                    <a:pt x="1434" y="213"/>
                  </a:cubicBezTo>
                  <a:cubicBezTo>
                    <a:pt x="1435" y="213"/>
                    <a:pt x="1435" y="213"/>
                    <a:pt x="1436" y="213"/>
                  </a:cubicBezTo>
                  <a:cubicBezTo>
                    <a:pt x="1440" y="212"/>
                    <a:pt x="1441" y="208"/>
                    <a:pt x="1439" y="204"/>
                  </a:cubicBezTo>
                  <a:cubicBezTo>
                    <a:pt x="1437" y="202"/>
                    <a:pt x="1434" y="200"/>
                    <a:pt x="1431" y="200"/>
                  </a:cubicBezTo>
                  <a:moveTo>
                    <a:pt x="3704" y="194"/>
                  </a:moveTo>
                  <a:cubicBezTo>
                    <a:pt x="3703" y="194"/>
                    <a:pt x="3702" y="195"/>
                    <a:pt x="3701" y="195"/>
                  </a:cubicBezTo>
                  <a:cubicBezTo>
                    <a:pt x="3697" y="196"/>
                    <a:pt x="3694" y="199"/>
                    <a:pt x="3695" y="202"/>
                  </a:cubicBezTo>
                  <a:cubicBezTo>
                    <a:pt x="3696" y="205"/>
                    <a:pt x="3699" y="206"/>
                    <a:pt x="3703" y="206"/>
                  </a:cubicBezTo>
                  <a:cubicBezTo>
                    <a:pt x="3704" y="206"/>
                    <a:pt x="3705" y="206"/>
                    <a:pt x="3706" y="206"/>
                  </a:cubicBezTo>
                  <a:cubicBezTo>
                    <a:pt x="3711" y="205"/>
                    <a:pt x="3714" y="202"/>
                    <a:pt x="3713" y="199"/>
                  </a:cubicBezTo>
                  <a:cubicBezTo>
                    <a:pt x="3711" y="196"/>
                    <a:pt x="3708" y="194"/>
                    <a:pt x="3704" y="194"/>
                  </a:cubicBezTo>
                  <a:moveTo>
                    <a:pt x="1487" y="182"/>
                  </a:moveTo>
                  <a:cubicBezTo>
                    <a:pt x="1487" y="182"/>
                    <a:pt x="1486" y="182"/>
                    <a:pt x="1485" y="182"/>
                  </a:cubicBezTo>
                  <a:cubicBezTo>
                    <a:pt x="1482" y="183"/>
                    <a:pt x="1480" y="187"/>
                    <a:pt x="1482" y="191"/>
                  </a:cubicBezTo>
                  <a:cubicBezTo>
                    <a:pt x="1483" y="194"/>
                    <a:pt x="1487" y="196"/>
                    <a:pt x="1489" y="196"/>
                  </a:cubicBezTo>
                  <a:cubicBezTo>
                    <a:pt x="1490" y="196"/>
                    <a:pt x="1491" y="196"/>
                    <a:pt x="1492" y="195"/>
                  </a:cubicBezTo>
                  <a:cubicBezTo>
                    <a:pt x="1495" y="194"/>
                    <a:pt x="1497" y="190"/>
                    <a:pt x="1495" y="187"/>
                  </a:cubicBezTo>
                  <a:cubicBezTo>
                    <a:pt x="1494" y="184"/>
                    <a:pt x="1490" y="182"/>
                    <a:pt x="1487" y="182"/>
                  </a:cubicBezTo>
                  <a:moveTo>
                    <a:pt x="2623" y="181"/>
                  </a:moveTo>
                  <a:cubicBezTo>
                    <a:pt x="2621" y="181"/>
                    <a:pt x="2619" y="184"/>
                    <a:pt x="2619" y="188"/>
                  </a:cubicBezTo>
                  <a:cubicBezTo>
                    <a:pt x="2619" y="194"/>
                    <a:pt x="2621" y="199"/>
                    <a:pt x="2625" y="201"/>
                  </a:cubicBezTo>
                  <a:cubicBezTo>
                    <a:pt x="2626" y="201"/>
                    <a:pt x="2626" y="201"/>
                    <a:pt x="2627" y="201"/>
                  </a:cubicBezTo>
                  <a:cubicBezTo>
                    <a:pt x="2629" y="201"/>
                    <a:pt x="2631" y="198"/>
                    <a:pt x="2631" y="194"/>
                  </a:cubicBezTo>
                  <a:cubicBezTo>
                    <a:pt x="2631" y="189"/>
                    <a:pt x="2628" y="183"/>
                    <a:pt x="2625" y="181"/>
                  </a:cubicBezTo>
                  <a:cubicBezTo>
                    <a:pt x="2624" y="181"/>
                    <a:pt x="2624" y="181"/>
                    <a:pt x="2623" y="181"/>
                  </a:cubicBezTo>
                  <a:moveTo>
                    <a:pt x="815" y="179"/>
                  </a:moveTo>
                  <a:cubicBezTo>
                    <a:pt x="812" y="179"/>
                    <a:pt x="811" y="180"/>
                    <a:pt x="812" y="182"/>
                  </a:cubicBezTo>
                  <a:cubicBezTo>
                    <a:pt x="813" y="185"/>
                    <a:pt x="819" y="189"/>
                    <a:pt x="824" y="190"/>
                  </a:cubicBezTo>
                  <a:cubicBezTo>
                    <a:pt x="826" y="190"/>
                    <a:pt x="827" y="191"/>
                    <a:pt x="828" y="191"/>
                  </a:cubicBezTo>
                  <a:cubicBezTo>
                    <a:pt x="831" y="191"/>
                    <a:pt x="832" y="189"/>
                    <a:pt x="831" y="187"/>
                  </a:cubicBezTo>
                  <a:cubicBezTo>
                    <a:pt x="829" y="184"/>
                    <a:pt x="824" y="181"/>
                    <a:pt x="818" y="179"/>
                  </a:cubicBezTo>
                  <a:cubicBezTo>
                    <a:pt x="817" y="179"/>
                    <a:pt x="816" y="179"/>
                    <a:pt x="815" y="179"/>
                  </a:cubicBezTo>
                  <a:moveTo>
                    <a:pt x="3780" y="178"/>
                  </a:moveTo>
                  <a:cubicBezTo>
                    <a:pt x="3779" y="178"/>
                    <a:pt x="3777" y="178"/>
                    <a:pt x="3776" y="178"/>
                  </a:cubicBezTo>
                  <a:cubicBezTo>
                    <a:pt x="3772" y="179"/>
                    <a:pt x="3769" y="183"/>
                    <a:pt x="3770" y="186"/>
                  </a:cubicBezTo>
                  <a:cubicBezTo>
                    <a:pt x="3772" y="188"/>
                    <a:pt x="3775" y="189"/>
                    <a:pt x="3778" y="189"/>
                  </a:cubicBezTo>
                  <a:cubicBezTo>
                    <a:pt x="3779" y="189"/>
                    <a:pt x="3781" y="189"/>
                    <a:pt x="3782" y="189"/>
                  </a:cubicBezTo>
                  <a:cubicBezTo>
                    <a:pt x="3786" y="188"/>
                    <a:pt x="3789" y="184"/>
                    <a:pt x="3788" y="182"/>
                  </a:cubicBezTo>
                  <a:cubicBezTo>
                    <a:pt x="3787" y="179"/>
                    <a:pt x="3783" y="178"/>
                    <a:pt x="3780" y="178"/>
                  </a:cubicBezTo>
                  <a:moveTo>
                    <a:pt x="1543" y="162"/>
                  </a:moveTo>
                  <a:cubicBezTo>
                    <a:pt x="1543" y="162"/>
                    <a:pt x="1542" y="163"/>
                    <a:pt x="1541" y="163"/>
                  </a:cubicBezTo>
                  <a:cubicBezTo>
                    <a:pt x="1538" y="164"/>
                    <a:pt x="1536" y="168"/>
                    <a:pt x="1537" y="172"/>
                  </a:cubicBezTo>
                  <a:cubicBezTo>
                    <a:pt x="1539" y="175"/>
                    <a:pt x="1542" y="177"/>
                    <a:pt x="1544" y="177"/>
                  </a:cubicBezTo>
                  <a:cubicBezTo>
                    <a:pt x="1545" y="177"/>
                    <a:pt x="1546" y="177"/>
                    <a:pt x="1547" y="177"/>
                  </a:cubicBezTo>
                  <a:cubicBezTo>
                    <a:pt x="1550" y="175"/>
                    <a:pt x="1552" y="171"/>
                    <a:pt x="1550" y="167"/>
                  </a:cubicBezTo>
                  <a:cubicBezTo>
                    <a:pt x="1549" y="164"/>
                    <a:pt x="1546" y="162"/>
                    <a:pt x="1543" y="162"/>
                  </a:cubicBezTo>
                  <a:moveTo>
                    <a:pt x="3853" y="160"/>
                  </a:moveTo>
                  <a:cubicBezTo>
                    <a:pt x="3852" y="160"/>
                    <a:pt x="3851" y="161"/>
                    <a:pt x="3850" y="161"/>
                  </a:cubicBezTo>
                  <a:cubicBezTo>
                    <a:pt x="3845" y="162"/>
                    <a:pt x="3843" y="165"/>
                    <a:pt x="3844" y="168"/>
                  </a:cubicBezTo>
                  <a:cubicBezTo>
                    <a:pt x="3845" y="170"/>
                    <a:pt x="3848" y="171"/>
                    <a:pt x="3852" y="171"/>
                  </a:cubicBezTo>
                  <a:cubicBezTo>
                    <a:pt x="3853" y="171"/>
                    <a:pt x="3854" y="171"/>
                    <a:pt x="3856" y="171"/>
                  </a:cubicBezTo>
                  <a:cubicBezTo>
                    <a:pt x="3860" y="170"/>
                    <a:pt x="3863" y="166"/>
                    <a:pt x="3861" y="164"/>
                  </a:cubicBezTo>
                  <a:cubicBezTo>
                    <a:pt x="3860" y="162"/>
                    <a:pt x="3857" y="160"/>
                    <a:pt x="3853" y="160"/>
                  </a:cubicBezTo>
                  <a:moveTo>
                    <a:pt x="2569" y="157"/>
                  </a:moveTo>
                  <a:cubicBezTo>
                    <a:pt x="2567" y="157"/>
                    <a:pt x="2565" y="160"/>
                    <a:pt x="2564" y="164"/>
                  </a:cubicBezTo>
                  <a:cubicBezTo>
                    <a:pt x="2564" y="169"/>
                    <a:pt x="2567" y="175"/>
                    <a:pt x="2571" y="177"/>
                  </a:cubicBezTo>
                  <a:cubicBezTo>
                    <a:pt x="2571" y="177"/>
                    <a:pt x="2572" y="177"/>
                    <a:pt x="2572" y="177"/>
                  </a:cubicBezTo>
                  <a:cubicBezTo>
                    <a:pt x="2575" y="177"/>
                    <a:pt x="2577" y="174"/>
                    <a:pt x="2577" y="170"/>
                  </a:cubicBezTo>
                  <a:cubicBezTo>
                    <a:pt x="2577" y="164"/>
                    <a:pt x="2574" y="159"/>
                    <a:pt x="2571" y="157"/>
                  </a:cubicBezTo>
                  <a:cubicBezTo>
                    <a:pt x="2570" y="157"/>
                    <a:pt x="2570" y="157"/>
                    <a:pt x="2569" y="157"/>
                  </a:cubicBezTo>
                  <a:moveTo>
                    <a:pt x="730" y="155"/>
                  </a:moveTo>
                  <a:cubicBezTo>
                    <a:pt x="728" y="155"/>
                    <a:pt x="726" y="156"/>
                    <a:pt x="727" y="158"/>
                  </a:cubicBezTo>
                  <a:cubicBezTo>
                    <a:pt x="729" y="161"/>
                    <a:pt x="734" y="165"/>
                    <a:pt x="739" y="166"/>
                  </a:cubicBezTo>
                  <a:cubicBezTo>
                    <a:pt x="741" y="167"/>
                    <a:pt x="743" y="167"/>
                    <a:pt x="744" y="167"/>
                  </a:cubicBezTo>
                  <a:cubicBezTo>
                    <a:pt x="747" y="167"/>
                    <a:pt x="748" y="166"/>
                    <a:pt x="747" y="164"/>
                  </a:cubicBezTo>
                  <a:cubicBezTo>
                    <a:pt x="746" y="161"/>
                    <a:pt x="740" y="157"/>
                    <a:pt x="735" y="156"/>
                  </a:cubicBezTo>
                  <a:cubicBezTo>
                    <a:pt x="733" y="155"/>
                    <a:pt x="732" y="155"/>
                    <a:pt x="730" y="155"/>
                  </a:cubicBezTo>
                  <a:moveTo>
                    <a:pt x="1599" y="142"/>
                  </a:moveTo>
                  <a:cubicBezTo>
                    <a:pt x="1598" y="142"/>
                    <a:pt x="1597" y="142"/>
                    <a:pt x="1597" y="142"/>
                  </a:cubicBezTo>
                  <a:cubicBezTo>
                    <a:pt x="1593" y="144"/>
                    <a:pt x="1591" y="148"/>
                    <a:pt x="1593" y="152"/>
                  </a:cubicBezTo>
                  <a:cubicBezTo>
                    <a:pt x="1594" y="155"/>
                    <a:pt x="1596" y="157"/>
                    <a:pt x="1599" y="157"/>
                  </a:cubicBezTo>
                  <a:cubicBezTo>
                    <a:pt x="1600" y="157"/>
                    <a:pt x="1600" y="157"/>
                    <a:pt x="1601" y="157"/>
                  </a:cubicBezTo>
                  <a:cubicBezTo>
                    <a:pt x="1604" y="156"/>
                    <a:pt x="1606" y="151"/>
                    <a:pt x="1605" y="147"/>
                  </a:cubicBezTo>
                  <a:cubicBezTo>
                    <a:pt x="1604" y="144"/>
                    <a:pt x="1602" y="142"/>
                    <a:pt x="1599" y="142"/>
                  </a:cubicBezTo>
                  <a:moveTo>
                    <a:pt x="3925" y="142"/>
                  </a:moveTo>
                  <a:cubicBezTo>
                    <a:pt x="3924" y="142"/>
                    <a:pt x="3922" y="142"/>
                    <a:pt x="3921" y="142"/>
                  </a:cubicBezTo>
                  <a:cubicBezTo>
                    <a:pt x="3917" y="144"/>
                    <a:pt x="3914" y="147"/>
                    <a:pt x="3916" y="149"/>
                  </a:cubicBezTo>
                  <a:cubicBezTo>
                    <a:pt x="3917" y="151"/>
                    <a:pt x="3920" y="152"/>
                    <a:pt x="3924" y="152"/>
                  </a:cubicBezTo>
                  <a:cubicBezTo>
                    <a:pt x="3925" y="152"/>
                    <a:pt x="3926" y="152"/>
                    <a:pt x="3927" y="152"/>
                  </a:cubicBezTo>
                  <a:cubicBezTo>
                    <a:pt x="3932" y="151"/>
                    <a:pt x="3934" y="147"/>
                    <a:pt x="3932" y="145"/>
                  </a:cubicBezTo>
                  <a:cubicBezTo>
                    <a:pt x="3931" y="143"/>
                    <a:pt x="3928" y="142"/>
                    <a:pt x="3925" y="142"/>
                  </a:cubicBezTo>
                  <a:moveTo>
                    <a:pt x="2515" y="132"/>
                  </a:moveTo>
                  <a:cubicBezTo>
                    <a:pt x="2513" y="132"/>
                    <a:pt x="2511" y="135"/>
                    <a:pt x="2510" y="140"/>
                  </a:cubicBezTo>
                  <a:cubicBezTo>
                    <a:pt x="2510" y="145"/>
                    <a:pt x="2513" y="150"/>
                    <a:pt x="2516" y="152"/>
                  </a:cubicBezTo>
                  <a:cubicBezTo>
                    <a:pt x="2517" y="152"/>
                    <a:pt x="2518" y="152"/>
                    <a:pt x="2518" y="152"/>
                  </a:cubicBezTo>
                  <a:cubicBezTo>
                    <a:pt x="2521" y="152"/>
                    <a:pt x="2523" y="150"/>
                    <a:pt x="2523" y="145"/>
                  </a:cubicBezTo>
                  <a:cubicBezTo>
                    <a:pt x="2523" y="140"/>
                    <a:pt x="2521" y="134"/>
                    <a:pt x="2517" y="133"/>
                  </a:cubicBezTo>
                  <a:cubicBezTo>
                    <a:pt x="2517" y="133"/>
                    <a:pt x="2516" y="132"/>
                    <a:pt x="2515" y="132"/>
                  </a:cubicBezTo>
                  <a:moveTo>
                    <a:pt x="645" y="130"/>
                  </a:moveTo>
                  <a:cubicBezTo>
                    <a:pt x="643" y="130"/>
                    <a:pt x="641" y="131"/>
                    <a:pt x="642" y="133"/>
                  </a:cubicBezTo>
                  <a:cubicBezTo>
                    <a:pt x="643" y="136"/>
                    <a:pt x="648" y="140"/>
                    <a:pt x="653" y="141"/>
                  </a:cubicBezTo>
                  <a:cubicBezTo>
                    <a:pt x="655" y="142"/>
                    <a:pt x="657" y="142"/>
                    <a:pt x="658" y="142"/>
                  </a:cubicBezTo>
                  <a:cubicBezTo>
                    <a:pt x="661" y="142"/>
                    <a:pt x="662" y="141"/>
                    <a:pt x="662" y="139"/>
                  </a:cubicBezTo>
                  <a:cubicBezTo>
                    <a:pt x="661" y="136"/>
                    <a:pt x="655" y="133"/>
                    <a:pt x="650" y="131"/>
                  </a:cubicBezTo>
                  <a:cubicBezTo>
                    <a:pt x="648" y="130"/>
                    <a:pt x="647" y="130"/>
                    <a:pt x="645" y="130"/>
                  </a:cubicBezTo>
                  <a:moveTo>
                    <a:pt x="3993" y="122"/>
                  </a:moveTo>
                  <a:cubicBezTo>
                    <a:pt x="3992" y="122"/>
                    <a:pt x="3991" y="123"/>
                    <a:pt x="3990" y="123"/>
                  </a:cubicBezTo>
                  <a:cubicBezTo>
                    <a:pt x="3985" y="124"/>
                    <a:pt x="3983" y="127"/>
                    <a:pt x="3985" y="130"/>
                  </a:cubicBezTo>
                  <a:cubicBezTo>
                    <a:pt x="3986" y="132"/>
                    <a:pt x="3989" y="133"/>
                    <a:pt x="3993" y="133"/>
                  </a:cubicBezTo>
                  <a:cubicBezTo>
                    <a:pt x="3994" y="133"/>
                    <a:pt x="3995" y="133"/>
                    <a:pt x="3996" y="132"/>
                  </a:cubicBezTo>
                  <a:cubicBezTo>
                    <a:pt x="4001" y="131"/>
                    <a:pt x="4003" y="128"/>
                    <a:pt x="4001" y="125"/>
                  </a:cubicBezTo>
                  <a:cubicBezTo>
                    <a:pt x="3999" y="123"/>
                    <a:pt x="3997" y="122"/>
                    <a:pt x="3993" y="122"/>
                  </a:cubicBezTo>
                  <a:moveTo>
                    <a:pt x="1654" y="121"/>
                  </a:moveTo>
                  <a:cubicBezTo>
                    <a:pt x="1653" y="121"/>
                    <a:pt x="1653" y="121"/>
                    <a:pt x="1652" y="122"/>
                  </a:cubicBezTo>
                  <a:cubicBezTo>
                    <a:pt x="1649" y="123"/>
                    <a:pt x="1647" y="127"/>
                    <a:pt x="1647" y="132"/>
                  </a:cubicBezTo>
                  <a:cubicBezTo>
                    <a:pt x="1648" y="135"/>
                    <a:pt x="1651" y="137"/>
                    <a:pt x="1653" y="137"/>
                  </a:cubicBezTo>
                  <a:cubicBezTo>
                    <a:pt x="1654" y="137"/>
                    <a:pt x="1655" y="137"/>
                    <a:pt x="1655" y="137"/>
                  </a:cubicBezTo>
                  <a:cubicBezTo>
                    <a:pt x="1659" y="135"/>
                    <a:pt x="1661" y="131"/>
                    <a:pt x="1660" y="127"/>
                  </a:cubicBezTo>
                  <a:cubicBezTo>
                    <a:pt x="1659" y="123"/>
                    <a:pt x="1657" y="121"/>
                    <a:pt x="1654" y="121"/>
                  </a:cubicBezTo>
                  <a:moveTo>
                    <a:pt x="2461" y="108"/>
                  </a:moveTo>
                  <a:cubicBezTo>
                    <a:pt x="2459" y="108"/>
                    <a:pt x="2456" y="111"/>
                    <a:pt x="2456" y="115"/>
                  </a:cubicBezTo>
                  <a:cubicBezTo>
                    <a:pt x="2456" y="121"/>
                    <a:pt x="2458" y="126"/>
                    <a:pt x="2462" y="128"/>
                  </a:cubicBezTo>
                  <a:cubicBezTo>
                    <a:pt x="2462" y="128"/>
                    <a:pt x="2463" y="128"/>
                    <a:pt x="2464" y="128"/>
                  </a:cubicBezTo>
                  <a:cubicBezTo>
                    <a:pt x="2466" y="128"/>
                    <a:pt x="2468" y="125"/>
                    <a:pt x="2469" y="121"/>
                  </a:cubicBezTo>
                  <a:cubicBezTo>
                    <a:pt x="2469" y="116"/>
                    <a:pt x="2467" y="110"/>
                    <a:pt x="2463" y="109"/>
                  </a:cubicBezTo>
                  <a:cubicBezTo>
                    <a:pt x="2462" y="109"/>
                    <a:pt x="2462" y="108"/>
                    <a:pt x="2461" y="108"/>
                  </a:cubicBezTo>
                  <a:moveTo>
                    <a:pt x="560" y="105"/>
                  </a:moveTo>
                  <a:cubicBezTo>
                    <a:pt x="557" y="105"/>
                    <a:pt x="555" y="106"/>
                    <a:pt x="556" y="108"/>
                  </a:cubicBezTo>
                  <a:cubicBezTo>
                    <a:pt x="556" y="111"/>
                    <a:pt x="561" y="114"/>
                    <a:pt x="567" y="116"/>
                  </a:cubicBezTo>
                  <a:cubicBezTo>
                    <a:pt x="568" y="116"/>
                    <a:pt x="570" y="117"/>
                    <a:pt x="571" y="117"/>
                  </a:cubicBezTo>
                  <a:cubicBezTo>
                    <a:pt x="574" y="117"/>
                    <a:pt x="576" y="116"/>
                    <a:pt x="576" y="114"/>
                  </a:cubicBezTo>
                  <a:cubicBezTo>
                    <a:pt x="575" y="111"/>
                    <a:pt x="570" y="107"/>
                    <a:pt x="565" y="106"/>
                  </a:cubicBezTo>
                  <a:cubicBezTo>
                    <a:pt x="563" y="105"/>
                    <a:pt x="561" y="105"/>
                    <a:pt x="560" y="105"/>
                  </a:cubicBezTo>
                  <a:moveTo>
                    <a:pt x="4059" y="102"/>
                  </a:moveTo>
                  <a:cubicBezTo>
                    <a:pt x="4058" y="102"/>
                    <a:pt x="4056" y="102"/>
                    <a:pt x="4055" y="103"/>
                  </a:cubicBezTo>
                  <a:cubicBezTo>
                    <a:pt x="4051" y="104"/>
                    <a:pt x="4049" y="107"/>
                    <a:pt x="4051" y="110"/>
                  </a:cubicBezTo>
                  <a:cubicBezTo>
                    <a:pt x="4053" y="112"/>
                    <a:pt x="4056" y="113"/>
                    <a:pt x="4059" y="113"/>
                  </a:cubicBezTo>
                  <a:cubicBezTo>
                    <a:pt x="4060" y="113"/>
                    <a:pt x="4061" y="113"/>
                    <a:pt x="4062" y="112"/>
                  </a:cubicBezTo>
                  <a:cubicBezTo>
                    <a:pt x="4067" y="111"/>
                    <a:pt x="4068" y="108"/>
                    <a:pt x="4066" y="105"/>
                  </a:cubicBezTo>
                  <a:cubicBezTo>
                    <a:pt x="4065" y="103"/>
                    <a:pt x="4062" y="102"/>
                    <a:pt x="4059" y="102"/>
                  </a:cubicBezTo>
                  <a:moveTo>
                    <a:pt x="1709" y="101"/>
                  </a:moveTo>
                  <a:cubicBezTo>
                    <a:pt x="1709" y="101"/>
                    <a:pt x="1708" y="101"/>
                    <a:pt x="1708" y="101"/>
                  </a:cubicBezTo>
                  <a:cubicBezTo>
                    <a:pt x="1704" y="102"/>
                    <a:pt x="1702" y="107"/>
                    <a:pt x="1702" y="111"/>
                  </a:cubicBezTo>
                  <a:cubicBezTo>
                    <a:pt x="1703" y="115"/>
                    <a:pt x="1705" y="117"/>
                    <a:pt x="1708" y="117"/>
                  </a:cubicBezTo>
                  <a:cubicBezTo>
                    <a:pt x="1709" y="117"/>
                    <a:pt x="1709" y="117"/>
                    <a:pt x="1710" y="117"/>
                  </a:cubicBezTo>
                  <a:cubicBezTo>
                    <a:pt x="1713" y="116"/>
                    <a:pt x="1716" y="111"/>
                    <a:pt x="1715" y="107"/>
                  </a:cubicBezTo>
                  <a:cubicBezTo>
                    <a:pt x="1715" y="103"/>
                    <a:pt x="1712" y="101"/>
                    <a:pt x="1709" y="101"/>
                  </a:cubicBezTo>
                  <a:moveTo>
                    <a:pt x="2407" y="86"/>
                  </a:moveTo>
                  <a:cubicBezTo>
                    <a:pt x="2404" y="86"/>
                    <a:pt x="2402" y="88"/>
                    <a:pt x="2401" y="93"/>
                  </a:cubicBezTo>
                  <a:cubicBezTo>
                    <a:pt x="2401" y="98"/>
                    <a:pt x="2403" y="103"/>
                    <a:pt x="2407" y="105"/>
                  </a:cubicBezTo>
                  <a:cubicBezTo>
                    <a:pt x="2408" y="105"/>
                    <a:pt x="2408" y="105"/>
                    <a:pt x="2409" y="105"/>
                  </a:cubicBezTo>
                  <a:cubicBezTo>
                    <a:pt x="2412" y="105"/>
                    <a:pt x="2414" y="102"/>
                    <a:pt x="2414" y="98"/>
                  </a:cubicBezTo>
                  <a:cubicBezTo>
                    <a:pt x="2415" y="93"/>
                    <a:pt x="2412" y="87"/>
                    <a:pt x="2409" y="86"/>
                  </a:cubicBezTo>
                  <a:cubicBezTo>
                    <a:pt x="2408" y="86"/>
                    <a:pt x="2407" y="86"/>
                    <a:pt x="2407" y="86"/>
                  </a:cubicBezTo>
                  <a:moveTo>
                    <a:pt x="1765" y="81"/>
                  </a:moveTo>
                  <a:cubicBezTo>
                    <a:pt x="1765" y="81"/>
                    <a:pt x="1764" y="81"/>
                    <a:pt x="1763" y="82"/>
                  </a:cubicBezTo>
                  <a:cubicBezTo>
                    <a:pt x="1760" y="83"/>
                    <a:pt x="1757" y="87"/>
                    <a:pt x="1758" y="92"/>
                  </a:cubicBezTo>
                  <a:cubicBezTo>
                    <a:pt x="1758" y="96"/>
                    <a:pt x="1760" y="98"/>
                    <a:pt x="1763" y="98"/>
                  </a:cubicBezTo>
                  <a:cubicBezTo>
                    <a:pt x="1764" y="98"/>
                    <a:pt x="1764" y="98"/>
                    <a:pt x="1765" y="98"/>
                  </a:cubicBezTo>
                  <a:cubicBezTo>
                    <a:pt x="1768" y="97"/>
                    <a:pt x="1771" y="92"/>
                    <a:pt x="1770" y="87"/>
                  </a:cubicBezTo>
                  <a:cubicBezTo>
                    <a:pt x="1770" y="84"/>
                    <a:pt x="1768" y="81"/>
                    <a:pt x="1765" y="81"/>
                  </a:cubicBezTo>
                  <a:moveTo>
                    <a:pt x="4120" y="81"/>
                  </a:moveTo>
                  <a:cubicBezTo>
                    <a:pt x="4119" y="81"/>
                    <a:pt x="4118" y="81"/>
                    <a:pt x="4117" y="82"/>
                  </a:cubicBezTo>
                  <a:cubicBezTo>
                    <a:pt x="4113" y="83"/>
                    <a:pt x="4112" y="86"/>
                    <a:pt x="4114" y="89"/>
                  </a:cubicBezTo>
                  <a:cubicBezTo>
                    <a:pt x="4115" y="91"/>
                    <a:pt x="4118" y="93"/>
                    <a:pt x="4122" y="93"/>
                  </a:cubicBezTo>
                  <a:cubicBezTo>
                    <a:pt x="4123" y="93"/>
                    <a:pt x="4124" y="92"/>
                    <a:pt x="4125" y="92"/>
                  </a:cubicBezTo>
                  <a:cubicBezTo>
                    <a:pt x="4129" y="91"/>
                    <a:pt x="4130" y="87"/>
                    <a:pt x="4128" y="84"/>
                  </a:cubicBezTo>
                  <a:cubicBezTo>
                    <a:pt x="4126" y="82"/>
                    <a:pt x="4123" y="81"/>
                    <a:pt x="4120" y="81"/>
                  </a:cubicBezTo>
                  <a:moveTo>
                    <a:pt x="475" y="80"/>
                  </a:moveTo>
                  <a:cubicBezTo>
                    <a:pt x="472" y="80"/>
                    <a:pt x="470" y="82"/>
                    <a:pt x="470" y="83"/>
                  </a:cubicBezTo>
                  <a:cubicBezTo>
                    <a:pt x="470" y="86"/>
                    <a:pt x="475" y="90"/>
                    <a:pt x="480" y="91"/>
                  </a:cubicBezTo>
                  <a:cubicBezTo>
                    <a:pt x="482" y="92"/>
                    <a:pt x="483" y="92"/>
                    <a:pt x="485" y="92"/>
                  </a:cubicBezTo>
                  <a:cubicBezTo>
                    <a:pt x="488" y="92"/>
                    <a:pt x="490" y="91"/>
                    <a:pt x="490" y="89"/>
                  </a:cubicBezTo>
                  <a:cubicBezTo>
                    <a:pt x="489" y="86"/>
                    <a:pt x="485" y="83"/>
                    <a:pt x="479" y="81"/>
                  </a:cubicBezTo>
                  <a:cubicBezTo>
                    <a:pt x="478" y="81"/>
                    <a:pt x="476" y="80"/>
                    <a:pt x="475" y="80"/>
                  </a:cubicBezTo>
                  <a:moveTo>
                    <a:pt x="2352" y="65"/>
                  </a:moveTo>
                  <a:cubicBezTo>
                    <a:pt x="2349" y="65"/>
                    <a:pt x="2346" y="68"/>
                    <a:pt x="2346" y="72"/>
                  </a:cubicBezTo>
                  <a:cubicBezTo>
                    <a:pt x="2345" y="77"/>
                    <a:pt x="2348" y="82"/>
                    <a:pt x="2351" y="83"/>
                  </a:cubicBezTo>
                  <a:cubicBezTo>
                    <a:pt x="2352" y="84"/>
                    <a:pt x="2352" y="84"/>
                    <a:pt x="2353" y="84"/>
                  </a:cubicBezTo>
                  <a:cubicBezTo>
                    <a:pt x="2356" y="84"/>
                    <a:pt x="2358" y="81"/>
                    <a:pt x="2359" y="76"/>
                  </a:cubicBezTo>
                  <a:cubicBezTo>
                    <a:pt x="2359" y="71"/>
                    <a:pt x="2357" y="66"/>
                    <a:pt x="2353" y="65"/>
                  </a:cubicBezTo>
                  <a:cubicBezTo>
                    <a:pt x="2353" y="65"/>
                    <a:pt x="2352" y="65"/>
                    <a:pt x="2352" y="65"/>
                  </a:cubicBezTo>
                  <a:moveTo>
                    <a:pt x="1821" y="63"/>
                  </a:moveTo>
                  <a:cubicBezTo>
                    <a:pt x="1821" y="63"/>
                    <a:pt x="1820" y="63"/>
                    <a:pt x="1820" y="63"/>
                  </a:cubicBezTo>
                  <a:cubicBezTo>
                    <a:pt x="1816" y="64"/>
                    <a:pt x="1813" y="69"/>
                    <a:pt x="1813" y="74"/>
                  </a:cubicBezTo>
                  <a:cubicBezTo>
                    <a:pt x="1813" y="78"/>
                    <a:pt x="1816" y="80"/>
                    <a:pt x="1819" y="80"/>
                  </a:cubicBezTo>
                  <a:cubicBezTo>
                    <a:pt x="1819" y="80"/>
                    <a:pt x="1820" y="80"/>
                    <a:pt x="1820" y="80"/>
                  </a:cubicBezTo>
                  <a:cubicBezTo>
                    <a:pt x="1824" y="79"/>
                    <a:pt x="1827" y="74"/>
                    <a:pt x="1826" y="70"/>
                  </a:cubicBezTo>
                  <a:cubicBezTo>
                    <a:pt x="1826" y="66"/>
                    <a:pt x="1824" y="63"/>
                    <a:pt x="1821" y="63"/>
                  </a:cubicBezTo>
                  <a:moveTo>
                    <a:pt x="4178" y="61"/>
                  </a:moveTo>
                  <a:cubicBezTo>
                    <a:pt x="4177" y="61"/>
                    <a:pt x="4177" y="61"/>
                    <a:pt x="4176" y="62"/>
                  </a:cubicBezTo>
                  <a:cubicBezTo>
                    <a:pt x="4172" y="63"/>
                    <a:pt x="4171" y="66"/>
                    <a:pt x="4173" y="69"/>
                  </a:cubicBezTo>
                  <a:cubicBezTo>
                    <a:pt x="4175" y="72"/>
                    <a:pt x="4178" y="73"/>
                    <a:pt x="4181" y="73"/>
                  </a:cubicBezTo>
                  <a:cubicBezTo>
                    <a:pt x="4182" y="73"/>
                    <a:pt x="4183" y="73"/>
                    <a:pt x="4184" y="73"/>
                  </a:cubicBezTo>
                  <a:cubicBezTo>
                    <a:pt x="4187" y="72"/>
                    <a:pt x="4189" y="68"/>
                    <a:pt x="4186" y="65"/>
                  </a:cubicBezTo>
                  <a:cubicBezTo>
                    <a:pt x="4185" y="63"/>
                    <a:pt x="4181" y="61"/>
                    <a:pt x="4178" y="61"/>
                  </a:cubicBezTo>
                  <a:moveTo>
                    <a:pt x="391" y="58"/>
                  </a:moveTo>
                  <a:cubicBezTo>
                    <a:pt x="387" y="58"/>
                    <a:pt x="385" y="59"/>
                    <a:pt x="385" y="61"/>
                  </a:cubicBezTo>
                  <a:cubicBezTo>
                    <a:pt x="385" y="64"/>
                    <a:pt x="389" y="67"/>
                    <a:pt x="394" y="68"/>
                  </a:cubicBezTo>
                  <a:cubicBezTo>
                    <a:pt x="396" y="69"/>
                    <a:pt x="398" y="69"/>
                    <a:pt x="399" y="69"/>
                  </a:cubicBezTo>
                  <a:cubicBezTo>
                    <a:pt x="402" y="69"/>
                    <a:pt x="404" y="68"/>
                    <a:pt x="405" y="66"/>
                  </a:cubicBezTo>
                  <a:cubicBezTo>
                    <a:pt x="405" y="63"/>
                    <a:pt x="400" y="60"/>
                    <a:pt x="395" y="58"/>
                  </a:cubicBezTo>
                  <a:cubicBezTo>
                    <a:pt x="393" y="58"/>
                    <a:pt x="392" y="58"/>
                    <a:pt x="391" y="58"/>
                  </a:cubicBezTo>
                  <a:moveTo>
                    <a:pt x="1878" y="47"/>
                  </a:moveTo>
                  <a:cubicBezTo>
                    <a:pt x="1878" y="47"/>
                    <a:pt x="1877" y="47"/>
                    <a:pt x="1877" y="47"/>
                  </a:cubicBezTo>
                  <a:cubicBezTo>
                    <a:pt x="1873" y="48"/>
                    <a:pt x="1870" y="53"/>
                    <a:pt x="1870" y="57"/>
                  </a:cubicBezTo>
                  <a:cubicBezTo>
                    <a:pt x="1870" y="62"/>
                    <a:pt x="1872" y="65"/>
                    <a:pt x="1875" y="65"/>
                  </a:cubicBezTo>
                  <a:cubicBezTo>
                    <a:pt x="1875" y="65"/>
                    <a:pt x="1876" y="64"/>
                    <a:pt x="1876" y="64"/>
                  </a:cubicBezTo>
                  <a:cubicBezTo>
                    <a:pt x="1880" y="63"/>
                    <a:pt x="1883" y="59"/>
                    <a:pt x="1883" y="54"/>
                  </a:cubicBezTo>
                  <a:cubicBezTo>
                    <a:pt x="1883" y="50"/>
                    <a:pt x="1881" y="47"/>
                    <a:pt x="1878" y="47"/>
                  </a:cubicBezTo>
                  <a:moveTo>
                    <a:pt x="2295" y="46"/>
                  </a:moveTo>
                  <a:cubicBezTo>
                    <a:pt x="2292" y="46"/>
                    <a:pt x="2290" y="49"/>
                    <a:pt x="2289" y="54"/>
                  </a:cubicBezTo>
                  <a:cubicBezTo>
                    <a:pt x="2288" y="59"/>
                    <a:pt x="2291" y="64"/>
                    <a:pt x="2295" y="65"/>
                  </a:cubicBezTo>
                  <a:cubicBezTo>
                    <a:pt x="2295" y="65"/>
                    <a:pt x="2296" y="65"/>
                    <a:pt x="2296" y="65"/>
                  </a:cubicBezTo>
                  <a:cubicBezTo>
                    <a:pt x="2299" y="65"/>
                    <a:pt x="2302" y="62"/>
                    <a:pt x="2302" y="58"/>
                  </a:cubicBezTo>
                  <a:cubicBezTo>
                    <a:pt x="2303" y="53"/>
                    <a:pt x="2300" y="48"/>
                    <a:pt x="2297" y="47"/>
                  </a:cubicBezTo>
                  <a:cubicBezTo>
                    <a:pt x="2296" y="47"/>
                    <a:pt x="2296" y="46"/>
                    <a:pt x="2295" y="46"/>
                  </a:cubicBezTo>
                  <a:moveTo>
                    <a:pt x="4237" y="44"/>
                  </a:moveTo>
                  <a:cubicBezTo>
                    <a:pt x="4236" y="44"/>
                    <a:pt x="4235" y="44"/>
                    <a:pt x="4235" y="45"/>
                  </a:cubicBezTo>
                  <a:cubicBezTo>
                    <a:pt x="4231" y="46"/>
                    <a:pt x="4230" y="49"/>
                    <a:pt x="4232" y="52"/>
                  </a:cubicBezTo>
                  <a:cubicBezTo>
                    <a:pt x="4234" y="55"/>
                    <a:pt x="4237" y="56"/>
                    <a:pt x="4241" y="56"/>
                  </a:cubicBezTo>
                  <a:cubicBezTo>
                    <a:pt x="4241" y="56"/>
                    <a:pt x="4242" y="56"/>
                    <a:pt x="4243" y="56"/>
                  </a:cubicBezTo>
                  <a:cubicBezTo>
                    <a:pt x="4247" y="55"/>
                    <a:pt x="4248" y="52"/>
                    <a:pt x="4246" y="49"/>
                  </a:cubicBezTo>
                  <a:cubicBezTo>
                    <a:pt x="4244" y="46"/>
                    <a:pt x="4240" y="44"/>
                    <a:pt x="4237" y="44"/>
                  </a:cubicBezTo>
                  <a:moveTo>
                    <a:pt x="309" y="38"/>
                  </a:moveTo>
                  <a:cubicBezTo>
                    <a:pt x="305" y="38"/>
                    <a:pt x="302" y="39"/>
                    <a:pt x="302" y="41"/>
                  </a:cubicBezTo>
                  <a:cubicBezTo>
                    <a:pt x="301" y="44"/>
                    <a:pt x="305" y="47"/>
                    <a:pt x="311" y="48"/>
                  </a:cubicBezTo>
                  <a:cubicBezTo>
                    <a:pt x="312" y="49"/>
                    <a:pt x="313" y="49"/>
                    <a:pt x="314" y="49"/>
                  </a:cubicBezTo>
                  <a:cubicBezTo>
                    <a:pt x="318" y="49"/>
                    <a:pt x="321" y="47"/>
                    <a:pt x="321" y="45"/>
                  </a:cubicBezTo>
                  <a:cubicBezTo>
                    <a:pt x="321" y="43"/>
                    <a:pt x="317" y="39"/>
                    <a:pt x="312" y="38"/>
                  </a:cubicBezTo>
                  <a:cubicBezTo>
                    <a:pt x="311" y="38"/>
                    <a:pt x="310" y="38"/>
                    <a:pt x="309" y="38"/>
                  </a:cubicBezTo>
                  <a:moveTo>
                    <a:pt x="5030" y="36"/>
                  </a:moveTo>
                  <a:cubicBezTo>
                    <a:pt x="5028" y="36"/>
                    <a:pt x="5027" y="36"/>
                    <a:pt x="5026" y="36"/>
                  </a:cubicBezTo>
                  <a:cubicBezTo>
                    <a:pt x="5023" y="36"/>
                    <a:pt x="5024" y="37"/>
                    <a:pt x="5028" y="38"/>
                  </a:cubicBezTo>
                  <a:cubicBezTo>
                    <a:pt x="5030" y="38"/>
                    <a:pt x="5034" y="38"/>
                    <a:pt x="5036" y="38"/>
                  </a:cubicBezTo>
                  <a:cubicBezTo>
                    <a:pt x="5037" y="38"/>
                    <a:pt x="5038" y="38"/>
                    <a:pt x="5039" y="38"/>
                  </a:cubicBezTo>
                  <a:cubicBezTo>
                    <a:pt x="5036" y="38"/>
                    <a:pt x="5035" y="37"/>
                    <a:pt x="5033" y="36"/>
                  </a:cubicBezTo>
                  <a:cubicBezTo>
                    <a:pt x="5032" y="36"/>
                    <a:pt x="5031" y="36"/>
                    <a:pt x="5030" y="36"/>
                  </a:cubicBezTo>
                  <a:moveTo>
                    <a:pt x="1936" y="34"/>
                  </a:moveTo>
                  <a:cubicBezTo>
                    <a:pt x="1936" y="34"/>
                    <a:pt x="1935" y="34"/>
                    <a:pt x="1935" y="34"/>
                  </a:cubicBezTo>
                  <a:cubicBezTo>
                    <a:pt x="1931" y="34"/>
                    <a:pt x="1928" y="39"/>
                    <a:pt x="1927" y="44"/>
                  </a:cubicBezTo>
                  <a:cubicBezTo>
                    <a:pt x="1927" y="48"/>
                    <a:pt x="1929" y="51"/>
                    <a:pt x="1933" y="51"/>
                  </a:cubicBezTo>
                  <a:cubicBezTo>
                    <a:pt x="1933" y="51"/>
                    <a:pt x="1933" y="51"/>
                    <a:pt x="1934" y="51"/>
                  </a:cubicBezTo>
                  <a:cubicBezTo>
                    <a:pt x="1937" y="51"/>
                    <a:pt x="1941" y="46"/>
                    <a:pt x="1941" y="41"/>
                  </a:cubicBezTo>
                  <a:cubicBezTo>
                    <a:pt x="1941" y="37"/>
                    <a:pt x="1939" y="34"/>
                    <a:pt x="1936" y="34"/>
                  </a:cubicBezTo>
                  <a:moveTo>
                    <a:pt x="2238" y="32"/>
                  </a:moveTo>
                  <a:cubicBezTo>
                    <a:pt x="2234" y="32"/>
                    <a:pt x="2231" y="35"/>
                    <a:pt x="2231" y="40"/>
                  </a:cubicBezTo>
                  <a:cubicBezTo>
                    <a:pt x="2230" y="45"/>
                    <a:pt x="2233" y="49"/>
                    <a:pt x="2236" y="50"/>
                  </a:cubicBezTo>
                  <a:cubicBezTo>
                    <a:pt x="2237" y="50"/>
                    <a:pt x="2237" y="50"/>
                    <a:pt x="2238" y="50"/>
                  </a:cubicBezTo>
                  <a:cubicBezTo>
                    <a:pt x="2241" y="50"/>
                    <a:pt x="2244" y="47"/>
                    <a:pt x="2244" y="43"/>
                  </a:cubicBezTo>
                  <a:cubicBezTo>
                    <a:pt x="2245" y="38"/>
                    <a:pt x="2243" y="33"/>
                    <a:pt x="2239" y="32"/>
                  </a:cubicBezTo>
                  <a:cubicBezTo>
                    <a:pt x="2239" y="32"/>
                    <a:pt x="2238" y="32"/>
                    <a:pt x="2238" y="32"/>
                  </a:cubicBezTo>
                  <a:moveTo>
                    <a:pt x="4296" y="30"/>
                  </a:moveTo>
                  <a:cubicBezTo>
                    <a:pt x="4295" y="30"/>
                    <a:pt x="4295" y="30"/>
                    <a:pt x="4294" y="31"/>
                  </a:cubicBezTo>
                  <a:cubicBezTo>
                    <a:pt x="4290" y="31"/>
                    <a:pt x="4289" y="35"/>
                    <a:pt x="4292" y="38"/>
                  </a:cubicBezTo>
                  <a:cubicBezTo>
                    <a:pt x="4294" y="40"/>
                    <a:pt x="4297" y="42"/>
                    <a:pt x="4301" y="42"/>
                  </a:cubicBezTo>
                  <a:cubicBezTo>
                    <a:pt x="4302" y="42"/>
                    <a:pt x="4302" y="42"/>
                    <a:pt x="4303" y="42"/>
                  </a:cubicBezTo>
                  <a:cubicBezTo>
                    <a:pt x="4307" y="41"/>
                    <a:pt x="4308" y="38"/>
                    <a:pt x="4305" y="35"/>
                  </a:cubicBezTo>
                  <a:cubicBezTo>
                    <a:pt x="4303" y="32"/>
                    <a:pt x="4299" y="30"/>
                    <a:pt x="4296" y="30"/>
                  </a:cubicBezTo>
                  <a:moveTo>
                    <a:pt x="4970" y="26"/>
                  </a:moveTo>
                  <a:cubicBezTo>
                    <a:pt x="4968" y="26"/>
                    <a:pt x="4967" y="26"/>
                    <a:pt x="4966" y="26"/>
                  </a:cubicBezTo>
                  <a:cubicBezTo>
                    <a:pt x="4963" y="27"/>
                    <a:pt x="4964" y="28"/>
                    <a:pt x="4968" y="28"/>
                  </a:cubicBezTo>
                  <a:cubicBezTo>
                    <a:pt x="4970" y="29"/>
                    <a:pt x="4973" y="29"/>
                    <a:pt x="4976" y="29"/>
                  </a:cubicBezTo>
                  <a:cubicBezTo>
                    <a:pt x="4978" y="29"/>
                    <a:pt x="4979" y="29"/>
                    <a:pt x="4980" y="29"/>
                  </a:cubicBezTo>
                  <a:cubicBezTo>
                    <a:pt x="4983" y="28"/>
                    <a:pt x="4982" y="27"/>
                    <a:pt x="4978" y="27"/>
                  </a:cubicBezTo>
                  <a:cubicBezTo>
                    <a:pt x="4976" y="26"/>
                    <a:pt x="4973" y="26"/>
                    <a:pt x="4970" y="26"/>
                  </a:cubicBezTo>
                  <a:moveTo>
                    <a:pt x="1995" y="23"/>
                  </a:moveTo>
                  <a:cubicBezTo>
                    <a:pt x="1995" y="23"/>
                    <a:pt x="1994" y="24"/>
                    <a:pt x="1994" y="24"/>
                  </a:cubicBezTo>
                  <a:cubicBezTo>
                    <a:pt x="1990" y="24"/>
                    <a:pt x="1987" y="29"/>
                    <a:pt x="1986" y="33"/>
                  </a:cubicBezTo>
                  <a:cubicBezTo>
                    <a:pt x="1986" y="38"/>
                    <a:pt x="1988" y="41"/>
                    <a:pt x="1991" y="41"/>
                  </a:cubicBezTo>
                  <a:cubicBezTo>
                    <a:pt x="1992" y="41"/>
                    <a:pt x="1992" y="41"/>
                    <a:pt x="1992" y="41"/>
                  </a:cubicBezTo>
                  <a:cubicBezTo>
                    <a:pt x="1996" y="41"/>
                    <a:pt x="1999" y="36"/>
                    <a:pt x="2000" y="32"/>
                  </a:cubicBezTo>
                  <a:cubicBezTo>
                    <a:pt x="2001" y="27"/>
                    <a:pt x="1998" y="23"/>
                    <a:pt x="1995" y="23"/>
                  </a:cubicBezTo>
                  <a:moveTo>
                    <a:pt x="2179" y="21"/>
                  </a:moveTo>
                  <a:cubicBezTo>
                    <a:pt x="2175" y="21"/>
                    <a:pt x="2172" y="25"/>
                    <a:pt x="2171" y="30"/>
                  </a:cubicBezTo>
                  <a:cubicBezTo>
                    <a:pt x="2170" y="35"/>
                    <a:pt x="2173" y="39"/>
                    <a:pt x="2177" y="40"/>
                  </a:cubicBezTo>
                  <a:cubicBezTo>
                    <a:pt x="2177" y="40"/>
                    <a:pt x="2177" y="40"/>
                    <a:pt x="2177" y="40"/>
                  </a:cubicBezTo>
                  <a:cubicBezTo>
                    <a:pt x="2181" y="40"/>
                    <a:pt x="2184" y="36"/>
                    <a:pt x="2185" y="32"/>
                  </a:cubicBezTo>
                  <a:cubicBezTo>
                    <a:pt x="2186" y="27"/>
                    <a:pt x="2183" y="22"/>
                    <a:pt x="2179" y="22"/>
                  </a:cubicBezTo>
                  <a:cubicBezTo>
                    <a:pt x="2179" y="21"/>
                    <a:pt x="2179" y="21"/>
                    <a:pt x="2179" y="21"/>
                  </a:cubicBezTo>
                  <a:moveTo>
                    <a:pt x="229" y="21"/>
                  </a:moveTo>
                  <a:cubicBezTo>
                    <a:pt x="225" y="21"/>
                    <a:pt x="222" y="23"/>
                    <a:pt x="221" y="25"/>
                  </a:cubicBezTo>
                  <a:cubicBezTo>
                    <a:pt x="221" y="28"/>
                    <a:pt x="224" y="31"/>
                    <a:pt x="229" y="32"/>
                  </a:cubicBezTo>
                  <a:cubicBezTo>
                    <a:pt x="230" y="32"/>
                    <a:pt x="231" y="32"/>
                    <a:pt x="232" y="32"/>
                  </a:cubicBezTo>
                  <a:cubicBezTo>
                    <a:pt x="236" y="32"/>
                    <a:pt x="239" y="31"/>
                    <a:pt x="240" y="28"/>
                  </a:cubicBezTo>
                  <a:cubicBezTo>
                    <a:pt x="240" y="25"/>
                    <a:pt x="237" y="22"/>
                    <a:pt x="232" y="21"/>
                  </a:cubicBezTo>
                  <a:cubicBezTo>
                    <a:pt x="231" y="21"/>
                    <a:pt x="230" y="21"/>
                    <a:pt x="229" y="21"/>
                  </a:cubicBezTo>
                  <a:moveTo>
                    <a:pt x="4356" y="19"/>
                  </a:moveTo>
                  <a:cubicBezTo>
                    <a:pt x="4355" y="19"/>
                    <a:pt x="4355" y="19"/>
                    <a:pt x="4354" y="19"/>
                  </a:cubicBezTo>
                  <a:cubicBezTo>
                    <a:pt x="4350" y="20"/>
                    <a:pt x="4349" y="23"/>
                    <a:pt x="4352" y="26"/>
                  </a:cubicBezTo>
                  <a:cubicBezTo>
                    <a:pt x="4354" y="29"/>
                    <a:pt x="4358" y="30"/>
                    <a:pt x="4362" y="30"/>
                  </a:cubicBezTo>
                  <a:cubicBezTo>
                    <a:pt x="4362" y="30"/>
                    <a:pt x="4363" y="30"/>
                    <a:pt x="4363" y="30"/>
                  </a:cubicBezTo>
                  <a:cubicBezTo>
                    <a:pt x="4367" y="29"/>
                    <a:pt x="4368" y="27"/>
                    <a:pt x="4366" y="24"/>
                  </a:cubicBezTo>
                  <a:cubicBezTo>
                    <a:pt x="4364" y="21"/>
                    <a:pt x="4359" y="19"/>
                    <a:pt x="4356" y="19"/>
                  </a:cubicBezTo>
                  <a:moveTo>
                    <a:pt x="4908" y="18"/>
                  </a:moveTo>
                  <a:cubicBezTo>
                    <a:pt x="4907" y="18"/>
                    <a:pt x="4906" y="18"/>
                    <a:pt x="4905" y="18"/>
                  </a:cubicBezTo>
                  <a:cubicBezTo>
                    <a:pt x="4902" y="19"/>
                    <a:pt x="4903" y="19"/>
                    <a:pt x="4907" y="20"/>
                  </a:cubicBezTo>
                  <a:cubicBezTo>
                    <a:pt x="4910" y="20"/>
                    <a:pt x="4914" y="20"/>
                    <a:pt x="4917" y="20"/>
                  </a:cubicBezTo>
                  <a:cubicBezTo>
                    <a:pt x="4918" y="20"/>
                    <a:pt x="4919" y="20"/>
                    <a:pt x="4919" y="20"/>
                  </a:cubicBezTo>
                  <a:cubicBezTo>
                    <a:pt x="4922" y="20"/>
                    <a:pt x="4921" y="19"/>
                    <a:pt x="4918" y="19"/>
                  </a:cubicBezTo>
                  <a:cubicBezTo>
                    <a:pt x="4915" y="19"/>
                    <a:pt x="4911" y="18"/>
                    <a:pt x="4908" y="18"/>
                  </a:cubicBezTo>
                  <a:moveTo>
                    <a:pt x="2055" y="17"/>
                  </a:moveTo>
                  <a:cubicBezTo>
                    <a:pt x="2055" y="17"/>
                    <a:pt x="2055" y="17"/>
                    <a:pt x="2055" y="17"/>
                  </a:cubicBezTo>
                  <a:cubicBezTo>
                    <a:pt x="2051" y="18"/>
                    <a:pt x="2047" y="22"/>
                    <a:pt x="2046" y="27"/>
                  </a:cubicBezTo>
                  <a:cubicBezTo>
                    <a:pt x="2046" y="32"/>
                    <a:pt x="2048" y="35"/>
                    <a:pt x="2052" y="35"/>
                  </a:cubicBezTo>
                  <a:cubicBezTo>
                    <a:pt x="2052" y="35"/>
                    <a:pt x="2052" y="35"/>
                    <a:pt x="2052" y="35"/>
                  </a:cubicBezTo>
                  <a:cubicBezTo>
                    <a:pt x="2056" y="35"/>
                    <a:pt x="2060" y="31"/>
                    <a:pt x="2061" y="26"/>
                  </a:cubicBezTo>
                  <a:cubicBezTo>
                    <a:pt x="2061" y="21"/>
                    <a:pt x="2059" y="17"/>
                    <a:pt x="2055" y="17"/>
                  </a:cubicBezTo>
                  <a:moveTo>
                    <a:pt x="2117" y="16"/>
                  </a:moveTo>
                  <a:cubicBezTo>
                    <a:pt x="2113" y="16"/>
                    <a:pt x="2110" y="20"/>
                    <a:pt x="2109" y="25"/>
                  </a:cubicBezTo>
                  <a:cubicBezTo>
                    <a:pt x="2108" y="30"/>
                    <a:pt x="2111" y="34"/>
                    <a:pt x="2115" y="34"/>
                  </a:cubicBezTo>
                  <a:cubicBezTo>
                    <a:pt x="2115" y="34"/>
                    <a:pt x="2115" y="34"/>
                    <a:pt x="2115" y="34"/>
                  </a:cubicBezTo>
                  <a:cubicBezTo>
                    <a:pt x="2119" y="34"/>
                    <a:pt x="2123" y="30"/>
                    <a:pt x="2123" y="26"/>
                  </a:cubicBezTo>
                  <a:cubicBezTo>
                    <a:pt x="2124" y="21"/>
                    <a:pt x="2122" y="16"/>
                    <a:pt x="2118" y="16"/>
                  </a:cubicBezTo>
                  <a:cubicBezTo>
                    <a:pt x="2117" y="16"/>
                    <a:pt x="2117" y="16"/>
                    <a:pt x="2117" y="16"/>
                  </a:cubicBezTo>
                  <a:moveTo>
                    <a:pt x="4843" y="12"/>
                  </a:moveTo>
                  <a:cubicBezTo>
                    <a:pt x="4843" y="12"/>
                    <a:pt x="4843" y="12"/>
                    <a:pt x="4843" y="12"/>
                  </a:cubicBezTo>
                  <a:cubicBezTo>
                    <a:pt x="4844" y="12"/>
                    <a:pt x="4846" y="12"/>
                    <a:pt x="4847" y="12"/>
                  </a:cubicBezTo>
                  <a:cubicBezTo>
                    <a:pt x="4849" y="12"/>
                    <a:pt x="4850" y="13"/>
                    <a:pt x="4849" y="13"/>
                  </a:cubicBezTo>
                  <a:cubicBezTo>
                    <a:pt x="4852" y="13"/>
                    <a:pt x="4856" y="13"/>
                    <a:pt x="4858" y="13"/>
                  </a:cubicBezTo>
                  <a:cubicBezTo>
                    <a:pt x="4858" y="13"/>
                    <a:pt x="4858" y="13"/>
                    <a:pt x="4859" y="13"/>
                  </a:cubicBezTo>
                  <a:cubicBezTo>
                    <a:pt x="4861" y="13"/>
                    <a:pt x="4860" y="13"/>
                    <a:pt x="4857" y="13"/>
                  </a:cubicBezTo>
                  <a:cubicBezTo>
                    <a:pt x="4853" y="12"/>
                    <a:pt x="4847" y="12"/>
                    <a:pt x="4844" y="12"/>
                  </a:cubicBezTo>
                  <a:cubicBezTo>
                    <a:pt x="4844" y="12"/>
                    <a:pt x="4843" y="12"/>
                    <a:pt x="4843" y="12"/>
                  </a:cubicBezTo>
                  <a:moveTo>
                    <a:pt x="4416" y="11"/>
                  </a:moveTo>
                  <a:cubicBezTo>
                    <a:pt x="4416" y="11"/>
                    <a:pt x="4415" y="11"/>
                    <a:pt x="4415" y="11"/>
                  </a:cubicBezTo>
                  <a:cubicBezTo>
                    <a:pt x="4411" y="11"/>
                    <a:pt x="4410" y="14"/>
                    <a:pt x="4413" y="17"/>
                  </a:cubicBezTo>
                  <a:cubicBezTo>
                    <a:pt x="4415" y="19"/>
                    <a:pt x="4419" y="21"/>
                    <a:pt x="4423" y="21"/>
                  </a:cubicBezTo>
                  <a:cubicBezTo>
                    <a:pt x="4424" y="21"/>
                    <a:pt x="4424" y="21"/>
                    <a:pt x="4424" y="21"/>
                  </a:cubicBezTo>
                  <a:cubicBezTo>
                    <a:pt x="4428" y="20"/>
                    <a:pt x="4429" y="18"/>
                    <a:pt x="4427" y="15"/>
                  </a:cubicBezTo>
                  <a:cubicBezTo>
                    <a:pt x="4424" y="12"/>
                    <a:pt x="4420" y="11"/>
                    <a:pt x="4416" y="11"/>
                  </a:cubicBezTo>
                  <a:moveTo>
                    <a:pt x="153" y="9"/>
                  </a:moveTo>
                  <a:cubicBezTo>
                    <a:pt x="148" y="9"/>
                    <a:pt x="145" y="11"/>
                    <a:pt x="144" y="14"/>
                  </a:cubicBezTo>
                  <a:cubicBezTo>
                    <a:pt x="143" y="17"/>
                    <a:pt x="146" y="20"/>
                    <a:pt x="151" y="20"/>
                  </a:cubicBezTo>
                  <a:cubicBezTo>
                    <a:pt x="151" y="20"/>
                    <a:pt x="152" y="21"/>
                    <a:pt x="153" y="21"/>
                  </a:cubicBezTo>
                  <a:cubicBezTo>
                    <a:pt x="157" y="21"/>
                    <a:pt x="161" y="19"/>
                    <a:pt x="161" y="16"/>
                  </a:cubicBezTo>
                  <a:cubicBezTo>
                    <a:pt x="162" y="13"/>
                    <a:pt x="159" y="10"/>
                    <a:pt x="154" y="9"/>
                  </a:cubicBezTo>
                  <a:cubicBezTo>
                    <a:pt x="154" y="9"/>
                    <a:pt x="153" y="9"/>
                    <a:pt x="153" y="9"/>
                  </a:cubicBezTo>
                  <a:moveTo>
                    <a:pt x="4781" y="7"/>
                  </a:moveTo>
                  <a:cubicBezTo>
                    <a:pt x="4781" y="7"/>
                    <a:pt x="4781" y="7"/>
                    <a:pt x="4783" y="7"/>
                  </a:cubicBezTo>
                  <a:cubicBezTo>
                    <a:pt x="4786" y="7"/>
                    <a:pt x="4791" y="8"/>
                    <a:pt x="4795" y="8"/>
                  </a:cubicBezTo>
                  <a:cubicBezTo>
                    <a:pt x="4797" y="8"/>
                    <a:pt x="4798" y="8"/>
                    <a:pt x="4798" y="8"/>
                  </a:cubicBezTo>
                  <a:cubicBezTo>
                    <a:pt x="4799" y="8"/>
                    <a:pt x="4799" y="8"/>
                    <a:pt x="4797" y="8"/>
                  </a:cubicBezTo>
                  <a:cubicBezTo>
                    <a:pt x="4794" y="8"/>
                    <a:pt x="4788" y="7"/>
                    <a:pt x="4785" y="7"/>
                  </a:cubicBezTo>
                  <a:cubicBezTo>
                    <a:pt x="4783" y="7"/>
                    <a:pt x="4782" y="7"/>
                    <a:pt x="4781" y="7"/>
                  </a:cubicBezTo>
                  <a:moveTo>
                    <a:pt x="4477" y="5"/>
                  </a:moveTo>
                  <a:cubicBezTo>
                    <a:pt x="4477" y="5"/>
                    <a:pt x="4477" y="5"/>
                    <a:pt x="4476" y="5"/>
                  </a:cubicBezTo>
                  <a:cubicBezTo>
                    <a:pt x="4472" y="5"/>
                    <a:pt x="4471" y="7"/>
                    <a:pt x="4474" y="10"/>
                  </a:cubicBezTo>
                  <a:cubicBezTo>
                    <a:pt x="4476" y="12"/>
                    <a:pt x="4481" y="13"/>
                    <a:pt x="4485" y="13"/>
                  </a:cubicBezTo>
                  <a:cubicBezTo>
                    <a:pt x="4485" y="13"/>
                    <a:pt x="4486" y="13"/>
                    <a:pt x="4486" y="13"/>
                  </a:cubicBezTo>
                  <a:cubicBezTo>
                    <a:pt x="4490" y="13"/>
                    <a:pt x="4491" y="11"/>
                    <a:pt x="4488" y="8"/>
                  </a:cubicBezTo>
                  <a:cubicBezTo>
                    <a:pt x="4486" y="6"/>
                    <a:pt x="4481" y="5"/>
                    <a:pt x="4477" y="5"/>
                  </a:cubicBezTo>
                  <a:moveTo>
                    <a:pt x="12" y="3"/>
                  </a:moveTo>
                  <a:cubicBezTo>
                    <a:pt x="12" y="3"/>
                    <a:pt x="11" y="3"/>
                    <a:pt x="11" y="3"/>
                  </a:cubicBezTo>
                  <a:cubicBezTo>
                    <a:pt x="7" y="3"/>
                    <a:pt x="2" y="6"/>
                    <a:pt x="1" y="10"/>
                  </a:cubicBezTo>
                  <a:cubicBezTo>
                    <a:pt x="0" y="13"/>
                    <a:pt x="2" y="16"/>
                    <a:pt x="6" y="16"/>
                  </a:cubicBezTo>
                  <a:cubicBezTo>
                    <a:pt x="6" y="16"/>
                    <a:pt x="6" y="16"/>
                    <a:pt x="7" y="16"/>
                  </a:cubicBezTo>
                  <a:cubicBezTo>
                    <a:pt x="11" y="15"/>
                    <a:pt x="15" y="12"/>
                    <a:pt x="17" y="9"/>
                  </a:cubicBezTo>
                  <a:cubicBezTo>
                    <a:pt x="18" y="6"/>
                    <a:pt x="16" y="3"/>
                    <a:pt x="12" y="3"/>
                  </a:cubicBezTo>
                  <a:moveTo>
                    <a:pt x="80" y="3"/>
                  </a:moveTo>
                  <a:cubicBezTo>
                    <a:pt x="76" y="3"/>
                    <a:pt x="71" y="5"/>
                    <a:pt x="70" y="8"/>
                  </a:cubicBezTo>
                  <a:cubicBezTo>
                    <a:pt x="69" y="12"/>
                    <a:pt x="72" y="14"/>
                    <a:pt x="76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81" y="15"/>
                    <a:pt x="86" y="12"/>
                    <a:pt x="87" y="9"/>
                  </a:cubicBezTo>
                  <a:cubicBezTo>
                    <a:pt x="88" y="6"/>
                    <a:pt x="85" y="3"/>
                    <a:pt x="81" y="3"/>
                  </a:cubicBezTo>
                  <a:cubicBezTo>
                    <a:pt x="80" y="3"/>
                    <a:pt x="80" y="3"/>
                    <a:pt x="80" y="3"/>
                  </a:cubicBezTo>
                  <a:moveTo>
                    <a:pt x="4721" y="2"/>
                  </a:moveTo>
                  <a:cubicBezTo>
                    <a:pt x="4719" y="2"/>
                    <a:pt x="4718" y="3"/>
                    <a:pt x="4721" y="4"/>
                  </a:cubicBezTo>
                  <a:cubicBezTo>
                    <a:pt x="4724" y="4"/>
                    <a:pt x="4730" y="5"/>
                    <a:pt x="4733" y="5"/>
                  </a:cubicBezTo>
                  <a:cubicBezTo>
                    <a:pt x="4734" y="5"/>
                    <a:pt x="4734" y="5"/>
                    <a:pt x="4735" y="5"/>
                  </a:cubicBezTo>
                  <a:cubicBezTo>
                    <a:pt x="4738" y="5"/>
                    <a:pt x="4738" y="5"/>
                    <a:pt x="4735" y="4"/>
                  </a:cubicBezTo>
                  <a:cubicBezTo>
                    <a:pt x="4732" y="4"/>
                    <a:pt x="4727" y="3"/>
                    <a:pt x="4723" y="3"/>
                  </a:cubicBezTo>
                  <a:cubicBezTo>
                    <a:pt x="4722" y="3"/>
                    <a:pt x="4722" y="2"/>
                    <a:pt x="4721" y="2"/>
                  </a:cubicBezTo>
                  <a:moveTo>
                    <a:pt x="4538" y="1"/>
                  </a:moveTo>
                  <a:cubicBezTo>
                    <a:pt x="4538" y="1"/>
                    <a:pt x="4538" y="1"/>
                    <a:pt x="4538" y="1"/>
                  </a:cubicBezTo>
                  <a:cubicBezTo>
                    <a:pt x="4534" y="1"/>
                    <a:pt x="4533" y="3"/>
                    <a:pt x="4536" y="5"/>
                  </a:cubicBezTo>
                  <a:cubicBezTo>
                    <a:pt x="4538" y="7"/>
                    <a:pt x="4543" y="8"/>
                    <a:pt x="4547" y="8"/>
                  </a:cubicBezTo>
                  <a:cubicBezTo>
                    <a:pt x="4547" y="8"/>
                    <a:pt x="4547" y="8"/>
                    <a:pt x="4548" y="8"/>
                  </a:cubicBezTo>
                  <a:cubicBezTo>
                    <a:pt x="4552" y="8"/>
                    <a:pt x="4553" y="6"/>
                    <a:pt x="4550" y="4"/>
                  </a:cubicBezTo>
                  <a:cubicBezTo>
                    <a:pt x="4547" y="3"/>
                    <a:pt x="4542" y="1"/>
                    <a:pt x="4538" y="1"/>
                  </a:cubicBezTo>
                  <a:moveTo>
                    <a:pt x="4661" y="0"/>
                  </a:moveTo>
                  <a:cubicBezTo>
                    <a:pt x="4657" y="0"/>
                    <a:pt x="4656" y="1"/>
                    <a:pt x="4659" y="2"/>
                  </a:cubicBezTo>
                  <a:cubicBezTo>
                    <a:pt x="4662" y="3"/>
                    <a:pt x="4668" y="4"/>
                    <a:pt x="4672" y="4"/>
                  </a:cubicBezTo>
                  <a:cubicBezTo>
                    <a:pt x="4675" y="4"/>
                    <a:pt x="4676" y="3"/>
                    <a:pt x="4673" y="2"/>
                  </a:cubicBezTo>
                  <a:cubicBezTo>
                    <a:pt x="4671" y="1"/>
                    <a:pt x="4665" y="0"/>
                    <a:pt x="4661" y="0"/>
                  </a:cubicBezTo>
                  <a:cubicBezTo>
                    <a:pt x="4661" y="0"/>
                    <a:pt x="4661" y="0"/>
                    <a:pt x="4661" y="0"/>
                  </a:cubicBezTo>
                  <a:moveTo>
                    <a:pt x="4600" y="0"/>
                  </a:moveTo>
                  <a:cubicBezTo>
                    <a:pt x="4599" y="0"/>
                    <a:pt x="4599" y="0"/>
                    <a:pt x="4599" y="0"/>
                  </a:cubicBezTo>
                  <a:cubicBezTo>
                    <a:pt x="4595" y="0"/>
                    <a:pt x="4594" y="1"/>
                    <a:pt x="4597" y="3"/>
                  </a:cubicBezTo>
                  <a:cubicBezTo>
                    <a:pt x="4600" y="4"/>
                    <a:pt x="4605" y="5"/>
                    <a:pt x="4609" y="5"/>
                  </a:cubicBezTo>
                  <a:cubicBezTo>
                    <a:pt x="4609" y="5"/>
                    <a:pt x="4609" y="5"/>
                    <a:pt x="4610" y="5"/>
                  </a:cubicBezTo>
                  <a:cubicBezTo>
                    <a:pt x="4614" y="5"/>
                    <a:pt x="4614" y="4"/>
                    <a:pt x="4612" y="2"/>
                  </a:cubicBezTo>
                  <a:cubicBezTo>
                    <a:pt x="4609" y="1"/>
                    <a:pt x="4603" y="0"/>
                    <a:pt x="460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Freeform 52"/>
            <p:cNvSpPr/>
            <p:nvPr/>
          </p:nvSpPr>
          <p:spPr bwMode="auto">
            <a:xfrm>
              <a:off x="12923838" y="10263188"/>
              <a:ext cx="42863" cy="7938"/>
            </a:xfrm>
            <a:custGeom>
              <a:avLst/>
              <a:gdLst>
                <a:gd name="T0" fmla="*/ 4 w 16"/>
                <a:gd name="T1" fmla="*/ 0 h 3"/>
                <a:gd name="T2" fmla="*/ 4 w 16"/>
                <a:gd name="T3" fmla="*/ 0 h 3"/>
                <a:gd name="T4" fmla="*/ 1 w 16"/>
                <a:gd name="T5" fmla="*/ 0 h 3"/>
                <a:gd name="T6" fmla="*/ 0 w 16"/>
                <a:gd name="T7" fmla="*/ 1 h 3"/>
                <a:gd name="T8" fmla="*/ 0 w 16"/>
                <a:gd name="T9" fmla="*/ 1 h 3"/>
                <a:gd name="T10" fmla="*/ 0 w 16"/>
                <a:gd name="T11" fmla="*/ 1 h 3"/>
                <a:gd name="T12" fmla="*/ 0 w 16"/>
                <a:gd name="T13" fmla="*/ 1 h 3"/>
                <a:gd name="T14" fmla="*/ 10 w 16"/>
                <a:gd name="T15" fmla="*/ 3 h 3"/>
                <a:gd name="T16" fmla="*/ 13 w 16"/>
                <a:gd name="T17" fmla="*/ 3 h 3"/>
                <a:gd name="T18" fmla="*/ 15 w 16"/>
                <a:gd name="T19" fmla="*/ 3 h 3"/>
                <a:gd name="T20" fmla="*/ 16 w 16"/>
                <a:gd name="T21" fmla="*/ 3 h 3"/>
                <a:gd name="T22" fmla="*/ 16 w 16"/>
                <a:gd name="T23" fmla="*/ 2 h 3"/>
                <a:gd name="T24" fmla="*/ 13 w 16"/>
                <a:gd name="T25" fmla="*/ 1 h 3"/>
                <a:gd name="T26" fmla="*/ 7 w 16"/>
                <a:gd name="T27" fmla="*/ 0 h 3"/>
                <a:gd name="T28" fmla="*/ 4 w 16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3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5" y="3"/>
                    <a:pt x="10" y="3"/>
                  </a:cubicBezTo>
                  <a:cubicBezTo>
                    <a:pt x="11" y="3"/>
                    <a:pt x="12" y="3"/>
                    <a:pt x="13" y="3"/>
                  </a:cubicBezTo>
                  <a:cubicBezTo>
                    <a:pt x="14" y="3"/>
                    <a:pt x="14" y="3"/>
                    <a:pt x="15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5" y="1"/>
                    <a:pt x="13" y="1"/>
                  </a:cubicBezTo>
                  <a:cubicBezTo>
                    <a:pt x="11" y="1"/>
                    <a:pt x="9" y="0"/>
                    <a:pt x="7" y="0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Freeform 53"/>
            <p:cNvSpPr/>
            <p:nvPr/>
          </p:nvSpPr>
          <p:spPr bwMode="auto">
            <a:xfrm>
              <a:off x="-995363" y="10336213"/>
              <a:ext cx="42863" cy="41275"/>
            </a:xfrm>
            <a:custGeom>
              <a:avLst/>
              <a:gdLst>
                <a:gd name="T0" fmla="*/ 12 w 16"/>
                <a:gd name="T1" fmla="*/ 0 h 15"/>
                <a:gd name="T2" fmla="*/ 9 w 16"/>
                <a:gd name="T3" fmla="*/ 1 h 15"/>
                <a:gd name="T4" fmla="*/ 7 w 16"/>
                <a:gd name="T5" fmla="*/ 2 h 15"/>
                <a:gd name="T6" fmla="*/ 6 w 16"/>
                <a:gd name="T7" fmla="*/ 3 h 15"/>
                <a:gd name="T8" fmla="*/ 4 w 16"/>
                <a:gd name="T9" fmla="*/ 4 h 15"/>
                <a:gd name="T10" fmla="*/ 3 w 16"/>
                <a:gd name="T11" fmla="*/ 5 h 15"/>
                <a:gd name="T12" fmla="*/ 2 w 16"/>
                <a:gd name="T13" fmla="*/ 7 h 15"/>
                <a:gd name="T14" fmla="*/ 1 w 16"/>
                <a:gd name="T15" fmla="*/ 8 h 15"/>
                <a:gd name="T16" fmla="*/ 0 w 16"/>
                <a:gd name="T17" fmla="*/ 10 h 15"/>
                <a:gd name="T18" fmla="*/ 1 w 16"/>
                <a:gd name="T19" fmla="*/ 14 h 15"/>
                <a:gd name="T20" fmla="*/ 3 w 16"/>
                <a:gd name="T21" fmla="*/ 15 h 15"/>
                <a:gd name="T22" fmla="*/ 5 w 16"/>
                <a:gd name="T23" fmla="*/ 15 h 15"/>
                <a:gd name="T24" fmla="*/ 11 w 16"/>
                <a:gd name="T25" fmla="*/ 11 h 15"/>
                <a:gd name="T26" fmla="*/ 14 w 16"/>
                <a:gd name="T27" fmla="*/ 8 h 15"/>
                <a:gd name="T28" fmla="*/ 15 w 16"/>
                <a:gd name="T29" fmla="*/ 5 h 15"/>
                <a:gd name="T30" fmla="*/ 16 w 16"/>
                <a:gd name="T31" fmla="*/ 4 h 15"/>
                <a:gd name="T32" fmla="*/ 16 w 16"/>
                <a:gd name="T33" fmla="*/ 3 h 15"/>
                <a:gd name="T34" fmla="*/ 15 w 16"/>
                <a:gd name="T35" fmla="*/ 2 h 15"/>
                <a:gd name="T36" fmla="*/ 15 w 16"/>
                <a:gd name="T37" fmla="*/ 1 h 15"/>
                <a:gd name="T38" fmla="*/ 12 w 16"/>
                <a:gd name="T3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15">
                  <a:moveTo>
                    <a:pt x="12" y="0"/>
                  </a:moveTo>
                  <a:cubicBezTo>
                    <a:pt x="11" y="0"/>
                    <a:pt x="10" y="0"/>
                    <a:pt x="9" y="1"/>
                  </a:cubicBezTo>
                  <a:cubicBezTo>
                    <a:pt x="8" y="1"/>
                    <a:pt x="8" y="1"/>
                    <a:pt x="7" y="2"/>
                  </a:cubicBezTo>
                  <a:cubicBezTo>
                    <a:pt x="7" y="2"/>
                    <a:pt x="6" y="2"/>
                    <a:pt x="6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4"/>
                    <a:pt x="3" y="5"/>
                    <a:pt x="3" y="5"/>
                  </a:cubicBezTo>
                  <a:cubicBezTo>
                    <a:pt x="3" y="6"/>
                    <a:pt x="2" y="6"/>
                    <a:pt x="2" y="7"/>
                  </a:cubicBezTo>
                  <a:cubicBezTo>
                    <a:pt x="2" y="7"/>
                    <a:pt x="1" y="8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2"/>
                    <a:pt x="0" y="13"/>
                    <a:pt x="1" y="14"/>
                  </a:cubicBezTo>
                  <a:cubicBezTo>
                    <a:pt x="1" y="15"/>
                    <a:pt x="2" y="15"/>
                    <a:pt x="3" y="15"/>
                  </a:cubicBezTo>
                  <a:cubicBezTo>
                    <a:pt x="4" y="15"/>
                    <a:pt x="4" y="15"/>
                    <a:pt x="5" y="15"/>
                  </a:cubicBezTo>
                  <a:cubicBezTo>
                    <a:pt x="7" y="14"/>
                    <a:pt x="9" y="13"/>
                    <a:pt x="11" y="11"/>
                  </a:cubicBezTo>
                  <a:cubicBezTo>
                    <a:pt x="12" y="10"/>
                    <a:pt x="13" y="9"/>
                    <a:pt x="14" y="8"/>
                  </a:cubicBezTo>
                  <a:cubicBezTo>
                    <a:pt x="14" y="7"/>
                    <a:pt x="15" y="6"/>
                    <a:pt x="15" y="5"/>
                  </a:cubicBezTo>
                  <a:cubicBezTo>
                    <a:pt x="15" y="5"/>
                    <a:pt x="15" y="5"/>
                    <a:pt x="16" y="4"/>
                  </a:cubicBezTo>
                  <a:cubicBezTo>
                    <a:pt x="16" y="4"/>
                    <a:pt x="16" y="3"/>
                    <a:pt x="16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Freeform 54"/>
            <p:cNvSpPr>
              <a:spLocks noEditPoints="1"/>
            </p:cNvSpPr>
            <p:nvPr/>
          </p:nvSpPr>
          <p:spPr bwMode="auto">
            <a:xfrm>
              <a:off x="-825500" y="10172700"/>
              <a:ext cx="13765213" cy="1017588"/>
            </a:xfrm>
            <a:custGeom>
              <a:avLst/>
              <a:gdLst>
                <a:gd name="T0" fmla="*/ 3066 w 5113"/>
                <a:gd name="T1" fmla="*/ 356 h 378"/>
                <a:gd name="T2" fmla="*/ 3135 w 5113"/>
                <a:gd name="T3" fmla="*/ 373 h 378"/>
                <a:gd name="T4" fmla="*/ 2938 w 5113"/>
                <a:gd name="T5" fmla="*/ 350 h 378"/>
                <a:gd name="T6" fmla="*/ 2877 w 5113"/>
                <a:gd name="T7" fmla="*/ 339 h 378"/>
                <a:gd name="T8" fmla="*/ 3271 w 5113"/>
                <a:gd name="T9" fmla="*/ 346 h 378"/>
                <a:gd name="T10" fmla="*/ 2826 w 5113"/>
                <a:gd name="T11" fmla="*/ 337 h 378"/>
                <a:gd name="T12" fmla="*/ 3357 w 5113"/>
                <a:gd name="T13" fmla="*/ 322 h 378"/>
                <a:gd name="T14" fmla="*/ 2754 w 5113"/>
                <a:gd name="T15" fmla="*/ 313 h 378"/>
                <a:gd name="T16" fmla="*/ 3512 w 5113"/>
                <a:gd name="T17" fmla="*/ 307 h 378"/>
                <a:gd name="T18" fmla="*/ 2704 w 5113"/>
                <a:gd name="T19" fmla="*/ 283 h 378"/>
                <a:gd name="T20" fmla="*/ 1191 w 5113"/>
                <a:gd name="T21" fmla="*/ 280 h 378"/>
                <a:gd name="T22" fmla="*/ 1315 w 5113"/>
                <a:gd name="T23" fmla="*/ 284 h 378"/>
                <a:gd name="T24" fmla="*/ 3594 w 5113"/>
                <a:gd name="T25" fmla="*/ 288 h 378"/>
                <a:gd name="T26" fmla="*/ 1115 w 5113"/>
                <a:gd name="T27" fmla="*/ 271 h 378"/>
                <a:gd name="T28" fmla="*/ 2641 w 5113"/>
                <a:gd name="T29" fmla="*/ 267 h 378"/>
                <a:gd name="T30" fmla="*/ 1435 w 5113"/>
                <a:gd name="T31" fmla="*/ 271 h 378"/>
                <a:gd name="T32" fmla="*/ 1038 w 5113"/>
                <a:gd name="T33" fmla="*/ 257 h 378"/>
                <a:gd name="T34" fmla="*/ 1485 w 5113"/>
                <a:gd name="T35" fmla="*/ 245 h 378"/>
                <a:gd name="T36" fmla="*/ 960 w 5113"/>
                <a:gd name="T37" fmla="*/ 248 h 378"/>
                <a:gd name="T38" fmla="*/ 3752 w 5113"/>
                <a:gd name="T39" fmla="*/ 247 h 378"/>
                <a:gd name="T40" fmla="*/ 2590 w 5113"/>
                <a:gd name="T41" fmla="*/ 234 h 378"/>
                <a:gd name="T42" fmla="*/ 859 w 5113"/>
                <a:gd name="T43" fmla="*/ 218 h 378"/>
                <a:gd name="T44" fmla="*/ 3826 w 5113"/>
                <a:gd name="T45" fmla="*/ 226 h 378"/>
                <a:gd name="T46" fmla="*/ 1595 w 5113"/>
                <a:gd name="T47" fmla="*/ 219 h 378"/>
                <a:gd name="T48" fmla="*/ 1640 w 5113"/>
                <a:gd name="T49" fmla="*/ 196 h 378"/>
                <a:gd name="T50" fmla="*/ 3894 w 5113"/>
                <a:gd name="T51" fmla="*/ 202 h 378"/>
                <a:gd name="T52" fmla="*/ 790 w 5113"/>
                <a:gd name="T53" fmla="*/ 199 h 378"/>
                <a:gd name="T54" fmla="*/ 2478 w 5113"/>
                <a:gd name="T55" fmla="*/ 184 h 378"/>
                <a:gd name="T56" fmla="*/ 3973 w 5113"/>
                <a:gd name="T57" fmla="*/ 174 h 378"/>
                <a:gd name="T58" fmla="*/ 695 w 5113"/>
                <a:gd name="T59" fmla="*/ 176 h 378"/>
                <a:gd name="T60" fmla="*/ 1747 w 5113"/>
                <a:gd name="T61" fmla="*/ 166 h 378"/>
                <a:gd name="T62" fmla="*/ 4048 w 5113"/>
                <a:gd name="T63" fmla="*/ 153 h 378"/>
                <a:gd name="T64" fmla="*/ 1785 w 5113"/>
                <a:gd name="T65" fmla="*/ 154 h 378"/>
                <a:gd name="T66" fmla="*/ 607 w 5113"/>
                <a:gd name="T67" fmla="*/ 148 h 378"/>
                <a:gd name="T68" fmla="*/ 2366 w 5113"/>
                <a:gd name="T69" fmla="*/ 139 h 378"/>
                <a:gd name="T70" fmla="*/ 1843 w 5113"/>
                <a:gd name="T71" fmla="*/ 128 h 378"/>
                <a:gd name="T72" fmla="*/ 2309 w 5113"/>
                <a:gd name="T73" fmla="*/ 139 h 378"/>
                <a:gd name="T74" fmla="*/ 4187 w 5113"/>
                <a:gd name="T75" fmla="*/ 120 h 378"/>
                <a:gd name="T76" fmla="*/ 1898 w 5113"/>
                <a:gd name="T77" fmla="*/ 114 h 378"/>
                <a:gd name="T78" fmla="*/ 2248 w 5113"/>
                <a:gd name="T79" fmla="*/ 124 h 378"/>
                <a:gd name="T80" fmla="*/ 1949 w 5113"/>
                <a:gd name="T81" fmla="*/ 121 h 378"/>
                <a:gd name="T82" fmla="*/ 4239 w 5113"/>
                <a:gd name="T83" fmla="*/ 100 h 378"/>
                <a:gd name="T84" fmla="*/ 2181 w 5113"/>
                <a:gd name="T85" fmla="*/ 102 h 378"/>
                <a:gd name="T86" fmla="*/ 418 w 5113"/>
                <a:gd name="T87" fmla="*/ 103 h 378"/>
                <a:gd name="T88" fmla="*/ 2071 w 5113"/>
                <a:gd name="T89" fmla="*/ 98 h 378"/>
                <a:gd name="T90" fmla="*/ 4299 w 5113"/>
                <a:gd name="T91" fmla="*/ 85 h 378"/>
                <a:gd name="T92" fmla="*/ 324 w 5113"/>
                <a:gd name="T93" fmla="*/ 83 h 378"/>
                <a:gd name="T94" fmla="*/ 4368 w 5113"/>
                <a:gd name="T95" fmla="*/ 82 h 378"/>
                <a:gd name="T96" fmla="*/ 239 w 5113"/>
                <a:gd name="T97" fmla="*/ 57 h 378"/>
                <a:gd name="T98" fmla="*/ 12 w 5113"/>
                <a:gd name="T99" fmla="*/ 49 h 378"/>
                <a:gd name="T100" fmla="*/ 157 w 5113"/>
                <a:gd name="T101" fmla="*/ 59 h 378"/>
                <a:gd name="T102" fmla="*/ 90 w 5113"/>
                <a:gd name="T103" fmla="*/ 50 h 378"/>
                <a:gd name="T104" fmla="*/ 4547 w 5113"/>
                <a:gd name="T105" fmla="*/ 32 h 378"/>
                <a:gd name="T106" fmla="*/ 4605 w 5113"/>
                <a:gd name="T107" fmla="*/ 27 h 378"/>
                <a:gd name="T108" fmla="*/ 5110 w 5113"/>
                <a:gd name="T109" fmla="*/ 17 h 378"/>
                <a:gd name="T110" fmla="*/ 4673 w 5113"/>
                <a:gd name="T111" fmla="*/ 13 h 378"/>
                <a:gd name="T112" fmla="*/ 5043 w 5113"/>
                <a:gd name="T113" fmla="*/ 6 h 378"/>
                <a:gd name="T114" fmla="*/ 4795 w 5113"/>
                <a:gd name="T115" fmla="*/ 2 h 378"/>
                <a:gd name="T116" fmla="*/ 4979 w 5113"/>
                <a:gd name="T117" fmla="*/ 3 h 378"/>
                <a:gd name="T118" fmla="*/ 4919 w 5113"/>
                <a:gd name="T119" fmla="*/ 0 h 378"/>
                <a:gd name="T120" fmla="*/ 4865 w 5113"/>
                <a:gd name="T121" fmla="*/ 1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13" h="378">
                  <a:moveTo>
                    <a:pt x="3001" y="356"/>
                  </a:moveTo>
                  <a:cubicBezTo>
                    <a:pt x="2997" y="356"/>
                    <a:pt x="2994" y="361"/>
                    <a:pt x="2994" y="366"/>
                  </a:cubicBezTo>
                  <a:cubicBezTo>
                    <a:pt x="2995" y="372"/>
                    <a:pt x="2998" y="377"/>
                    <a:pt x="3003" y="378"/>
                  </a:cubicBezTo>
                  <a:cubicBezTo>
                    <a:pt x="3003" y="378"/>
                    <a:pt x="3003" y="378"/>
                    <a:pt x="3003" y="378"/>
                  </a:cubicBezTo>
                  <a:cubicBezTo>
                    <a:pt x="3007" y="378"/>
                    <a:pt x="3010" y="373"/>
                    <a:pt x="3009" y="367"/>
                  </a:cubicBezTo>
                  <a:cubicBezTo>
                    <a:pt x="3009" y="361"/>
                    <a:pt x="3005" y="356"/>
                    <a:pt x="3001" y="356"/>
                  </a:cubicBezTo>
                  <a:cubicBezTo>
                    <a:pt x="3001" y="356"/>
                    <a:pt x="3001" y="356"/>
                    <a:pt x="3001" y="356"/>
                  </a:cubicBezTo>
                  <a:moveTo>
                    <a:pt x="3066" y="356"/>
                  </a:moveTo>
                  <a:cubicBezTo>
                    <a:pt x="3066" y="356"/>
                    <a:pt x="3066" y="356"/>
                    <a:pt x="3066" y="356"/>
                  </a:cubicBezTo>
                  <a:cubicBezTo>
                    <a:pt x="3061" y="356"/>
                    <a:pt x="3058" y="361"/>
                    <a:pt x="3059" y="367"/>
                  </a:cubicBezTo>
                  <a:cubicBezTo>
                    <a:pt x="3059" y="373"/>
                    <a:pt x="3063" y="377"/>
                    <a:pt x="3067" y="377"/>
                  </a:cubicBezTo>
                  <a:cubicBezTo>
                    <a:pt x="3067" y="377"/>
                    <a:pt x="3067" y="377"/>
                    <a:pt x="3068" y="377"/>
                  </a:cubicBezTo>
                  <a:cubicBezTo>
                    <a:pt x="3072" y="377"/>
                    <a:pt x="3075" y="372"/>
                    <a:pt x="3075" y="366"/>
                  </a:cubicBezTo>
                  <a:cubicBezTo>
                    <a:pt x="3074" y="361"/>
                    <a:pt x="3070" y="356"/>
                    <a:pt x="3066" y="356"/>
                  </a:cubicBezTo>
                  <a:moveTo>
                    <a:pt x="3135" y="352"/>
                  </a:moveTo>
                  <a:cubicBezTo>
                    <a:pt x="3134" y="352"/>
                    <a:pt x="3134" y="352"/>
                    <a:pt x="3134" y="352"/>
                  </a:cubicBezTo>
                  <a:cubicBezTo>
                    <a:pt x="3129" y="352"/>
                    <a:pt x="3126" y="357"/>
                    <a:pt x="3127" y="363"/>
                  </a:cubicBezTo>
                  <a:cubicBezTo>
                    <a:pt x="3127" y="369"/>
                    <a:pt x="3131" y="373"/>
                    <a:pt x="3135" y="373"/>
                  </a:cubicBezTo>
                  <a:cubicBezTo>
                    <a:pt x="3136" y="373"/>
                    <a:pt x="3136" y="373"/>
                    <a:pt x="3136" y="373"/>
                  </a:cubicBezTo>
                  <a:cubicBezTo>
                    <a:pt x="3141" y="372"/>
                    <a:pt x="3144" y="367"/>
                    <a:pt x="3143" y="362"/>
                  </a:cubicBezTo>
                  <a:cubicBezTo>
                    <a:pt x="3143" y="356"/>
                    <a:pt x="3139" y="352"/>
                    <a:pt x="3135" y="352"/>
                  </a:cubicBezTo>
                  <a:moveTo>
                    <a:pt x="2938" y="350"/>
                  </a:moveTo>
                  <a:cubicBezTo>
                    <a:pt x="2934" y="350"/>
                    <a:pt x="2931" y="354"/>
                    <a:pt x="2932" y="360"/>
                  </a:cubicBezTo>
                  <a:cubicBezTo>
                    <a:pt x="2932" y="366"/>
                    <a:pt x="2936" y="371"/>
                    <a:pt x="2940" y="372"/>
                  </a:cubicBezTo>
                  <a:cubicBezTo>
                    <a:pt x="2940" y="372"/>
                    <a:pt x="2940" y="372"/>
                    <a:pt x="2941" y="372"/>
                  </a:cubicBezTo>
                  <a:cubicBezTo>
                    <a:pt x="2944" y="372"/>
                    <a:pt x="2947" y="368"/>
                    <a:pt x="2947" y="362"/>
                  </a:cubicBezTo>
                  <a:cubicBezTo>
                    <a:pt x="2946" y="356"/>
                    <a:pt x="2943" y="351"/>
                    <a:pt x="2938" y="350"/>
                  </a:cubicBezTo>
                  <a:cubicBezTo>
                    <a:pt x="2938" y="350"/>
                    <a:pt x="2938" y="350"/>
                    <a:pt x="2938" y="350"/>
                  </a:cubicBezTo>
                  <a:moveTo>
                    <a:pt x="3206" y="345"/>
                  </a:moveTo>
                  <a:cubicBezTo>
                    <a:pt x="3206" y="345"/>
                    <a:pt x="3206" y="345"/>
                    <a:pt x="3205" y="345"/>
                  </a:cubicBezTo>
                  <a:cubicBezTo>
                    <a:pt x="3201" y="346"/>
                    <a:pt x="3197" y="350"/>
                    <a:pt x="3198" y="356"/>
                  </a:cubicBezTo>
                  <a:cubicBezTo>
                    <a:pt x="3198" y="361"/>
                    <a:pt x="3202" y="365"/>
                    <a:pt x="3207" y="365"/>
                  </a:cubicBezTo>
                  <a:cubicBezTo>
                    <a:pt x="3207" y="365"/>
                    <a:pt x="3207" y="365"/>
                    <a:pt x="3208" y="365"/>
                  </a:cubicBezTo>
                  <a:cubicBezTo>
                    <a:pt x="3212" y="364"/>
                    <a:pt x="3216" y="359"/>
                    <a:pt x="3215" y="354"/>
                  </a:cubicBezTo>
                  <a:cubicBezTo>
                    <a:pt x="3215" y="349"/>
                    <a:pt x="3211" y="345"/>
                    <a:pt x="3206" y="345"/>
                  </a:cubicBezTo>
                  <a:moveTo>
                    <a:pt x="2877" y="339"/>
                  </a:moveTo>
                  <a:cubicBezTo>
                    <a:pt x="2873" y="339"/>
                    <a:pt x="2871" y="343"/>
                    <a:pt x="2871" y="348"/>
                  </a:cubicBezTo>
                  <a:cubicBezTo>
                    <a:pt x="2872" y="354"/>
                    <a:pt x="2875" y="360"/>
                    <a:pt x="2879" y="361"/>
                  </a:cubicBezTo>
                  <a:cubicBezTo>
                    <a:pt x="2879" y="361"/>
                    <a:pt x="2880" y="361"/>
                    <a:pt x="2880" y="361"/>
                  </a:cubicBezTo>
                  <a:cubicBezTo>
                    <a:pt x="2884" y="361"/>
                    <a:pt x="2886" y="357"/>
                    <a:pt x="2886" y="352"/>
                  </a:cubicBezTo>
                  <a:cubicBezTo>
                    <a:pt x="2885" y="346"/>
                    <a:pt x="2882" y="340"/>
                    <a:pt x="2878" y="340"/>
                  </a:cubicBezTo>
                  <a:cubicBezTo>
                    <a:pt x="2877" y="339"/>
                    <a:pt x="2877" y="339"/>
                    <a:pt x="2877" y="339"/>
                  </a:cubicBezTo>
                  <a:moveTo>
                    <a:pt x="3281" y="335"/>
                  </a:moveTo>
                  <a:cubicBezTo>
                    <a:pt x="3280" y="335"/>
                    <a:pt x="3280" y="335"/>
                    <a:pt x="3279" y="335"/>
                  </a:cubicBezTo>
                  <a:cubicBezTo>
                    <a:pt x="3274" y="336"/>
                    <a:pt x="3271" y="341"/>
                    <a:pt x="3271" y="346"/>
                  </a:cubicBezTo>
                  <a:cubicBezTo>
                    <a:pt x="3272" y="351"/>
                    <a:pt x="3276" y="354"/>
                    <a:pt x="3280" y="354"/>
                  </a:cubicBezTo>
                  <a:cubicBezTo>
                    <a:pt x="3281" y="354"/>
                    <a:pt x="3281" y="354"/>
                    <a:pt x="3282" y="354"/>
                  </a:cubicBezTo>
                  <a:cubicBezTo>
                    <a:pt x="3287" y="353"/>
                    <a:pt x="3290" y="348"/>
                    <a:pt x="3290" y="343"/>
                  </a:cubicBezTo>
                  <a:cubicBezTo>
                    <a:pt x="3289" y="338"/>
                    <a:pt x="3285" y="335"/>
                    <a:pt x="3281" y="335"/>
                  </a:cubicBezTo>
                  <a:moveTo>
                    <a:pt x="2817" y="324"/>
                  </a:moveTo>
                  <a:cubicBezTo>
                    <a:pt x="2814" y="324"/>
                    <a:pt x="2812" y="327"/>
                    <a:pt x="2812" y="333"/>
                  </a:cubicBezTo>
                  <a:cubicBezTo>
                    <a:pt x="2812" y="338"/>
                    <a:pt x="2816" y="344"/>
                    <a:pt x="2820" y="345"/>
                  </a:cubicBezTo>
                  <a:cubicBezTo>
                    <a:pt x="2820" y="345"/>
                    <a:pt x="2821" y="345"/>
                    <a:pt x="2821" y="345"/>
                  </a:cubicBezTo>
                  <a:cubicBezTo>
                    <a:pt x="2824" y="345"/>
                    <a:pt x="2826" y="342"/>
                    <a:pt x="2826" y="337"/>
                  </a:cubicBezTo>
                  <a:cubicBezTo>
                    <a:pt x="2826" y="331"/>
                    <a:pt x="2823" y="325"/>
                    <a:pt x="2819" y="324"/>
                  </a:cubicBezTo>
                  <a:cubicBezTo>
                    <a:pt x="2818" y="324"/>
                    <a:pt x="2818" y="324"/>
                    <a:pt x="2817" y="324"/>
                  </a:cubicBezTo>
                  <a:moveTo>
                    <a:pt x="3357" y="322"/>
                  </a:moveTo>
                  <a:cubicBezTo>
                    <a:pt x="3356" y="322"/>
                    <a:pt x="3356" y="322"/>
                    <a:pt x="3355" y="323"/>
                  </a:cubicBezTo>
                  <a:cubicBezTo>
                    <a:pt x="3350" y="323"/>
                    <a:pt x="3347" y="328"/>
                    <a:pt x="3347" y="333"/>
                  </a:cubicBezTo>
                  <a:cubicBezTo>
                    <a:pt x="3348" y="338"/>
                    <a:pt x="3352" y="341"/>
                    <a:pt x="3356" y="341"/>
                  </a:cubicBezTo>
                  <a:cubicBezTo>
                    <a:pt x="3357" y="341"/>
                    <a:pt x="3357" y="341"/>
                    <a:pt x="3358" y="340"/>
                  </a:cubicBezTo>
                  <a:cubicBezTo>
                    <a:pt x="3363" y="339"/>
                    <a:pt x="3367" y="335"/>
                    <a:pt x="3366" y="330"/>
                  </a:cubicBezTo>
                  <a:cubicBezTo>
                    <a:pt x="3365" y="325"/>
                    <a:pt x="3361" y="322"/>
                    <a:pt x="3357" y="322"/>
                  </a:cubicBezTo>
                  <a:moveTo>
                    <a:pt x="3435" y="308"/>
                  </a:moveTo>
                  <a:cubicBezTo>
                    <a:pt x="3434" y="308"/>
                    <a:pt x="3433" y="308"/>
                    <a:pt x="3433" y="308"/>
                  </a:cubicBezTo>
                  <a:cubicBezTo>
                    <a:pt x="3427" y="309"/>
                    <a:pt x="3424" y="314"/>
                    <a:pt x="3425" y="318"/>
                  </a:cubicBezTo>
                  <a:cubicBezTo>
                    <a:pt x="3426" y="322"/>
                    <a:pt x="3429" y="325"/>
                    <a:pt x="3434" y="325"/>
                  </a:cubicBezTo>
                  <a:cubicBezTo>
                    <a:pt x="3434" y="325"/>
                    <a:pt x="3435" y="325"/>
                    <a:pt x="3436" y="325"/>
                  </a:cubicBezTo>
                  <a:cubicBezTo>
                    <a:pt x="3441" y="324"/>
                    <a:pt x="3445" y="319"/>
                    <a:pt x="3444" y="314"/>
                  </a:cubicBezTo>
                  <a:cubicBezTo>
                    <a:pt x="3443" y="310"/>
                    <a:pt x="3439" y="308"/>
                    <a:pt x="3435" y="308"/>
                  </a:cubicBezTo>
                  <a:moveTo>
                    <a:pt x="2759" y="305"/>
                  </a:moveTo>
                  <a:cubicBezTo>
                    <a:pt x="2756" y="305"/>
                    <a:pt x="2754" y="308"/>
                    <a:pt x="2754" y="313"/>
                  </a:cubicBezTo>
                  <a:cubicBezTo>
                    <a:pt x="2754" y="319"/>
                    <a:pt x="2758" y="325"/>
                    <a:pt x="2761" y="326"/>
                  </a:cubicBezTo>
                  <a:cubicBezTo>
                    <a:pt x="2762" y="326"/>
                    <a:pt x="2763" y="326"/>
                    <a:pt x="2763" y="326"/>
                  </a:cubicBezTo>
                  <a:cubicBezTo>
                    <a:pt x="2766" y="326"/>
                    <a:pt x="2768" y="323"/>
                    <a:pt x="2768" y="318"/>
                  </a:cubicBezTo>
                  <a:cubicBezTo>
                    <a:pt x="2768" y="312"/>
                    <a:pt x="2765" y="307"/>
                    <a:pt x="2761" y="305"/>
                  </a:cubicBezTo>
                  <a:cubicBezTo>
                    <a:pt x="2760" y="305"/>
                    <a:pt x="2760" y="305"/>
                    <a:pt x="2759" y="305"/>
                  </a:cubicBezTo>
                  <a:moveTo>
                    <a:pt x="3514" y="291"/>
                  </a:moveTo>
                  <a:cubicBezTo>
                    <a:pt x="3513" y="291"/>
                    <a:pt x="3512" y="291"/>
                    <a:pt x="3511" y="292"/>
                  </a:cubicBezTo>
                  <a:cubicBezTo>
                    <a:pt x="3506" y="293"/>
                    <a:pt x="3502" y="297"/>
                    <a:pt x="3503" y="301"/>
                  </a:cubicBezTo>
                  <a:cubicBezTo>
                    <a:pt x="3504" y="305"/>
                    <a:pt x="3508" y="307"/>
                    <a:pt x="3512" y="307"/>
                  </a:cubicBezTo>
                  <a:cubicBezTo>
                    <a:pt x="3513" y="307"/>
                    <a:pt x="3514" y="307"/>
                    <a:pt x="3515" y="307"/>
                  </a:cubicBezTo>
                  <a:cubicBezTo>
                    <a:pt x="3520" y="306"/>
                    <a:pt x="3524" y="301"/>
                    <a:pt x="3522" y="297"/>
                  </a:cubicBezTo>
                  <a:cubicBezTo>
                    <a:pt x="3522" y="294"/>
                    <a:pt x="3518" y="291"/>
                    <a:pt x="3514" y="291"/>
                  </a:cubicBezTo>
                  <a:moveTo>
                    <a:pt x="2702" y="283"/>
                  </a:moveTo>
                  <a:cubicBezTo>
                    <a:pt x="2699" y="283"/>
                    <a:pt x="2697" y="286"/>
                    <a:pt x="2697" y="291"/>
                  </a:cubicBezTo>
                  <a:cubicBezTo>
                    <a:pt x="2697" y="297"/>
                    <a:pt x="2700" y="303"/>
                    <a:pt x="2704" y="304"/>
                  </a:cubicBezTo>
                  <a:cubicBezTo>
                    <a:pt x="2705" y="304"/>
                    <a:pt x="2705" y="305"/>
                    <a:pt x="2706" y="305"/>
                  </a:cubicBezTo>
                  <a:cubicBezTo>
                    <a:pt x="2709" y="305"/>
                    <a:pt x="2711" y="301"/>
                    <a:pt x="2711" y="297"/>
                  </a:cubicBezTo>
                  <a:cubicBezTo>
                    <a:pt x="2711" y="291"/>
                    <a:pt x="2708" y="285"/>
                    <a:pt x="2704" y="283"/>
                  </a:cubicBezTo>
                  <a:cubicBezTo>
                    <a:pt x="2703" y="283"/>
                    <a:pt x="2703" y="283"/>
                    <a:pt x="2702" y="283"/>
                  </a:cubicBezTo>
                  <a:moveTo>
                    <a:pt x="1260" y="282"/>
                  </a:moveTo>
                  <a:cubicBezTo>
                    <a:pt x="1260" y="282"/>
                    <a:pt x="1260" y="282"/>
                    <a:pt x="1260" y="282"/>
                  </a:cubicBezTo>
                  <a:cubicBezTo>
                    <a:pt x="1256" y="282"/>
                    <a:pt x="1254" y="285"/>
                    <a:pt x="1257" y="288"/>
                  </a:cubicBezTo>
                  <a:cubicBezTo>
                    <a:pt x="1259" y="291"/>
                    <a:pt x="1264" y="293"/>
                    <a:pt x="1268" y="293"/>
                  </a:cubicBezTo>
                  <a:cubicBezTo>
                    <a:pt x="1268" y="293"/>
                    <a:pt x="1268" y="293"/>
                    <a:pt x="1268" y="293"/>
                  </a:cubicBezTo>
                  <a:cubicBezTo>
                    <a:pt x="1272" y="293"/>
                    <a:pt x="1273" y="290"/>
                    <a:pt x="1271" y="287"/>
                  </a:cubicBezTo>
                  <a:cubicBezTo>
                    <a:pt x="1269" y="284"/>
                    <a:pt x="1264" y="282"/>
                    <a:pt x="1260" y="282"/>
                  </a:cubicBezTo>
                  <a:moveTo>
                    <a:pt x="1191" y="280"/>
                  </a:moveTo>
                  <a:cubicBezTo>
                    <a:pt x="1187" y="280"/>
                    <a:pt x="1186" y="282"/>
                    <a:pt x="1188" y="285"/>
                  </a:cubicBezTo>
                  <a:cubicBezTo>
                    <a:pt x="1190" y="288"/>
                    <a:pt x="1196" y="291"/>
                    <a:pt x="1201" y="291"/>
                  </a:cubicBezTo>
                  <a:cubicBezTo>
                    <a:pt x="1201" y="291"/>
                    <a:pt x="1202" y="291"/>
                    <a:pt x="1202" y="291"/>
                  </a:cubicBezTo>
                  <a:cubicBezTo>
                    <a:pt x="1206" y="291"/>
                    <a:pt x="1208" y="289"/>
                    <a:pt x="1205" y="286"/>
                  </a:cubicBezTo>
                  <a:cubicBezTo>
                    <a:pt x="1203" y="283"/>
                    <a:pt x="1197" y="281"/>
                    <a:pt x="1193" y="280"/>
                  </a:cubicBezTo>
                  <a:cubicBezTo>
                    <a:pt x="1192" y="280"/>
                    <a:pt x="1192" y="280"/>
                    <a:pt x="1191" y="280"/>
                  </a:cubicBezTo>
                  <a:moveTo>
                    <a:pt x="1319" y="278"/>
                  </a:moveTo>
                  <a:cubicBezTo>
                    <a:pt x="1319" y="278"/>
                    <a:pt x="1318" y="278"/>
                    <a:pt x="1318" y="278"/>
                  </a:cubicBezTo>
                  <a:cubicBezTo>
                    <a:pt x="1314" y="278"/>
                    <a:pt x="1313" y="281"/>
                    <a:pt x="1315" y="284"/>
                  </a:cubicBezTo>
                  <a:cubicBezTo>
                    <a:pt x="1317" y="287"/>
                    <a:pt x="1322" y="289"/>
                    <a:pt x="1325" y="289"/>
                  </a:cubicBezTo>
                  <a:cubicBezTo>
                    <a:pt x="1326" y="289"/>
                    <a:pt x="1326" y="289"/>
                    <a:pt x="1326" y="289"/>
                  </a:cubicBezTo>
                  <a:cubicBezTo>
                    <a:pt x="1330" y="289"/>
                    <a:pt x="1331" y="286"/>
                    <a:pt x="1329" y="283"/>
                  </a:cubicBezTo>
                  <a:cubicBezTo>
                    <a:pt x="1327" y="280"/>
                    <a:pt x="1323" y="278"/>
                    <a:pt x="1319" y="278"/>
                  </a:cubicBezTo>
                  <a:moveTo>
                    <a:pt x="3593" y="273"/>
                  </a:moveTo>
                  <a:cubicBezTo>
                    <a:pt x="3592" y="273"/>
                    <a:pt x="3591" y="274"/>
                    <a:pt x="3590" y="274"/>
                  </a:cubicBezTo>
                  <a:cubicBezTo>
                    <a:pt x="3585" y="275"/>
                    <a:pt x="3581" y="279"/>
                    <a:pt x="3582" y="283"/>
                  </a:cubicBezTo>
                  <a:cubicBezTo>
                    <a:pt x="3583" y="286"/>
                    <a:pt x="3587" y="288"/>
                    <a:pt x="3591" y="288"/>
                  </a:cubicBezTo>
                  <a:cubicBezTo>
                    <a:pt x="3592" y="288"/>
                    <a:pt x="3593" y="288"/>
                    <a:pt x="3594" y="288"/>
                  </a:cubicBezTo>
                  <a:cubicBezTo>
                    <a:pt x="3599" y="287"/>
                    <a:pt x="3603" y="282"/>
                    <a:pt x="3602" y="278"/>
                  </a:cubicBezTo>
                  <a:cubicBezTo>
                    <a:pt x="3601" y="275"/>
                    <a:pt x="3597" y="273"/>
                    <a:pt x="3593" y="273"/>
                  </a:cubicBezTo>
                  <a:moveTo>
                    <a:pt x="1115" y="271"/>
                  </a:moveTo>
                  <a:cubicBezTo>
                    <a:pt x="1112" y="271"/>
                    <a:pt x="1110" y="273"/>
                    <a:pt x="1112" y="275"/>
                  </a:cubicBezTo>
                  <a:cubicBezTo>
                    <a:pt x="1114" y="278"/>
                    <a:pt x="1120" y="281"/>
                    <a:pt x="1125" y="282"/>
                  </a:cubicBezTo>
                  <a:cubicBezTo>
                    <a:pt x="1126" y="282"/>
                    <a:pt x="1127" y="282"/>
                    <a:pt x="1128" y="282"/>
                  </a:cubicBezTo>
                  <a:cubicBezTo>
                    <a:pt x="1131" y="282"/>
                    <a:pt x="1133" y="281"/>
                    <a:pt x="1131" y="278"/>
                  </a:cubicBezTo>
                  <a:cubicBezTo>
                    <a:pt x="1129" y="275"/>
                    <a:pt x="1123" y="272"/>
                    <a:pt x="1118" y="271"/>
                  </a:cubicBezTo>
                  <a:cubicBezTo>
                    <a:pt x="1117" y="271"/>
                    <a:pt x="1116" y="271"/>
                    <a:pt x="1115" y="271"/>
                  </a:cubicBezTo>
                  <a:moveTo>
                    <a:pt x="1376" y="270"/>
                  </a:moveTo>
                  <a:cubicBezTo>
                    <a:pt x="1376" y="270"/>
                    <a:pt x="1375" y="270"/>
                    <a:pt x="1375" y="270"/>
                  </a:cubicBezTo>
                  <a:cubicBezTo>
                    <a:pt x="1371" y="270"/>
                    <a:pt x="1370" y="274"/>
                    <a:pt x="1372" y="277"/>
                  </a:cubicBezTo>
                  <a:cubicBezTo>
                    <a:pt x="1374" y="280"/>
                    <a:pt x="1378" y="282"/>
                    <a:pt x="1381" y="282"/>
                  </a:cubicBezTo>
                  <a:cubicBezTo>
                    <a:pt x="1381" y="282"/>
                    <a:pt x="1382" y="282"/>
                    <a:pt x="1382" y="282"/>
                  </a:cubicBezTo>
                  <a:cubicBezTo>
                    <a:pt x="1386" y="281"/>
                    <a:pt x="1387" y="278"/>
                    <a:pt x="1385" y="275"/>
                  </a:cubicBezTo>
                  <a:cubicBezTo>
                    <a:pt x="1384" y="272"/>
                    <a:pt x="1380" y="270"/>
                    <a:pt x="1376" y="270"/>
                  </a:cubicBezTo>
                  <a:moveTo>
                    <a:pt x="2646" y="259"/>
                  </a:moveTo>
                  <a:cubicBezTo>
                    <a:pt x="2643" y="259"/>
                    <a:pt x="2641" y="262"/>
                    <a:pt x="2641" y="267"/>
                  </a:cubicBezTo>
                  <a:cubicBezTo>
                    <a:pt x="2641" y="273"/>
                    <a:pt x="2644" y="279"/>
                    <a:pt x="2648" y="280"/>
                  </a:cubicBezTo>
                  <a:cubicBezTo>
                    <a:pt x="2648" y="281"/>
                    <a:pt x="2649" y="281"/>
                    <a:pt x="2649" y="281"/>
                  </a:cubicBezTo>
                  <a:cubicBezTo>
                    <a:pt x="2652" y="281"/>
                    <a:pt x="2654" y="278"/>
                    <a:pt x="2654" y="273"/>
                  </a:cubicBezTo>
                  <a:cubicBezTo>
                    <a:pt x="2654" y="267"/>
                    <a:pt x="2651" y="261"/>
                    <a:pt x="2648" y="260"/>
                  </a:cubicBezTo>
                  <a:cubicBezTo>
                    <a:pt x="2647" y="259"/>
                    <a:pt x="2646" y="259"/>
                    <a:pt x="2646" y="259"/>
                  </a:cubicBezTo>
                  <a:moveTo>
                    <a:pt x="1431" y="259"/>
                  </a:moveTo>
                  <a:cubicBezTo>
                    <a:pt x="1431" y="259"/>
                    <a:pt x="1430" y="259"/>
                    <a:pt x="1430" y="259"/>
                  </a:cubicBezTo>
                  <a:cubicBezTo>
                    <a:pt x="1426" y="260"/>
                    <a:pt x="1425" y="263"/>
                    <a:pt x="1427" y="266"/>
                  </a:cubicBezTo>
                  <a:cubicBezTo>
                    <a:pt x="1428" y="269"/>
                    <a:pt x="1432" y="271"/>
                    <a:pt x="1435" y="271"/>
                  </a:cubicBezTo>
                  <a:cubicBezTo>
                    <a:pt x="1435" y="271"/>
                    <a:pt x="1436" y="271"/>
                    <a:pt x="1436" y="271"/>
                  </a:cubicBezTo>
                  <a:cubicBezTo>
                    <a:pt x="1440" y="270"/>
                    <a:pt x="1441" y="267"/>
                    <a:pt x="1440" y="264"/>
                  </a:cubicBezTo>
                  <a:cubicBezTo>
                    <a:pt x="1438" y="261"/>
                    <a:pt x="1435" y="259"/>
                    <a:pt x="1431" y="259"/>
                  </a:cubicBezTo>
                  <a:moveTo>
                    <a:pt x="1034" y="256"/>
                  </a:moveTo>
                  <a:cubicBezTo>
                    <a:pt x="1031" y="256"/>
                    <a:pt x="1030" y="258"/>
                    <a:pt x="1031" y="260"/>
                  </a:cubicBezTo>
                  <a:cubicBezTo>
                    <a:pt x="1033" y="263"/>
                    <a:pt x="1039" y="266"/>
                    <a:pt x="1045" y="267"/>
                  </a:cubicBezTo>
                  <a:cubicBezTo>
                    <a:pt x="1046" y="268"/>
                    <a:pt x="1047" y="268"/>
                    <a:pt x="1048" y="268"/>
                  </a:cubicBezTo>
                  <a:cubicBezTo>
                    <a:pt x="1051" y="268"/>
                    <a:pt x="1053" y="266"/>
                    <a:pt x="1051" y="264"/>
                  </a:cubicBezTo>
                  <a:cubicBezTo>
                    <a:pt x="1049" y="261"/>
                    <a:pt x="1043" y="258"/>
                    <a:pt x="1038" y="257"/>
                  </a:cubicBezTo>
                  <a:cubicBezTo>
                    <a:pt x="1037" y="256"/>
                    <a:pt x="1035" y="256"/>
                    <a:pt x="1034" y="256"/>
                  </a:cubicBezTo>
                  <a:moveTo>
                    <a:pt x="3672" y="254"/>
                  </a:moveTo>
                  <a:cubicBezTo>
                    <a:pt x="3671" y="254"/>
                    <a:pt x="3670" y="254"/>
                    <a:pt x="3669" y="255"/>
                  </a:cubicBezTo>
                  <a:cubicBezTo>
                    <a:pt x="3664" y="256"/>
                    <a:pt x="3660" y="260"/>
                    <a:pt x="3662" y="264"/>
                  </a:cubicBezTo>
                  <a:cubicBezTo>
                    <a:pt x="3663" y="266"/>
                    <a:pt x="3666" y="268"/>
                    <a:pt x="3670" y="268"/>
                  </a:cubicBezTo>
                  <a:cubicBezTo>
                    <a:pt x="3671" y="268"/>
                    <a:pt x="3672" y="268"/>
                    <a:pt x="3673" y="268"/>
                  </a:cubicBezTo>
                  <a:cubicBezTo>
                    <a:pt x="3679" y="266"/>
                    <a:pt x="3682" y="262"/>
                    <a:pt x="3681" y="259"/>
                  </a:cubicBezTo>
                  <a:cubicBezTo>
                    <a:pt x="3680" y="256"/>
                    <a:pt x="3676" y="254"/>
                    <a:pt x="3672" y="254"/>
                  </a:cubicBezTo>
                  <a:moveTo>
                    <a:pt x="1485" y="245"/>
                  </a:moveTo>
                  <a:cubicBezTo>
                    <a:pt x="1484" y="245"/>
                    <a:pt x="1484" y="245"/>
                    <a:pt x="1483" y="246"/>
                  </a:cubicBezTo>
                  <a:cubicBezTo>
                    <a:pt x="1480" y="247"/>
                    <a:pt x="1478" y="250"/>
                    <a:pt x="1480" y="254"/>
                  </a:cubicBezTo>
                  <a:cubicBezTo>
                    <a:pt x="1481" y="257"/>
                    <a:pt x="1484" y="258"/>
                    <a:pt x="1487" y="258"/>
                  </a:cubicBezTo>
                  <a:cubicBezTo>
                    <a:pt x="1488" y="258"/>
                    <a:pt x="1489" y="258"/>
                    <a:pt x="1489" y="258"/>
                  </a:cubicBezTo>
                  <a:cubicBezTo>
                    <a:pt x="1493" y="257"/>
                    <a:pt x="1494" y="254"/>
                    <a:pt x="1493" y="250"/>
                  </a:cubicBezTo>
                  <a:cubicBezTo>
                    <a:pt x="1491" y="247"/>
                    <a:pt x="1488" y="245"/>
                    <a:pt x="1485" y="245"/>
                  </a:cubicBezTo>
                  <a:moveTo>
                    <a:pt x="950" y="237"/>
                  </a:moveTo>
                  <a:cubicBezTo>
                    <a:pt x="947" y="237"/>
                    <a:pt x="945" y="238"/>
                    <a:pt x="946" y="240"/>
                  </a:cubicBezTo>
                  <a:cubicBezTo>
                    <a:pt x="948" y="243"/>
                    <a:pt x="954" y="247"/>
                    <a:pt x="960" y="248"/>
                  </a:cubicBezTo>
                  <a:cubicBezTo>
                    <a:pt x="961" y="249"/>
                    <a:pt x="963" y="249"/>
                    <a:pt x="964" y="249"/>
                  </a:cubicBezTo>
                  <a:cubicBezTo>
                    <a:pt x="967" y="249"/>
                    <a:pt x="969" y="248"/>
                    <a:pt x="967" y="245"/>
                  </a:cubicBezTo>
                  <a:cubicBezTo>
                    <a:pt x="966" y="243"/>
                    <a:pt x="960" y="239"/>
                    <a:pt x="954" y="238"/>
                  </a:cubicBezTo>
                  <a:cubicBezTo>
                    <a:pt x="952" y="237"/>
                    <a:pt x="951" y="237"/>
                    <a:pt x="950" y="237"/>
                  </a:cubicBezTo>
                  <a:moveTo>
                    <a:pt x="3751" y="234"/>
                  </a:moveTo>
                  <a:cubicBezTo>
                    <a:pt x="3750" y="234"/>
                    <a:pt x="3748" y="235"/>
                    <a:pt x="3747" y="235"/>
                  </a:cubicBezTo>
                  <a:cubicBezTo>
                    <a:pt x="3742" y="236"/>
                    <a:pt x="3739" y="240"/>
                    <a:pt x="3740" y="243"/>
                  </a:cubicBezTo>
                  <a:cubicBezTo>
                    <a:pt x="3741" y="246"/>
                    <a:pt x="3745" y="247"/>
                    <a:pt x="3748" y="247"/>
                  </a:cubicBezTo>
                  <a:cubicBezTo>
                    <a:pt x="3750" y="247"/>
                    <a:pt x="3751" y="247"/>
                    <a:pt x="3752" y="247"/>
                  </a:cubicBezTo>
                  <a:cubicBezTo>
                    <a:pt x="3757" y="245"/>
                    <a:pt x="3761" y="242"/>
                    <a:pt x="3759" y="238"/>
                  </a:cubicBezTo>
                  <a:cubicBezTo>
                    <a:pt x="3758" y="236"/>
                    <a:pt x="3755" y="234"/>
                    <a:pt x="3751" y="234"/>
                  </a:cubicBezTo>
                  <a:moveTo>
                    <a:pt x="2590" y="234"/>
                  </a:moveTo>
                  <a:cubicBezTo>
                    <a:pt x="2587" y="234"/>
                    <a:pt x="2585" y="237"/>
                    <a:pt x="2585" y="242"/>
                  </a:cubicBezTo>
                  <a:cubicBezTo>
                    <a:pt x="2585" y="247"/>
                    <a:pt x="2588" y="253"/>
                    <a:pt x="2591" y="255"/>
                  </a:cubicBezTo>
                  <a:cubicBezTo>
                    <a:pt x="2592" y="255"/>
                    <a:pt x="2593" y="255"/>
                    <a:pt x="2593" y="255"/>
                  </a:cubicBezTo>
                  <a:cubicBezTo>
                    <a:pt x="2596" y="255"/>
                    <a:pt x="2598" y="253"/>
                    <a:pt x="2598" y="248"/>
                  </a:cubicBezTo>
                  <a:cubicBezTo>
                    <a:pt x="2599" y="242"/>
                    <a:pt x="2596" y="236"/>
                    <a:pt x="2592" y="235"/>
                  </a:cubicBezTo>
                  <a:cubicBezTo>
                    <a:pt x="2591" y="234"/>
                    <a:pt x="2590" y="234"/>
                    <a:pt x="2590" y="234"/>
                  </a:cubicBezTo>
                  <a:moveTo>
                    <a:pt x="1537" y="230"/>
                  </a:moveTo>
                  <a:cubicBezTo>
                    <a:pt x="1537" y="230"/>
                    <a:pt x="1536" y="230"/>
                    <a:pt x="1535" y="230"/>
                  </a:cubicBezTo>
                  <a:cubicBezTo>
                    <a:pt x="1532" y="231"/>
                    <a:pt x="1530" y="235"/>
                    <a:pt x="1532" y="239"/>
                  </a:cubicBezTo>
                  <a:cubicBezTo>
                    <a:pt x="1533" y="242"/>
                    <a:pt x="1536" y="244"/>
                    <a:pt x="1539" y="244"/>
                  </a:cubicBezTo>
                  <a:cubicBezTo>
                    <a:pt x="1539" y="244"/>
                    <a:pt x="1540" y="244"/>
                    <a:pt x="1541" y="244"/>
                  </a:cubicBezTo>
                  <a:cubicBezTo>
                    <a:pt x="1544" y="243"/>
                    <a:pt x="1546" y="239"/>
                    <a:pt x="1544" y="235"/>
                  </a:cubicBezTo>
                  <a:cubicBezTo>
                    <a:pt x="1543" y="232"/>
                    <a:pt x="1540" y="230"/>
                    <a:pt x="1537" y="230"/>
                  </a:cubicBezTo>
                  <a:moveTo>
                    <a:pt x="862" y="215"/>
                  </a:moveTo>
                  <a:cubicBezTo>
                    <a:pt x="859" y="215"/>
                    <a:pt x="858" y="216"/>
                    <a:pt x="859" y="218"/>
                  </a:cubicBezTo>
                  <a:cubicBezTo>
                    <a:pt x="860" y="221"/>
                    <a:pt x="866" y="224"/>
                    <a:pt x="872" y="226"/>
                  </a:cubicBezTo>
                  <a:cubicBezTo>
                    <a:pt x="873" y="226"/>
                    <a:pt x="875" y="227"/>
                    <a:pt x="876" y="227"/>
                  </a:cubicBezTo>
                  <a:cubicBezTo>
                    <a:pt x="879" y="227"/>
                    <a:pt x="881" y="225"/>
                    <a:pt x="880" y="223"/>
                  </a:cubicBezTo>
                  <a:cubicBezTo>
                    <a:pt x="879" y="221"/>
                    <a:pt x="873" y="217"/>
                    <a:pt x="867" y="215"/>
                  </a:cubicBezTo>
                  <a:cubicBezTo>
                    <a:pt x="865" y="215"/>
                    <a:pt x="863" y="215"/>
                    <a:pt x="862" y="215"/>
                  </a:cubicBezTo>
                  <a:moveTo>
                    <a:pt x="3828" y="214"/>
                  </a:moveTo>
                  <a:cubicBezTo>
                    <a:pt x="3827" y="214"/>
                    <a:pt x="3826" y="214"/>
                    <a:pt x="3824" y="215"/>
                  </a:cubicBezTo>
                  <a:cubicBezTo>
                    <a:pt x="3819" y="216"/>
                    <a:pt x="3816" y="219"/>
                    <a:pt x="3818" y="223"/>
                  </a:cubicBezTo>
                  <a:cubicBezTo>
                    <a:pt x="3819" y="225"/>
                    <a:pt x="3822" y="226"/>
                    <a:pt x="3826" y="226"/>
                  </a:cubicBezTo>
                  <a:cubicBezTo>
                    <a:pt x="3827" y="226"/>
                    <a:pt x="3829" y="226"/>
                    <a:pt x="3830" y="225"/>
                  </a:cubicBezTo>
                  <a:cubicBezTo>
                    <a:pt x="3835" y="224"/>
                    <a:pt x="3838" y="220"/>
                    <a:pt x="3836" y="217"/>
                  </a:cubicBezTo>
                  <a:cubicBezTo>
                    <a:pt x="3835" y="215"/>
                    <a:pt x="3832" y="214"/>
                    <a:pt x="3828" y="214"/>
                  </a:cubicBezTo>
                  <a:moveTo>
                    <a:pt x="1589" y="213"/>
                  </a:moveTo>
                  <a:cubicBezTo>
                    <a:pt x="1588" y="213"/>
                    <a:pt x="1588" y="213"/>
                    <a:pt x="1587" y="214"/>
                  </a:cubicBezTo>
                  <a:cubicBezTo>
                    <a:pt x="1584" y="215"/>
                    <a:pt x="1582" y="219"/>
                    <a:pt x="1583" y="223"/>
                  </a:cubicBezTo>
                  <a:cubicBezTo>
                    <a:pt x="1584" y="226"/>
                    <a:pt x="1587" y="228"/>
                    <a:pt x="1590" y="228"/>
                  </a:cubicBezTo>
                  <a:cubicBezTo>
                    <a:pt x="1590" y="228"/>
                    <a:pt x="1591" y="228"/>
                    <a:pt x="1591" y="228"/>
                  </a:cubicBezTo>
                  <a:cubicBezTo>
                    <a:pt x="1595" y="226"/>
                    <a:pt x="1597" y="222"/>
                    <a:pt x="1595" y="219"/>
                  </a:cubicBezTo>
                  <a:cubicBezTo>
                    <a:pt x="1594" y="215"/>
                    <a:pt x="1592" y="213"/>
                    <a:pt x="1589" y="213"/>
                  </a:cubicBezTo>
                  <a:moveTo>
                    <a:pt x="2534" y="209"/>
                  </a:moveTo>
                  <a:cubicBezTo>
                    <a:pt x="2531" y="209"/>
                    <a:pt x="2529" y="212"/>
                    <a:pt x="2529" y="216"/>
                  </a:cubicBezTo>
                  <a:cubicBezTo>
                    <a:pt x="2529" y="222"/>
                    <a:pt x="2532" y="228"/>
                    <a:pt x="2535" y="229"/>
                  </a:cubicBezTo>
                  <a:cubicBezTo>
                    <a:pt x="2536" y="230"/>
                    <a:pt x="2537" y="230"/>
                    <a:pt x="2537" y="230"/>
                  </a:cubicBezTo>
                  <a:cubicBezTo>
                    <a:pt x="2540" y="230"/>
                    <a:pt x="2542" y="227"/>
                    <a:pt x="2543" y="222"/>
                  </a:cubicBezTo>
                  <a:cubicBezTo>
                    <a:pt x="2543" y="217"/>
                    <a:pt x="2540" y="211"/>
                    <a:pt x="2536" y="209"/>
                  </a:cubicBezTo>
                  <a:cubicBezTo>
                    <a:pt x="2536" y="209"/>
                    <a:pt x="2535" y="209"/>
                    <a:pt x="2534" y="209"/>
                  </a:cubicBezTo>
                  <a:moveTo>
                    <a:pt x="1640" y="196"/>
                  </a:moveTo>
                  <a:cubicBezTo>
                    <a:pt x="1639" y="196"/>
                    <a:pt x="1639" y="196"/>
                    <a:pt x="1638" y="196"/>
                  </a:cubicBezTo>
                  <a:cubicBezTo>
                    <a:pt x="1635" y="197"/>
                    <a:pt x="1633" y="201"/>
                    <a:pt x="1634" y="205"/>
                  </a:cubicBezTo>
                  <a:cubicBezTo>
                    <a:pt x="1635" y="209"/>
                    <a:pt x="1637" y="211"/>
                    <a:pt x="1640" y="211"/>
                  </a:cubicBezTo>
                  <a:cubicBezTo>
                    <a:pt x="1640" y="211"/>
                    <a:pt x="1641" y="211"/>
                    <a:pt x="1641" y="211"/>
                  </a:cubicBezTo>
                  <a:cubicBezTo>
                    <a:pt x="1645" y="210"/>
                    <a:pt x="1647" y="205"/>
                    <a:pt x="1646" y="201"/>
                  </a:cubicBezTo>
                  <a:cubicBezTo>
                    <a:pt x="1645" y="198"/>
                    <a:pt x="1643" y="196"/>
                    <a:pt x="1640" y="196"/>
                  </a:cubicBezTo>
                  <a:moveTo>
                    <a:pt x="3904" y="193"/>
                  </a:moveTo>
                  <a:cubicBezTo>
                    <a:pt x="3903" y="193"/>
                    <a:pt x="3901" y="194"/>
                    <a:pt x="3900" y="194"/>
                  </a:cubicBezTo>
                  <a:cubicBezTo>
                    <a:pt x="3895" y="195"/>
                    <a:pt x="3892" y="199"/>
                    <a:pt x="3894" y="202"/>
                  </a:cubicBezTo>
                  <a:cubicBezTo>
                    <a:pt x="3895" y="204"/>
                    <a:pt x="3898" y="205"/>
                    <a:pt x="3902" y="205"/>
                  </a:cubicBezTo>
                  <a:cubicBezTo>
                    <a:pt x="3903" y="205"/>
                    <a:pt x="3905" y="205"/>
                    <a:pt x="3906" y="204"/>
                  </a:cubicBezTo>
                  <a:cubicBezTo>
                    <a:pt x="3911" y="203"/>
                    <a:pt x="3914" y="199"/>
                    <a:pt x="3912" y="197"/>
                  </a:cubicBezTo>
                  <a:cubicBezTo>
                    <a:pt x="3911" y="195"/>
                    <a:pt x="3908" y="193"/>
                    <a:pt x="3904" y="193"/>
                  </a:cubicBezTo>
                  <a:moveTo>
                    <a:pt x="772" y="190"/>
                  </a:moveTo>
                  <a:cubicBezTo>
                    <a:pt x="769" y="190"/>
                    <a:pt x="768" y="191"/>
                    <a:pt x="768" y="193"/>
                  </a:cubicBezTo>
                  <a:cubicBezTo>
                    <a:pt x="769" y="196"/>
                    <a:pt x="775" y="199"/>
                    <a:pt x="781" y="201"/>
                  </a:cubicBezTo>
                  <a:cubicBezTo>
                    <a:pt x="783" y="202"/>
                    <a:pt x="785" y="202"/>
                    <a:pt x="786" y="202"/>
                  </a:cubicBezTo>
                  <a:cubicBezTo>
                    <a:pt x="789" y="202"/>
                    <a:pt x="791" y="201"/>
                    <a:pt x="790" y="199"/>
                  </a:cubicBezTo>
                  <a:cubicBezTo>
                    <a:pt x="789" y="196"/>
                    <a:pt x="784" y="192"/>
                    <a:pt x="778" y="191"/>
                  </a:cubicBezTo>
                  <a:cubicBezTo>
                    <a:pt x="776" y="190"/>
                    <a:pt x="774" y="190"/>
                    <a:pt x="772" y="190"/>
                  </a:cubicBezTo>
                  <a:moveTo>
                    <a:pt x="2478" y="184"/>
                  </a:moveTo>
                  <a:cubicBezTo>
                    <a:pt x="2476" y="184"/>
                    <a:pt x="2473" y="187"/>
                    <a:pt x="2473" y="191"/>
                  </a:cubicBezTo>
                  <a:cubicBezTo>
                    <a:pt x="2473" y="197"/>
                    <a:pt x="2475" y="203"/>
                    <a:pt x="2479" y="204"/>
                  </a:cubicBezTo>
                  <a:cubicBezTo>
                    <a:pt x="2480" y="205"/>
                    <a:pt x="2480" y="205"/>
                    <a:pt x="2481" y="205"/>
                  </a:cubicBezTo>
                  <a:cubicBezTo>
                    <a:pt x="2484" y="205"/>
                    <a:pt x="2486" y="202"/>
                    <a:pt x="2487" y="197"/>
                  </a:cubicBezTo>
                  <a:cubicBezTo>
                    <a:pt x="2487" y="192"/>
                    <a:pt x="2484" y="186"/>
                    <a:pt x="2480" y="184"/>
                  </a:cubicBezTo>
                  <a:cubicBezTo>
                    <a:pt x="2480" y="184"/>
                    <a:pt x="2479" y="184"/>
                    <a:pt x="2478" y="184"/>
                  </a:cubicBezTo>
                  <a:moveTo>
                    <a:pt x="1691" y="178"/>
                  </a:moveTo>
                  <a:cubicBezTo>
                    <a:pt x="1690" y="178"/>
                    <a:pt x="1690" y="178"/>
                    <a:pt x="1689" y="178"/>
                  </a:cubicBezTo>
                  <a:cubicBezTo>
                    <a:pt x="1686" y="179"/>
                    <a:pt x="1683" y="184"/>
                    <a:pt x="1684" y="188"/>
                  </a:cubicBezTo>
                  <a:cubicBezTo>
                    <a:pt x="1685" y="191"/>
                    <a:pt x="1687" y="194"/>
                    <a:pt x="1690" y="194"/>
                  </a:cubicBezTo>
                  <a:cubicBezTo>
                    <a:pt x="1690" y="194"/>
                    <a:pt x="1691" y="194"/>
                    <a:pt x="1691" y="193"/>
                  </a:cubicBezTo>
                  <a:cubicBezTo>
                    <a:pt x="1695" y="192"/>
                    <a:pt x="1697" y="188"/>
                    <a:pt x="1696" y="184"/>
                  </a:cubicBezTo>
                  <a:cubicBezTo>
                    <a:pt x="1696" y="180"/>
                    <a:pt x="1693" y="178"/>
                    <a:pt x="1691" y="178"/>
                  </a:cubicBezTo>
                  <a:moveTo>
                    <a:pt x="3978" y="173"/>
                  </a:moveTo>
                  <a:cubicBezTo>
                    <a:pt x="3976" y="173"/>
                    <a:pt x="3975" y="173"/>
                    <a:pt x="3973" y="174"/>
                  </a:cubicBezTo>
                  <a:cubicBezTo>
                    <a:pt x="3969" y="175"/>
                    <a:pt x="3966" y="178"/>
                    <a:pt x="3968" y="181"/>
                  </a:cubicBezTo>
                  <a:cubicBezTo>
                    <a:pt x="3969" y="183"/>
                    <a:pt x="3972" y="184"/>
                    <a:pt x="3976" y="184"/>
                  </a:cubicBezTo>
                  <a:cubicBezTo>
                    <a:pt x="3977" y="184"/>
                    <a:pt x="3979" y="184"/>
                    <a:pt x="3980" y="184"/>
                  </a:cubicBezTo>
                  <a:cubicBezTo>
                    <a:pt x="3985" y="182"/>
                    <a:pt x="3987" y="179"/>
                    <a:pt x="3985" y="176"/>
                  </a:cubicBezTo>
                  <a:cubicBezTo>
                    <a:pt x="3984" y="174"/>
                    <a:pt x="3981" y="173"/>
                    <a:pt x="3978" y="173"/>
                  </a:cubicBezTo>
                  <a:moveTo>
                    <a:pt x="681" y="164"/>
                  </a:moveTo>
                  <a:cubicBezTo>
                    <a:pt x="678" y="164"/>
                    <a:pt x="676" y="165"/>
                    <a:pt x="677" y="167"/>
                  </a:cubicBezTo>
                  <a:cubicBezTo>
                    <a:pt x="677" y="170"/>
                    <a:pt x="683" y="174"/>
                    <a:pt x="689" y="175"/>
                  </a:cubicBezTo>
                  <a:cubicBezTo>
                    <a:pt x="691" y="176"/>
                    <a:pt x="693" y="176"/>
                    <a:pt x="695" y="176"/>
                  </a:cubicBezTo>
                  <a:cubicBezTo>
                    <a:pt x="698" y="176"/>
                    <a:pt x="700" y="175"/>
                    <a:pt x="699" y="173"/>
                  </a:cubicBezTo>
                  <a:cubicBezTo>
                    <a:pt x="698" y="171"/>
                    <a:pt x="693" y="167"/>
                    <a:pt x="687" y="165"/>
                  </a:cubicBezTo>
                  <a:cubicBezTo>
                    <a:pt x="685" y="165"/>
                    <a:pt x="683" y="164"/>
                    <a:pt x="681" y="164"/>
                  </a:cubicBezTo>
                  <a:moveTo>
                    <a:pt x="1741" y="160"/>
                  </a:moveTo>
                  <a:cubicBezTo>
                    <a:pt x="1741" y="160"/>
                    <a:pt x="1740" y="160"/>
                    <a:pt x="1740" y="161"/>
                  </a:cubicBezTo>
                  <a:cubicBezTo>
                    <a:pt x="1736" y="162"/>
                    <a:pt x="1734" y="166"/>
                    <a:pt x="1735" y="171"/>
                  </a:cubicBezTo>
                  <a:cubicBezTo>
                    <a:pt x="1735" y="174"/>
                    <a:pt x="1737" y="177"/>
                    <a:pt x="1740" y="177"/>
                  </a:cubicBezTo>
                  <a:cubicBezTo>
                    <a:pt x="1740" y="177"/>
                    <a:pt x="1741" y="177"/>
                    <a:pt x="1741" y="177"/>
                  </a:cubicBezTo>
                  <a:cubicBezTo>
                    <a:pt x="1745" y="175"/>
                    <a:pt x="1747" y="171"/>
                    <a:pt x="1747" y="166"/>
                  </a:cubicBezTo>
                  <a:cubicBezTo>
                    <a:pt x="1746" y="163"/>
                    <a:pt x="1744" y="160"/>
                    <a:pt x="1741" y="160"/>
                  </a:cubicBezTo>
                  <a:moveTo>
                    <a:pt x="2422" y="160"/>
                  </a:moveTo>
                  <a:cubicBezTo>
                    <a:pt x="2419" y="160"/>
                    <a:pt x="2417" y="163"/>
                    <a:pt x="2416" y="168"/>
                  </a:cubicBezTo>
                  <a:cubicBezTo>
                    <a:pt x="2416" y="173"/>
                    <a:pt x="2419" y="179"/>
                    <a:pt x="2423" y="180"/>
                  </a:cubicBezTo>
                  <a:cubicBezTo>
                    <a:pt x="2423" y="181"/>
                    <a:pt x="2424" y="181"/>
                    <a:pt x="2424" y="181"/>
                  </a:cubicBezTo>
                  <a:cubicBezTo>
                    <a:pt x="2427" y="181"/>
                    <a:pt x="2430" y="178"/>
                    <a:pt x="2430" y="173"/>
                  </a:cubicBezTo>
                  <a:cubicBezTo>
                    <a:pt x="2431" y="168"/>
                    <a:pt x="2428" y="162"/>
                    <a:pt x="2424" y="161"/>
                  </a:cubicBezTo>
                  <a:cubicBezTo>
                    <a:pt x="2424" y="160"/>
                    <a:pt x="2423" y="160"/>
                    <a:pt x="2422" y="160"/>
                  </a:cubicBezTo>
                  <a:moveTo>
                    <a:pt x="4048" y="153"/>
                  </a:moveTo>
                  <a:cubicBezTo>
                    <a:pt x="4047" y="153"/>
                    <a:pt x="4046" y="153"/>
                    <a:pt x="4044" y="154"/>
                  </a:cubicBezTo>
                  <a:cubicBezTo>
                    <a:pt x="4040" y="155"/>
                    <a:pt x="4037" y="158"/>
                    <a:pt x="4039" y="161"/>
                  </a:cubicBezTo>
                  <a:cubicBezTo>
                    <a:pt x="4041" y="163"/>
                    <a:pt x="4044" y="164"/>
                    <a:pt x="4047" y="164"/>
                  </a:cubicBezTo>
                  <a:cubicBezTo>
                    <a:pt x="4049" y="164"/>
                    <a:pt x="4050" y="164"/>
                    <a:pt x="4051" y="164"/>
                  </a:cubicBezTo>
                  <a:cubicBezTo>
                    <a:pt x="4056" y="162"/>
                    <a:pt x="4058" y="159"/>
                    <a:pt x="4056" y="156"/>
                  </a:cubicBezTo>
                  <a:cubicBezTo>
                    <a:pt x="4055" y="154"/>
                    <a:pt x="4052" y="153"/>
                    <a:pt x="4048" y="153"/>
                  </a:cubicBezTo>
                  <a:moveTo>
                    <a:pt x="1793" y="143"/>
                  </a:moveTo>
                  <a:cubicBezTo>
                    <a:pt x="1792" y="143"/>
                    <a:pt x="1792" y="143"/>
                    <a:pt x="1791" y="144"/>
                  </a:cubicBezTo>
                  <a:cubicBezTo>
                    <a:pt x="1788" y="145"/>
                    <a:pt x="1785" y="149"/>
                    <a:pt x="1785" y="154"/>
                  </a:cubicBezTo>
                  <a:cubicBezTo>
                    <a:pt x="1786" y="158"/>
                    <a:pt x="1788" y="160"/>
                    <a:pt x="1791" y="160"/>
                  </a:cubicBezTo>
                  <a:cubicBezTo>
                    <a:pt x="1791" y="160"/>
                    <a:pt x="1791" y="160"/>
                    <a:pt x="1792" y="160"/>
                  </a:cubicBezTo>
                  <a:cubicBezTo>
                    <a:pt x="1795" y="159"/>
                    <a:pt x="1798" y="155"/>
                    <a:pt x="1798" y="150"/>
                  </a:cubicBezTo>
                  <a:cubicBezTo>
                    <a:pt x="1798" y="146"/>
                    <a:pt x="1796" y="143"/>
                    <a:pt x="1793" y="143"/>
                  </a:cubicBezTo>
                  <a:moveTo>
                    <a:pt x="590" y="139"/>
                  </a:moveTo>
                  <a:cubicBezTo>
                    <a:pt x="587" y="139"/>
                    <a:pt x="585" y="140"/>
                    <a:pt x="585" y="141"/>
                  </a:cubicBezTo>
                  <a:cubicBezTo>
                    <a:pt x="585" y="144"/>
                    <a:pt x="590" y="148"/>
                    <a:pt x="596" y="150"/>
                  </a:cubicBezTo>
                  <a:cubicBezTo>
                    <a:pt x="599" y="150"/>
                    <a:pt x="601" y="150"/>
                    <a:pt x="602" y="150"/>
                  </a:cubicBezTo>
                  <a:cubicBezTo>
                    <a:pt x="605" y="150"/>
                    <a:pt x="607" y="149"/>
                    <a:pt x="607" y="148"/>
                  </a:cubicBezTo>
                  <a:cubicBezTo>
                    <a:pt x="607" y="145"/>
                    <a:pt x="602" y="141"/>
                    <a:pt x="595" y="139"/>
                  </a:cubicBezTo>
                  <a:cubicBezTo>
                    <a:pt x="593" y="139"/>
                    <a:pt x="591" y="139"/>
                    <a:pt x="590" y="139"/>
                  </a:cubicBezTo>
                  <a:moveTo>
                    <a:pt x="2366" y="139"/>
                  </a:moveTo>
                  <a:cubicBezTo>
                    <a:pt x="2362" y="139"/>
                    <a:pt x="2360" y="142"/>
                    <a:pt x="2359" y="146"/>
                  </a:cubicBezTo>
                  <a:cubicBezTo>
                    <a:pt x="2359" y="151"/>
                    <a:pt x="2361" y="157"/>
                    <a:pt x="2365" y="158"/>
                  </a:cubicBezTo>
                  <a:cubicBezTo>
                    <a:pt x="2366" y="159"/>
                    <a:pt x="2366" y="159"/>
                    <a:pt x="2367" y="159"/>
                  </a:cubicBezTo>
                  <a:cubicBezTo>
                    <a:pt x="2370" y="159"/>
                    <a:pt x="2373" y="156"/>
                    <a:pt x="2373" y="151"/>
                  </a:cubicBezTo>
                  <a:cubicBezTo>
                    <a:pt x="2374" y="146"/>
                    <a:pt x="2371" y="140"/>
                    <a:pt x="2367" y="139"/>
                  </a:cubicBezTo>
                  <a:cubicBezTo>
                    <a:pt x="2367" y="139"/>
                    <a:pt x="2366" y="139"/>
                    <a:pt x="2366" y="139"/>
                  </a:cubicBezTo>
                  <a:moveTo>
                    <a:pt x="4116" y="134"/>
                  </a:moveTo>
                  <a:cubicBezTo>
                    <a:pt x="4114" y="134"/>
                    <a:pt x="4113" y="135"/>
                    <a:pt x="4112" y="135"/>
                  </a:cubicBezTo>
                  <a:cubicBezTo>
                    <a:pt x="4108" y="136"/>
                    <a:pt x="4106" y="139"/>
                    <a:pt x="4108" y="142"/>
                  </a:cubicBezTo>
                  <a:cubicBezTo>
                    <a:pt x="4109" y="144"/>
                    <a:pt x="4113" y="145"/>
                    <a:pt x="4116" y="145"/>
                  </a:cubicBezTo>
                  <a:cubicBezTo>
                    <a:pt x="4117" y="145"/>
                    <a:pt x="4118" y="145"/>
                    <a:pt x="4120" y="145"/>
                  </a:cubicBezTo>
                  <a:cubicBezTo>
                    <a:pt x="4124" y="144"/>
                    <a:pt x="4126" y="140"/>
                    <a:pt x="4124" y="138"/>
                  </a:cubicBezTo>
                  <a:cubicBezTo>
                    <a:pt x="4122" y="136"/>
                    <a:pt x="4119" y="134"/>
                    <a:pt x="4116" y="134"/>
                  </a:cubicBezTo>
                  <a:moveTo>
                    <a:pt x="1845" y="128"/>
                  </a:moveTo>
                  <a:cubicBezTo>
                    <a:pt x="1844" y="128"/>
                    <a:pt x="1844" y="128"/>
                    <a:pt x="1843" y="128"/>
                  </a:cubicBezTo>
                  <a:cubicBezTo>
                    <a:pt x="1840" y="129"/>
                    <a:pt x="1837" y="134"/>
                    <a:pt x="1837" y="138"/>
                  </a:cubicBezTo>
                  <a:cubicBezTo>
                    <a:pt x="1837" y="142"/>
                    <a:pt x="1839" y="145"/>
                    <a:pt x="1842" y="145"/>
                  </a:cubicBezTo>
                  <a:cubicBezTo>
                    <a:pt x="1842" y="145"/>
                    <a:pt x="1843" y="145"/>
                    <a:pt x="1843" y="145"/>
                  </a:cubicBezTo>
                  <a:cubicBezTo>
                    <a:pt x="1847" y="144"/>
                    <a:pt x="1850" y="140"/>
                    <a:pt x="1850" y="135"/>
                  </a:cubicBezTo>
                  <a:cubicBezTo>
                    <a:pt x="1850" y="131"/>
                    <a:pt x="1848" y="128"/>
                    <a:pt x="1845" y="128"/>
                  </a:cubicBezTo>
                  <a:moveTo>
                    <a:pt x="2308" y="120"/>
                  </a:moveTo>
                  <a:cubicBezTo>
                    <a:pt x="2305" y="120"/>
                    <a:pt x="2302" y="123"/>
                    <a:pt x="2301" y="127"/>
                  </a:cubicBezTo>
                  <a:cubicBezTo>
                    <a:pt x="2300" y="133"/>
                    <a:pt x="2303" y="138"/>
                    <a:pt x="2307" y="139"/>
                  </a:cubicBezTo>
                  <a:cubicBezTo>
                    <a:pt x="2308" y="139"/>
                    <a:pt x="2308" y="139"/>
                    <a:pt x="2309" y="139"/>
                  </a:cubicBezTo>
                  <a:cubicBezTo>
                    <a:pt x="2312" y="139"/>
                    <a:pt x="2315" y="136"/>
                    <a:pt x="2315" y="132"/>
                  </a:cubicBezTo>
                  <a:cubicBezTo>
                    <a:pt x="2316" y="126"/>
                    <a:pt x="2313" y="121"/>
                    <a:pt x="2309" y="120"/>
                  </a:cubicBezTo>
                  <a:cubicBezTo>
                    <a:pt x="2309" y="120"/>
                    <a:pt x="2308" y="120"/>
                    <a:pt x="2308" y="120"/>
                  </a:cubicBezTo>
                  <a:moveTo>
                    <a:pt x="4179" y="117"/>
                  </a:moveTo>
                  <a:cubicBezTo>
                    <a:pt x="4178" y="117"/>
                    <a:pt x="4177" y="117"/>
                    <a:pt x="4176" y="117"/>
                  </a:cubicBezTo>
                  <a:cubicBezTo>
                    <a:pt x="4172" y="118"/>
                    <a:pt x="4170" y="121"/>
                    <a:pt x="4172" y="124"/>
                  </a:cubicBezTo>
                  <a:cubicBezTo>
                    <a:pt x="4174" y="127"/>
                    <a:pt x="4178" y="128"/>
                    <a:pt x="4181" y="128"/>
                  </a:cubicBezTo>
                  <a:cubicBezTo>
                    <a:pt x="4182" y="128"/>
                    <a:pt x="4183" y="128"/>
                    <a:pt x="4184" y="128"/>
                  </a:cubicBezTo>
                  <a:cubicBezTo>
                    <a:pt x="4188" y="127"/>
                    <a:pt x="4190" y="123"/>
                    <a:pt x="4187" y="120"/>
                  </a:cubicBezTo>
                  <a:cubicBezTo>
                    <a:pt x="4186" y="118"/>
                    <a:pt x="4182" y="117"/>
                    <a:pt x="4179" y="117"/>
                  </a:cubicBezTo>
                  <a:moveTo>
                    <a:pt x="499" y="114"/>
                  </a:moveTo>
                  <a:cubicBezTo>
                    <a:pt x="496" y="114"/>
                    <a:pt x="493" y="115"/>
                    <a:pt x="493" y="117"/>
                  </a:cubicBezTo>
                  <a:cubicBezTo>
                    <a:pt x="493" y="120"/>
                    <a:pt x="498" y="123"/>
                    <a:pt x="504" y="125"/>
                  </a:cubicBezTo>
                  <a:cubicBezTo>
                    <a:pt x="506" y="125"/>
                    <a:pt x="508" y="126"/>
                    <a:pt x="510" y="126"/>
                  </a:cubicBezTo>
                  <a:cubicBezTo>
                    <a:pt x="513" y="126"/>
                    <a:pt x="515" y="125"/>
                    <a:pt x="515" y="123"/>
                  </a:cubicBezTo>
                  <a:cubicBezTo>
                    <a:pt x="515" y="120"/>
                    <a:pt x="510" y="116"/>
                    <a:pt x="504" y="115"/>
                  </a:cubicBezTo>
                  <a:cubicBezTo>
                    <a:pt x="502" y="114"/>
                    <a:pt x="501" y="114"/>
                    <a:pt x="499" y="114"/>
                  </a:cubicBezTo>
                  <a:moveTo>
                    <a:pt x="1898" y="114"/>
                  </a:moveTo>
                  <a:cubicBezTo>
                    <a:pt x="1897" y="114"/>
                    <a:pt x="1897" y="114"/>
                    <a:pt x="1897" y="114"/>
                  </a:cubicBezTo>
                  <a:cubicBezTo>
                    <a:pt x="1893" y="115"/>
                    <a:pt x="1890" y="120"/>
                    <a:pt x="1890" y="124"/>
                  </a:cubicBezTo>
                  <a:cubicBezTo>
                    <a:pt x="1889" y="129"/>
                    <a:pt x="1891" y="132"/>
                    <a:pt x="1894" y="132"/>
                  </a:cubicBezTo>
                  <a:cubicBezTo>
                    <a:pt x="1895" y="132"/>
                    <a:pt x="1895" y="132"/>
                    <a:pt x="1896" y="132"/>
                  </a:cubicBezTo>
                  <a:cubicBezTo>
                    <a:pt x="1899" y="131"/>
                    <a:pt x="1902" y="126"/>
                    <a:pt x="1903" y="121"/>
                  </a:cubicBezTo>
                  <a:cubicBezTo>
                    <a:pt x="1903" y="117"/>
                    <a:pt x="1901" y="114"/>
                    <a:pt x="1898" y="114"/>
                  </a:cubicBezTo>
                  <a:moveTo>
                    <a:pt x="2249" y="104"/>
                  </a:moveTo>
                  <a:cubicBezTo>
                    <a:pt x="2246" y="104"/>
                    <a:pt x="2242" y="108"/>
                    <a:pt x="2242" y="113"/>
                  </a:cubicBezTo>
                  <a:cubicBezTo>
                    <a:pt x="2241" y="118"/>
                    <a:pt x="2244" y="123"/>
                    <a:pt x="2248" y="124"/>
                  </a:cubicBezTo>
                  <a:cubicBezTo>
                    <a:pt x="2248" y="124"/>
                    <a:pt x="2248" y="124"/>
                    <a:pt x="2249" y="124"/>
                  </a:cubicBezTo>
                  <a:cubicBezTo>
                    <a:pt x="2252" y="124"/>
                    <a:pt x="2256" y="121"/>
                    <a:pt x="2256" y="116"/>
                  </a:cubicBezTo>
                  <a:cubicBezTo>
                    <a:pt x="2257" y="110"/>
                    <a:pt x="2254" y="105"/>
                    <a:pt x="2250" y="105"/>
                  </a:cubicBezTo>
                  <a:cubicBezTo>
                    <a:pt x="2250" y="104"/>
                    <a:pt x="2249" y="104"/>
                    <a:pt x="2249" y="104"/>
                  </a:cubicBezTo>
                  <a:moveTo>
                    <a:pt x="1952" y="102"/>
                  </a:moveTo>
                  <a:cubicBezTo>
                    <a:pt x="1952" y="102"/>
                    <a:pt x="1951" y="102"/>
                    <a:pt x="1951" y="103"/>
                  </a:cubicBezTo>
                  <a:cubicBezTo>
                    <a:pt x="1947" y="103"/>
                    <a:pt x="1944" y="108"/>
                    <a:pt x="1944" y="113"/>
                  </a:cubicBezTo>
                  <a:cubicBezTo>
                    <a:pt x="1943" y="117"/>
                    <a:pt x="1945" y="121"/>
                    <a:pt x="1948" y="121"/>
                  </a:cubicBezTo>
                  <a:cubicBezTo>
                    <a:pt x="1949" y="121"/>
                    <a:pt x="1949" y="121"/>
                    <a:pt x="1949" y="121"/>
                  </a:cubicBezTo>
                  <a:cubicBezTo>
                    <a:pt x="1953" y="120"/>
                    <a:pt x="1956" y="115"/>
                    <a:pt x="1957" y="110"/>
                  </a:cubicBezTo>
                  <a:cubicBezTo>
                    <a:pt x="1957" y="106"/>
                    <a:pt x="1955" y="102"/>
                    <a:pt x="1952" y="102"/>
                  </a:cubicBezTo>
                  <a:moveTo>
                    <a:pt x="4239" y="100"/>
                  </a:moveTo>
                  <a:cubicBezTo>
                    <a:pt x="4238" y="100"/>
                    <a:pt x="4237" y="100"/>
                    <a:pt x="4236" y="101"/>
                  </a:cubicBezTo>
                  <a:cubicBezTo>
                    <a:pt x="4232" y="102"/>
                    <a:pt x="4231" y="105"/>
                    <a:pt x="4233" y="108"/>
                  </a:cubicBezTo>
                  <a:cubicBezTo>
                    <a:pt x="4235" y="111"/>
                    <a:pt x="4239" y="113"/>
                    <a:pt x="4242" y="113"/>
                  </a:cubicBezTo>
                  <a:cubicBezTo>
                    <a:pt x="4243" y="113"/>
                    <a:pt x="4244" y="113"/>
                    <a:pt x="4245" y="112"/>
                  </a:cubicBezTo>
                  <a:cubicBezTo>
                    <a:pt x="4249" y="111"/>
                    <a:pt x="4250" y="108"/>
                    <a:pt x="4248" y="105"/>
                  </a:cubicBezTo>
                  <a:cubicBezTo>
                    <a:pt x="4246" y="102"/>
                    <a:pt x="4242" y="100"/>
                    <a:pt x="4239" y="100"/>
                  </a:cubicBezTo>
                  <a:moveTo>
                    <a:pt x="2008" y="94"/>
                  </a:moveTo>
                  <a:cubicBezTo>
                    <a:pt x="2008" y="94"/>
                    <a:pt x="2008" y="94"/>
                    <a:pt x="2007" y="94"/>
                  </a:cubicBezTo>
                  <a:cubicBezTo>
                    <a:pt x="2003" y="94"/>
                    <a:pt x="2000" y="99"/>
                    <a:pt x="1999" y="104"/>
                  </a:cubicBezTo>
                  <a:cubicBezTo>
                    <a:pt x="1999" y="109"/>
                    <a:pt x="2001" y="113"/>
                    <a:pt x="2004" y="113"/>
                  </a:cubicBezTo>
                  <a:cubicBezTo>
                    <a:pt x="2005" y="113"/>
                    <a:pt x="2005" y="113"/>
                    <a:pt x="2005" y="113"/>
                  </a:cubicBezTo>
                  <a:cubicBezTo>
                    <a:pt x="2009" y="112"/>
                    <a:pt x="2012" y="107"/>
                    <a:pt x="2013" y="102"/>
                  </a:cubicBezTo>
                  <a:cubicBezTo>
                    <a:pt x="2014" y="97"/>
                    <a:pt x="2011" y="94"/>
                    <a:pt x="2008" y="94"/>
                  </a:cubicBezTo>
                  <a:moveTo>
                    <a:pt x="2189" y="94"/>
                  </a:moveTo>
                  <a:cubicBezTo>
                    <a:pt x="2185" y="94"/>
                    <a:pt x="2181" y="97"/>
                    <a:pt x="2181" y="102"/>
                  </a:cubicBezTo>
                  <a:cubicBezTo>
                    <a:pt x="2180" y="107"/>
                    <a:pt x="2183" y="112"/>
                    <a:pt x="2187" y="113"/>
                  </a:cubicBezTo>
                  <a:cubicBezTo>
                    <a:pt x="2187" y="113"/>
                    <a:pt x="2187" y="113"/>
                    <a:pt x="2188" y="113"/>
                  </a:cubicBezTo>
                  <a:cubicBezTo>
                    <a:pt x="2191" y="113"/>
                    <a:pt x="2195" y="109"/>
                    <a:pt x="2196" y="104"/>
                  </a:cubicBezTo>
                  <a:cubicBezTo>
                    <a:pt x="2196" y="99"/>
                    <a:pt x="2194" y="94"/>
                    <a:pt x="2190" y="94"/>
                  </a:cubicBezTo>
                  <a:cubicBezTo>
                    <a:pt x="2189" y="94"/>
                    <a:pt x="2189" y="94"/>
                    <a:pt x="2189" y="94"/>
                  </a:cubicBezTo>
                  <a:moveTo>
                    <a:pt x="410" y="92"/>
                  </a:moveTo>
                  <a:cubicBezTo>
                    <a:pt x="406" y="92"/>
                    <a:pt x="403" y="93"/>
                    <a:pt x="403" y="95"/>
                  </a:cubicBezTo>
                  <a:cubicBezTo>
                    <a:pt x="403" y="98"/>
                    <a:pt x="407" y="101"/>
                    <a:pt x="413" y="102"/>
                  </a:cubicBezTo>
                  <a:cubicBezTo>
                    <a:pt x="415" y="103"/>
                    <a:pt x="417" y="103"/>
                    <a:pt x="418" y="103"/>
                  </a:cubicBezTo>
                  <a:cubicBezTo>
                    <a:pt x="422" y="103"/>
                    <a:pt x="424" y="102"/>
                    <a:pt x="425" y="100"/>
                  </a:cubicBezTo>
                  <a:cubicBezTo>
                    <a:pt x="425" y="97"/>
                    <a:pt x="420" y="94"/>
                    <a:pt x="414" y="92"/>
                  </a:cubicBezTo>
                  <a:cubicBezTo>
                    <a:pt x="413" y="92"/>
                    <a:pt x="411" y="92"/>
                    <a:pt x="410" y="92"/>
                  </a:cubicBezTo>
                  <a:moveTo>
                    <a:pt x="2066" y="89"/>
                  </a:moveTo>
                  <a:cubicBezTo>
                    <a:pt x="2066" y="89"/>
                    <a:pt x="2066" y="89"/>
                    <a:pt x="2065" y="89"/>
                  </a:cubicBezTo>
                  <a:cubicBezTo>
                    <a:pt x="2061" y="89"/>
                    <a:pt x="2058" y="93"/>
                    <a:pt x="2057" y="98"/>
                  </a:cubicBezTo>
                  <a:cubicBezTo>
                    <a:pt x="2056" y="104"/>
                    <a:pt x="2058" y="108"/>
                    <a:pt x="2062" y="108"/>
                  </a:cubicBezTo>
                  <a:cubicBezTo>
                    <a:pt x="2062" y="108"/>
                    <a:pt x="2063" y="108"/>
                    <a:pt x="2063" y="107"/>
                  </a:cubicBezTo>
                  <a:cubicBezTo>
                    <a:pt x="2067" y="107"/>
                    <a:pt x="2070" y="103"/>
                    <a:pt x="2071" y="98"/>
                  </a:cubicBezTo>
                  <a:cubicBezTo>
                    <a:pt x="2072" y="93"/>
                    <a:pt x="2070" y="89"/>
                    <a:pt x="2066" y="89"/>
                  </a:cubicBezTo>
                  <a:moveTo>
                    <a:pt x="2127" y="88"/>
                  </a:moveTo>
                  <a:cubicBezTo>
                    <a:pt x="2123" y="88"/>
                    <a:pt x="2119" y="92"/>
                    <a:pt x="2118" y="97"/>
                  </a:cubicBezTo>
                  <a:cubicBezTo>
                    <a:pt x="2117" y="102"/>
                    <a:pt x="2120" y="107"/>
                    <a:pt x="2124" y="107"/>
                  </a:cubicBezTo>
                  <a:cubicBezTo>
                    <a:pt x="2124" y="107"/>
                    <a:pt x="2124" y="107"/>
                    <a:pt x="2124" y="107"/>
                  </a:cubicBezTo>
                  <a:cubicBezTo>
                    <a:pt x="2129" y="107"/>
                    <a:pt x="2132" y="103"/>
                    <a:pt x="2133" y="98"/>
                  </a:cubicBezTo>
                  <a:cubicBezTo>
                    <a:pt x="2134" y="93"/>
                    <a:pt x="2131" y="88"/>
                    <a:pt x="2127" y="88"/>
                  </a:cubicBezTo>
                  <a:cubicBezTo>
                    <a:pt x="2127" y="88"/>
                    <a:pt x="2127" y="88"/>
                    <a:pt x="2127" y="88"/>
                  </a:cubicBezTo>
                  <a:moveTo>
                    <a:pt x="4299" y="85"/>
                  </a:moveTo>
                  <a:cubicBezTo>
                    <a:pt x="4299" y="85"/>
                    <a:pt x="4298" y="85"/>
                    <a:pt x="4297" y="85"/>
                  </a:cubicBezTo>
                  <a:cubicBezTo>
                    <a:pt x="4293" y="86"/>
                    <a:pt x="4292" y="90"/>
                    <a:pt x="4294" y="93"/>
                  </a:cubicBezTo>
                  <a:cubicBezTo>
                    <a:pt x="4296" y="96"/>
                    <a:pt x="4300" y="97"/>
                    <a:pt x="4304" y="97"/>
                  </a:cubicBezTo>
                  <a:cubicBezTo>
                    <a:pt x="4304" y="97"/>
                    <a:pt x="4305" y="97"/>
                    <a:pt x="4306" y="97"/>
                  </a:cubicBezTo>
                  <a:cubicBezTo>
                    <a:pt x="4310" y="96"/>
                    <a:pt x="4311" y="93"/>
                    <a:pt x="4309" y="89"/>
                  </a:cubicBezTo>
                  <a:cubicBezTo>
                    <a:pt x="4307" y="87"/>
                    <a:pt x="4303" y="85"/>
                    <a:pt x="4299" y="85"/>
                  </a:cubicBezTo>
                  <a:moveTo>
                    <a:pt x="323" y="72"/>
                  </a:moveTo>
                  <a:cubicBezTo>
                    <a:pt x="319" y="72"/>
                    <a:pt x="315" y="74"/>
                    <a:pt x="315" y="76"/>
                  </a:cubicBezTo>
                  <a:cubicBezTo>
                    <a:pt x="314" y="79"/>
                    <a:pt x="318" y="82"/>
                    <a:pt x="324" y="83"/>
                  </a:cubicBezTo>
                  <a:cubicBezTo>
                    <a:pt x="326" y="83"/>
                    <a:pt x="327" y="84"/>
                    <a:pt x="328" y="84"/>
                  </a:cubicBezTo>
                  <a:cubicBezTo>
                    <a:pt x="332" y="84"/>
                    <a:pt x="335" y="82"/>
                    <a:pt x="336" y="80"/>
                  </a:cubicBezTo>
                  <a:cubicBezTo>
                    <a:pt x="337" y="77"/>
                    <a:pt x="332" y="74"/>
                    <a:pt x="327" y="73"/>
                  </a:cubicBezTo>
                  <a:cubicBezTo>
                    <a:pt x="325" y="72"/>
                    <a:pt x="324" y="72"/>
                    <a:pt x="323" y="72"/>
                  </a:cubicBezTo>
                  <a:moveTo>
                    <a:pt x="4361" y="70"/>
                  </a:moveTo>
                  <a:cubicBezTo>
                    <a:pt x="4360" y="70"/>
                    <a:pt x="4359" y="70"/>
                    <a:pt x="4358" y="70"/>
                  </a:cubicBezTo>
                  <a:cubicBezTo>
                    <a:pt x="4354" y="71"/>
                    <a:pt x="4353" y="75"/>
                    <a:pt x="4355" y="78"/>
                  </a:cubicBezTo>
                  <a:cubicBezTo>
                    <a:pt x="4358" y="81"/>
                    <a:pt x="4362" y="82"/>
                    <a:pt x="4365" y="82"/>
                  </a:cubicBezTo>
                  <a:cubicBezTo>
                    <a:pt x="4366" y="82"/>
                    <a:pt x="4367" y="82"/>
                    <a:pt x="4368" y="82"/>
                  </a:cubicBezTo>
                  <a:cubicBezTo>
                    <a:pt x="4372" y="81"/>
                    <a:pt x="4373" y="78"/>
                    <a:pt x="4370" y="74"/>
                  </a:cubicBezTo>
                  <a:cubicBezTo>
                    <a:pt x="4368" y="72"/>
                    <a:pt x="4364" y="70"/>
                    <a:pt x="4361" y="70"/>
                  </a:cubicBezTo>
                  <a:moveTo>
                    <a:pt x="239" y="57"/>
                  </a:moveTo>
                  <a:cubicBezTo>
                    <a:pt x="234" y="57"/>
                    <a:pt x="231" y="59"/>
                    <a:pt x="230" y="61"/>
                  </a:cubicBezTo>
                  <a:cubicBezTo>
                    <a:pt x="229" y="64"/>
                    <a:pt x="232" y="68"/>
                    <a:pt x="238" y="68"/>
                  </a:cubicBezTo>
                  <a:cubicBezTo>
                    <a:pt x="239" y="69"/>
                    <a:pt x="240" y="69"/>
                    <a:pt x="241" y="69"/>
                  </a:cubicBezTo>
                  <a:cubicBezTo>
                    <a:pt x="245" y="69"/>
                    <a:pt x="249" y="67"/>
                    <a:pt x="250" y="64"/>
                  </a:cubicBezTo>
                  <a:cubicBezTo>
                    <a:pt x="251" y="62"/>
                    <a:pt x="247" y="58"/>
                    <a:pt x="241" y="58"/>
                  </a:cubicBezTo>
                  <a:cubicBezTo>
                    <a:pt x="241" y="57"/>
                    <a:pt x="240" y="57"/>
                    <a:pt x="239" y="57"/>
                  </a:cubicBezTo>
                  <a:moveTo>
                    <a:pt x="4423" y="56"/>
                  </a:moveTo>
                  <a:cubicBezTo>
                    <a:pt x="4422" y="56"/>
                    <a:pt x="4421" y="56"/>
                    <a:pt x="4420" y="56"/>
                  </a:cubicBezTo>
                  <a:cubicBezTo>
                    <a:pt x="4416" y="57"/>
                    <a:pt x="4415" y="60"/>
                    <a:pt x="4417" y="63"/>
                  </a:cubicBezTo>
                  <a:cubicBezTo>
                    <a:pt x="4420" y="66"/>
                    <a:pt x="4424" y="68"/>
                    <a:pt x="4427" y="68"/>
                  </a:cubicBezTo>
                  <a:cubicBezTo>
                    <a:pt x="4428" y="68"/>
                    <a:pt x="4429" y="68"/>
                    <a:pt x="4430" y="67"/>
                  </a:cubicBezTo>
                  <a:cubicBezTo>
                    <a:pt x="4434" y="66"/>
                    <a:pt x="4435" y="63"/>
                    <a:pt x="4433" y="60"/>
                  </a:cubicBezTo>
                  <a:cubicBezTo>
                    <a:pt x="4430" y="58"/>
                    <a:pt x="4426" y="56"/>
                    <a:pt x="4423" y="56"/>
                  </a:cubicBezTo>
                  <a:moveTo>
                    <a:pt x="13" y="49"/>
                  </a:moveTo>
                  <a:cubicBezTo>
                    <a:pt x="13" y="49"/>
                    <a:pt x="13" y="49"/>
                    <a:pt x="12" y="49"/>
                  </a:cubicBezTo>
                  <a:cubicBezTo>
                    <a:pt x="8" y="49"/>
                    <a:pt x="3" y="53"/>
                    <a:pt x="1" y="56"/>
                  </a:cubicBezTo>
                  <a:cubicBezTo>
                    <a:pt x="0" y="60"/>
                    <a:pt x="2" y="62"/>
                    <a:pt x="6" y="62"/>
                  </a:cubicBezTo>
                  <a:cubicBezTo>
                    <a:pt x="6" y="62"/>
                    <a:pt x="7" y="62"/>
                    <a:pt x="7" y="62"/>
                  </a:cubicBezTo>
                  <a:cubicBezTo>
                    <a:pt x="12" y="61"/>
                    <a:pt x="17" y="58"/>
                    <a:pt x="18" y="54"/>
                  </a:cubicBezTo>
                  <a:cubicBezTo>
                    <a:pt x="19" y="51"/>
                    <a:pt x="17" y="49"/>
                    <a:pt x="13" y="49"/>
                  </a:cubicBezTo>
                  <a:moveTo>
                    <a:pt x="159" y="48"/>
                  </a:moveTo>
                  <a:cubicBezTo>
                    <a:pt x="154" y="48"/>
                    <a:pt x="150" y="50"/>
                    <a:pt x="149" y="53"/>
                  </a:cubicBezTo>
                  <a:cubicBezTo>
                    <a:pt x="147" y="56"/>
                    <a:pt x="151" y="59"/>
                    <a:pt x="156" y="59"/>
                  </a:cubicBezTo>
                  <a:cubicBezTo>
                    <a:pt x="156" y="59"/>
                    <a:pt x="157" y="59"/>
                    <a:pt x="157" y="59"/>
                  </a:cubicBezTo>
                  <a:cubicBezTo>
                    <a:pt x="162" y="59"/>
                    <a:pt x="167" y="57"/>
                    <a:pt x="168" y="54"/>
                  </a:cubicBezTo>
                  <a:cubicBezTo>
                    <a:pt x="169" y="51"/>
                    <a:pt x="166" y="48"/>
                    <a:pt x="160" y="48"/>
                  </a:cubicBezTo>
                  <a:cubicBezTo>
                    <a:pt x="160" y="48"/>
                    <a:pt x="159" y="48"/>
                    <a:pt x="159" y="48"/>
                  </a:cubicBezTo>
                  <a:moveTo>
                    <a:pt x="84" y="44"/>
                  </a:moveTo>
                  <a:cubicBezTo>
                    <a:pt x="84" y="44"/>
                    <a:pt x="83" y="44"/>
                    <a:pt x="83" y="44"/>
                  </a:cubicBezTo>
                  <a:cubicBezTo>
                    <a:pt x="79" y="44"/>
                    <a:pt x="74" y="47"/>
                    <a:pt x="72" y="51"/>
                  </a:cubicBezTo>
                  <a:cubicBezTo>
                    <a:pt x="71" y="54"/>
                    <a:pt x="74" y="57"/>
                    <a:pt x="79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84" y="56"/>
                    <a:pt x="89" y="54"/>
                    <a:pt x="90" y="50"/>
                  </a:cubicBezTo>
                  <a:cubicBezTo>
                    <a:pt x="91" y="47"/>
                    <a:pt x="88" y="44"/>
                    <a:pt x="84" y="44"/>
                  </a:cubicBezTo>
                  <a:moveTo>
                    <a:pt x="4485" y="43"/>
                  </a:moveTo>
                  <a:cubicBezTo>
                    <a:pt x="4484" y="43"/>
                    <a:pt x="4483" y="43"/>
                    <a:pt x="4482" y="43"/>
                  </a:cubicBezTo>
                  <a:cubicBezTo>
                    <a:pt x="4478" y="44"/>
                    <a:pt x="4477" y="47"/>
                    <a:pt x="4480" y="50"/>
                  </a:cubicBezTo>
                  <a:cubicBezTo>
                    <a:pt x="4482" y="52"/>
                    <a:pt x="4486" y="54"/>
                    <a:pt x="4490" y="54"/>
                  </a:cubicBezTo>
                  <a:cubicBezTo>
                    <a:pt x="4491" y="54"/>
                    <a:pt x="4492" y="54"/>
                    <a:pt x="4492" y="54"/>
                  </a:cubicBezTo>
                  <a:cubicBezTo>
                    <a:pt x="4497" y="53"/>
                    <a:pt x="4498" y="50"/>
                    <a:pt x="4495" y="47"/>
                  </a:cubicBezTo>
                  <a:cubicBezTo>
                    <a:pt x="4493" y="45"/>
                    <a:pt x="4489" y="43"/>
                    <a:pt x="4485" y="43"/>
                  </a:cubicBezTo>
                  <a:moveTo>
                    <a:pt x="4547" y="32"/>
                  </a:moveTo>
                  <a:cubicBezTo>
                    <a:pt x="4547" y="32"/>
                    <a:pt x="4546" y="32"/>
                    <a:pt x="4545" y="32"/>
                  </a:cubicBezTo>
                  <a:cubicBezTo>
                    <a:pt x="4541" y="32"/>
                    <a:pt x="4540" y="35"/>
                    <a:pt x="4543" y="38"/>
                  </a:cubicBezTo>
                  <a:cubicBezTo>
                    <a:pt x="4545" y="40"/>
                    <a:pt x="4549" y="41"/>
                    <a:pt x="4553" y="41"/>
                  </a:cubicBezTo>
                  <a:cubicBezTo>
                    <a:pt x="4554" y="41"/>
                    <a:pt x="4555" y="41"/>
                    <a:pt x="4555" y="41"/>
                  </a:cubicBezTo>
                  <a:cubicBezTo>
                    <a:pt x="4560" y="40"/>
                    <a:pt x="4561" y="37"/>
                    <a:pt x="4558" y="35"/>
                  </a:cubicBezTo>
                  <a:cubicBezTo>
                    <a:pt x="4555" y="33"/>
                    <a:pt x="4551" y="32"/>
                    <a:pt x="4547" y="32"/>
                  </a:cubicBezTo>
                  <a:moveTo>
                    <a:pt x="4610" y="21"/>
                  </a:moveTo>
                  <a:cubicBezTo>
                    <a:pt x="4609" y="21"/>
                    <a:pt x="4608" y="21"/>
                    <a:pt x="4608" y="22"/>
                  </a:cubicBezTo>
                  <a:cubicBezTo>
                    <a:pt x="4604" y="22"/>
                    <a:pt x="4603" y="24"/>
                    <a:pt x="4605" y="27"/>
                  </a:cubicBezTo>
                  <a:cubicBezTo>
                    <a:pt x="4608" y="28"/>
                    <a:pt x="4612" y="29"/>
                    <a:pt x="4616" y="29"/>
                  </a:cubicBezTo>
                  <a:cubicBezTo>
                    <a:pt x="4617" y="29"/>
                    <a:pt x="4617" y="29"/>
                    <a:pt x="4618" y="29"/>
                  </a:cubicBezTo>
                  <a:cubicBezTo>
                    <a:pt x="4623" y="28"/>
                    <a:pt x="4624" y="26"/>
                    <a:pt x="4621" y="24"/>
                  </a:cubicBezTo>
                  <a:cubicBezTo>
                    <a:pt x="4618" y="22"/>
                    <a:pt x="4614" y="21"/>
                    <a:pt x="4610" y="21"/>
                  </a:cubicBezTo>
                  <a:moveTo>
                    <a:pt x="5101" y="15"/>
                  </a:moveTo>
                  <a:cubicBezTo>
                    <a:pt x="5099" y="15"/>
                    <a:pt x="5097" y="15"/>
                    <a:pt x="5096" y="15"/>
                  </a:cubicBezTo>
                  <a:cubicBezTo>
                    <a:pt x="5093" y="15"/>
                    <a:pt x="5094" y="16"/>
                    <a:pt x="5098" y="17"/>
                  </a:cubicBezTo>
                  <a:cubicBezTo>
                    <a:pt x="5100" y="18"/>
                    <a:pt x="5103" y="18"/>
                    <a:pt x="5106" y="18"/>
                  </a:cubicBezTo>
                  <a:cubicBezTo>
                    <a:pt x="5108" y="18"/>
                    <a:pt x="5109" y="18"/>
                    <a:pt x="5110" y="17"/>
                  </a:cubicBezTo>
                  <a:cubicBezTo>
                    <a:pt x="5113" y="17"/>
                    <a:pt x="5113" y="16"/>
                    <a:pt x="5109" y="15"/>
                  </a:cubicBezTo>
                  <a:cubicBezTo>
                    <a:pt x="5106" y="15"/>
                    <a:pt x="5103" y="15"/>
                    <a:pt x="5101" y="15"/>
                  </a:cubicBezTo>
                  <a:moveTo>
                    <a:pt x="4673" y="13"/>
                  </a:moveTo>
                  <a:cubicBezTo>
                    <a:pt x="4672" y="13"/>
                    <a:pt x="4671" y="13"/>
                    <a:pt x="4670" y="13"/>
                  </a:cubicBezTo>
                  <a:cubicBezTo>
                    <a:pt x="4666" y="14"/>
                    <a:pt x="4665" y="15"/>
                    <a:pt x="4668" y="17"/>
                  </a:cubicBezTo>
                  <a:cubicBezTo>
                    <a:pt x="4671" y="18"/>
                    <a:pt x="4675" y="19"/>
                    <a:pt x="4678" y="19"/>
                  </a:cubicBezTo>
                  <a:cubicBezTo>
                    <a:pt x="4679" y="19"/>
                    <a:pt x="4680" y="19"/>
                    <a:pt x="4681" y="19"/>
                  </a:cubicBezTo>
                  <a:cubicBezTo>
                    <a:pt x="4686" y="18"/>
                    <a:pt x="4686" y="17"/>
                    <a:pt x="4683" y="15"/>
                  </a:cubicBezTo>
                  <a:cubicBezTo>
                    <a:pt x="4681" y="14"/>
                    <a:pt x="4677" y="13"/>
                    <a:pt x="4673" y="13"/>
                  </a:cubicBezTo>
                  <a:moveTo>
                    <a:pt x="5043" y="6"/>
                  </a:moveTo>
                  <a:cubicBezTo>
                    <a:pt x="5043" y="6"/>
                    <a:pt x="5043" y="6"/>
                    <a:pt x="5042" y="6"/>
                  </a:cubicBezTo>
                  <a:cubicBezTo>
                    <a:pt x="5040" y="7"/>
                    <a:pt x="5039" y="7"/>
                    <a:pt x="5037" y="7"/>
                  </a:cubicBezTo>
                  <a:cubicBezTo>
                    <a:pt x="5034" y="7"/>
                    <a:pt x="5035" y="8"/>
                    <a:pt x="5039" y="8"/>
                  </a:cubicBezTo>
                  <a:cubicBezTo>
                    <a:pt x="5040" y="9"/>
                    <a:pt x="5042" y="9"/>
                    <a:pt x="5043" y="9"/>
                  </a:cubicBezTo>
                  <a:cubicBezTo>
                    <a:pt x="5044" y="9"/>
                    <a:pt x="5045" y="9"/>
                    <a:pt x="5046" y="9"/>
                  </a:cubicBezTo>
                  <a:cubicBezTo>
                    <a:pt x="5048" y="9"/>
                    <a:pt x="5050" y="9"/>
                    <a:pt x="5052" y="8"/>
                  </a:cubicBezTo>
                  <a:cubicBezTo>
                    <a:pt x="5055" y="8"/>
                    <a:pt x="5054" y="7"/>
                    <a:pt x="5050" y="7"/>
                  </a:cubicBezTo>
                  <a:cubicBezTo>
                    <a:pt x="5048" y="7"/>
                    <a:pt x="5045" y="6"/>
                    <a:pt x="5043" y="6"/>
                  </a:cubicBezTo>
                  <a:moveTo>
                    <a:pt x="4736" y="6"/>
                  </a:moveTo>
                  <a:cubicBezTo>
                    <a:pt x="4735" y="6"/>
                    <a:pt x="4734" y="7"/>
                    <a:pt x="4733" y="7"/>
                  </a:cubicBezTo>
                  <a:cubicBezTo>
                    <a:pt x="4729" y="7"/>
                    <a:pt x="4728" y="8"/>
                    <a:pt x="4731" y="9"/>
                  </a:cubicBezTo>
                  <a:cubicBezTo>
                    <a:pt x="4733" y="10"/>
                    <a:pt x="4737" y="11"/>
                    <a:pt x="4741" y="11"/>
                  </a:cubicBezTo>
                  <a:cubicBezTo>
                    <a:pt x="4742" y="11"/>
                    <a:pt x="4743" y="11"/>
                    <a:pt x="4744" y="11"/>
                  </a:cubicBezTo>
                  <a:cubicBezTo>
                    <a:pt x="4748" y="10"/>
                    <a:pt x="4749" y="9"/>
                    <a:pt x="4746" y="8"/>
                  </a:cubicBezTo>
                  <a:cubicBezTo>
                    <a:pt x="4744" y="7"/>
                    <a:pt x="4739" y="6"/>
                    <a:pt x="4736" y="6"/>
                  </a:cubicBezTo>
                  <a:moveTo>
                    <a:pt x="4798" y="2"/>
                  </a:moveTo>
                  <a:cubicBezTo>
                    <a:pt x="4797" y="2"/>
                    <a:pt x="4796" y="2"/>
                    <a:pt x="4795" y="2"/>
                  </a:cubicBezTo>
                  <a:cubicBezTo>
                    <a:pt x="4791" y="2"/>
                    <a:pt x="4790" y="3"/>
                    <a:pt x="4793" y="4"/>
                  </a:cubicBezTo>
                  <a:cubicBezTo>
                    <a:pt x="4796" y="4"/>
                    <a:pt x="4800" y="5"/>
                    <a:pt x="4803" y="5"/>
                  </a:cubicBezTo>
                  <a:cubicBezTo>
                    <a:pt x="4804" y="5"/>
                    <a:pt x="4805" y="5"/>
                    <a:pt x="4806" y="5"/>
                  </a:cubicBezTo>
                  <a:cubicBezTo>
                    <a:pt x="4811" y="4"/>
                    <a:pt x="4811" y="4"/>
                    <a:pt x="4808" y="3"/>
                  </a:cubicBezTo>
                  <a:cubicBezTo>
                    <a:pt x="4806" y="2"/>
                    <a:pt x="4802" y="2"/>
                    <a:pt x="4798" y="2"/>
                  </a:cubicBezTo>
                  <a:moveTo>
                    <a:pt x="4984" y="2"/>
                  </a:moveTo>
                  <a:cubicBezTo>
                    <a:pt x="4982" y="2"/>
                    <a:pt x="4981" y="2"/>
                    <a:pt x="4980" y="2"/>
                  </a:cubicBezTo>
                  <a:cubicBezTo>
                    <a:pt x="4979" y="2"/>
                    <a:pt x="4978" y="2"/>
                    <a:pt x="4978" y="2"/>
                  </a:cubicBezTo>
                  <a:cubicBezTo>
                    <a:pt x="4974" y="2"/>
                    <a:pt x="4975" y="3"/>
                    <a:pt x="4979" y="3"/>
                  </a:cubicBezTo>
                  <a:cubicBezTo>
                    <a:pt x="4980" y="3"/>
                    <a:pt x="4980" y="3"/>
                    <a:pt x="4981" y="3"/>
                  </a:cubicBezTo>
                  <a:cubicBezTo>
                    <a:pt x="4982" y="3"/>
                    <a:pt x="4984" y="3"/>
                    <a:pt x="4986" y="3"/>
                  </a:cubicBezTo>
                  <a:cubicBezTo>
                    <a:pt x="4988" y="3"/>
                    <a:pt x="4990" y="3"/>
                    <a:pt x="4992" y="3"/>
                  </a:cubicBezTo>
                  <a:cubicBezTo>
                    <a:pt x="4992" y="3"/>
                    <a:pt x="4992" y="3"/>
                    <a:pt x="4993" y="3"/>
                  </a:cubicBezTo>
                  <a:cubicBezTo>
                    <a:pt x="4995" y="2"/>
                    <a:pt x="4994" y="2"/>
                    <a:pt x="4992" y="2"/>
                  </a:cubicBezTo>
                  <a:cubicBezTo>
                    <a:pt x="4992" y="2"/>
                    <a:pt x="4991" y="2"/>
                    <a:pt x="4990" y="2"/>
                  </a:cubicBezTo>
                  <a:cubicBezTo>
                    <a:pt x="4988" y="2"/>
                    <a:pt x="4986" y="2"/>
                    <a:pt x="4984" y="2"/>
                  </a:cubicBezTo>
                  <a:moveTo>
                    <a:pt x="4915" y="0"/>
                  </a:moveTo>
                  <a:cubicBezTo>
                    <a:pt x="4914" y="0"/>
                    <a:pt x="4915" y="0"/>
                    <a:pt x="4919" y="0"/>
                  </a:cubicBezTo>
                  <a:cubicBezTo>
                    <a:pt x="4921" y="0"/>
                    <a:pt x="4925" y="0"/>
                    <a:pt x="4928" y="0"/>
                  </a:cubicBezTo>
                  <a:cubicBezTo>
                    <a:pt x="4930" y="0"/>
                    <a:pt x="4931" y="0"/>
                    <a:pt x="4932" y="0"/>
                  </a:cubicBezTo>
                  <a:cubicBezTo>
                    <a:pt x="4935" y="0"/>
                    <a:pt x="4934" y="0"/>
                    <a:pt x="4930" y="0"/>
                  </a:cubicBezTo>
                  <a:cubicBezTo>
                    <a:pt x="4926" y="0"/>
                    <a:pt x="4920" y="0"/>
                    <a:pt x="4917" y="0"/>
                  </a:cubicBezTo>
                  <a:cubicBezTo>
                    <a:pt x="4916" y="0"/>
                    <a:pt x="4916" y="0"/>
                    <a:pt x="4915" y="0"/>
                  </a:cubicBezTo>
                  <a:moveTo>
                    <a:pt x="4859" y="0"/>
                  </a:moveTo>
                  <a:cubicBezTo>
                    <a:pt x="4859" y="0"/>
                    <a:pt x="4858" y="0"/>
                    <a:pt x="4857" y="0"/>
                  </a:cubicBezTo>
                  <a:cubicBezTo>
                    <a:pt x="4853" y="0"/>
                    <a:pt x="4852" y="0"/>
                    <a:pt x="4855" y="1"/>
                  </a:cubicBezTo>
                  <a:cubicBezTo>
                    <a:pt x="4858" y="1"/>
                    <a:pt x="4862" y="1"/>
                    <a:pt x="4865" y="1"/>
                  </a:cubicBezTo>
                  <a:cubicBezTo>
                    <a:pt x="4866" y="1"/>
                    <a:pt x="4867" y="1"/>
                    <a:pt x="4868" y="1"/>
                  </a:cubicBezTo>
                  <a:cubicBezTo>
                    <a:pt x="4870" y="1"/>
                    <a:pt x="4871" y="1"/>
                    <a:pt x="4872" y="1"/>
                  </a:cubicBezTo>
                  <a:cubicBezTo>
                    <a:pt x="4873" y="1"/>
                    <a:pt x="4872" y="0"/>
                    <a:pt x="4870" y="0"/>
                  </a:cubicBezTo>
                  <a:cubicBezTo>
                    <a:pt x="4869" y="0"/>
                    <a:pt x="4867" y="0"/>
                    <a:pt x="4866" y="0"/>
                  </a:cubicBezTo>
                  <a:cubicBezTo>
                    <a:pt x="4864" y="0"/>
                    <a:pt x="4861" y="0"/>
                    <a:pt x="48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Freeform 55"/>
            <p:cNvSpPr/>
            <p:nvPr/>
          </p:nvSpPr>
          <p:spPr bwMode="auto">
            <a:xfrm>
              <a:off x="13044488" y="10242550"/>
              <a:ext cx="46038" cy="11113"/>
            </a:xfrm>
            <a:custGeom>
              <a:avLst/>
              <a:gdLst>
                <a:gd name="T0" fmla="*/ 5 w 17"/>
                <a:gd name="T1" fmla="*/ 0 h 4"/>
                <a:gd name="T2" fmla="*/ 5 w 17"/>
                <a:gd name="T3" fmla="*/ 0 h 4"/>
                <a:gd name="T4" fmla="*/ 2 w 17"/>
                <a:gd name="T5" fmla="*/ 1 h 4"/>
                <a:gd name="T6" fmla="*/ 1 w 17"/>
                <a:gd name="T7" fmla="*/ 1 h 4"/>
                <a:gd name="T8" fmla="*/ 1 w 17"/>
                <a:gd name="T9" fmla="*/ 1 h 4"/>
                <a:gd name="T10" fmla="*/ 0 w 17"/>
                <a:gd name="T11" fmla="*/ 1 h 4"/>
                <a:gd name="T12" fmla="*/ 0 w 17"/>
                <a:gd name="T13" fmla="*/ 2 h 4"/>
                <a:gd name="T14" fmla="*/ 10 w 17"/>
                <a:gd name="T15" fmla="*/ 4 h 4"/>
                <a:gd name="T16" fmla="*/ 12 w 17"/>
                <a:gd name="T17" fmla="*/ 4 h 4"/>
                <a:gd name="T18" fmla="*/ 13 w 17"/>
                <a:gd name="T19" fmla="*/ 4 h 4"/>
                <a:gd name="T20" fmla="*/ 15 w 17"/>
                <a:gd name="T21" fmla="*/ 4 h 4"/>
                <a:gd name="T22" fmla="*/ 16 w 17"/>
                <a:gd name="T23" fmla="*/ 4 h 4"/>
                <a:gd name="T24" fmla="*/ 17 w 17"/>
                <a:gd name="T25" fmla="*/ 4 h 4"/>
                <a:gd name="T26" fmla="*/ 17 w 17"/>
                <a:gd name="T27" fmla="*/ 3 h 4"/>
                <a:gd name="T28" fmla="*/ 16 w 17"/>
                <a:gd name="T29" fmla="*/ 2 h 4"/>
                <a:gd name="T30" fmla="*/ 14 w 17"/>
                <a:gd name="T31" fmla="*/ 2 h 4"/>
                <a:gd name="T32" fmla="*/ 11 w 17"/>
                <a:gd name="T33" fmla="*/ 1 h 4"/>
                <a:gd name="T34" fmla="*/ 8 w 17"/>
                <a:gd name="T35" fmla="*/ 1 h 4"/>
                <a:gd name="T36" fmla="*/ 5 w 17"/>
                <a:gd name="T3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4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6" y="4"/>
                    <a:pt x="10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4" y="4"/>
                    <a:pt x="14" y="4"/>
                    <a:pt x="15" y="4"/>
                  </a:cubicBezTo>
                  <a:cubicBezTo>
                    <a:pt x="15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6" y="2"/>
                  </a:cubicBezTo>
                  <a:cubicBezTo>
                    <a:pt x="16" y="2"/>
                    <a:pt x="15" y="2"/>
                    <a:pt x="14" y="2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0" y="1"/>
                    <a:pt x="9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Freeform 56"/>
            <p:cNvSpPr/>
            <p:nvPr/>
          </p:nvSpPr>
          <p:spPr bwMode="auto">
            <a:xfrm>
              <a:off x="-1054100" y="10506075"/>
              <a:ext cx="46038" cy="42863"/>
            </a:xfrm>
            <a:custGeom>
              <a:avLst/>
              <a:gdLst>
                <a:gd name="T0" fmla="*/ 14 w 17"/>
                <a:gd name="T1" fmla="*/ 0 h 16"/>
                <a:gd name="T2" fmla="*/ 5 w 17"/>
                <a:gd name="T3" fmla="*/ 5 h 16"/>
                <a:gd name="T4" fmla="*/ 4 w 17"/>
                <a:gd name="T5" fmla="*/ 6 h 16"/>
                <a:gd name="T6" fmla="*/ 2 w 17"/>
                <a:gd name="T7" fmla="*/ 8 h 16"/>
                <a:gd name="T8" fmla="*/ 2 w 17"/>
                <a:gd name="T9" fmla="*/ 10 h 16"/>
                <a:gd name="T10" fmla="*/ 1 w 17"/>
                <a:gd name="T11" fmla="*/ 11 h 16"/>
                <a:gd name="T12" fmla="*/ 2 w 17"/>
                <a:gd name="T13" fmla="*/ 15 h 16"/>
                <a:gd name="T14" fmla="*/ 3 w 17"/>
                <a:gd name="T15" fmla="*/ 16 h 16"/>
                <a:gd name="T16" fmla="*/ 4 w 17"/>
                <a:gd name="T17" fmla="*/ 16 h 16"/>
                <a:gd name="T18" fmla="*/ 4 w 17"/>
                <a:gd name="T19" fmla="*/ 16 h 16"/>
                <a:gd name="T20" fmla="*/ 4 w 17"/>
                <a:gd name="T21" fmla="*/ 16 h 16"/>
                <a:gd name="T22" fmla="*/ 5 w 17"/>
                <a:gd name="T23" fmla="*/ 16 h 16"/>
                <a:gd name="T24" fmla="*/ 6 w 17"/>
                <a:gd name="T25" fmla="*/ 15 h 16"/>
                <a:gd name="T26" fmla="*/ 12 w 17"/>
                <a:gd name="T27" fmla="*/ 11 h 16"/>
                <a:gd name="T28" fmla="*/ 16 w 17"/>
                <a:gd name="T29" fmla="*/ 5 h 16"/>
                <a:gd name="T30" fmla="*/ 17 w 17"/>
                <a:gd name="T31" fmla="*/ 4 h 16"/>
                <a:gd name="T32" fmla="*/ 17 w 17"/>
                <a:gd name="T33" fmla="*/ 2 h 16"/>
                <a:gd name="T34" fmla="*/ 16 w 17"/>
                <a:gd name="T35" fmla="*/ 1 h 16"/>
                <a:gd name="T36" fmla="*/ 16 w 17"/>
                <a:gd name="T37" fmla="*/ 1 h 16"/>
                <a:gd name="T38" fmla="*/ 14 w 17"/>
                <a:gd name="T3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6">
                  <a:moveTo>
                    <a:pt x="14" y="0"/>
                  </a:moveTo>
                  <a:cubicBezTo>
                    <a:pt x="11" y="0"/>
                    <a:pt x="8" y="2"/>
                    <a:pt x="5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3" y="7"/>
                    <a:pt x="3" y="7"/>
                    <a:pt x="2" y="8"/>
                  </a:cubicBezTo>
                  <a:cubicBezTo>
                    <a:pt x="2" y="8"/>
                    <a:pt x="2" y="9"/>
                    <a:pt x="2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0" y="13"/>
                    <a:pt x="1" y="15"/>
                    <a:pt x="2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5" y="16"/>
                    <a:pt x="6" y="16"/>
                    <a:pt x="6" y="15"/>
                  </a:cubicBezTo>
                  <a:cubicBezTo>
                    <a:pt x="8" y="15"/>
                    <a:pt x="11" y="13"/>
                    <a:pt x="12" y="11"/>
                  </a:cubicBezTo>
                  <a:cubicBezTo>
                    <a:pt x="14" y="9"/>
                    <a:pt x="16" y="7"/>
                    <a:pt x="16" y="5"/>
                  </a:cubicBezTo>
                  <a:cubicBezTo>
                    <a:pt x="16" y="4"/>
                    <a:pt x="16" y="4"/>
                    <a:pt x="17" y="4"/>
                  </a:cubicBezTo>
                  <a:cubicBezTo>
                    <a:pt x="17" y="3"/>
                    <a:pt x="17" y="3"/>
                    <a:pt x="17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4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57"/>
            <p:cNvSpPr>
              <a:spLocks noEditPoints="1"/>
            </p:cNvSpPr>
            <p:nvPr/>
          </p:nvSpPr>
          <p:spPr bwMode="auto">
            <a:xfrm>
              <a:off x="-884238" y="10177463"/>
              <a:ext cx="13939838" cy="1260475"/>
            </a:xfrm>
            <a:custGeom>
              <a:avLst/>
              <a:gdLst>
                <a:gd name="T0" fmla="*/ 3095 w 5178"/>
                <a:gd name="T1" fmla="*/ 446 h 468"/>
                <a:gd name="T2" fmla="*/ 2969 w 5178"/>
                <a:gd name="T3" fmla="*/ 462 h 468"/>
                <a:gd name="T4" fmla="*/ 3174 w 5178"/>
                <a:gd name="T5" fmla="*/ 449 h 468"/>
                <a:gd name="T6" fmla="*/ 2904 w 5178"/>
                <a:gd name="T7" fmla="*/ 429 h 468"/>
                <a:gd name="T8" fmla="*/ 3303 w 5178"/>
                <a:gd name="T9" fmla="*/ 427 h 468"/>
                <a:gd name="T10" fmla="*/ 2853 w 5178"/>
                <a:gd name="T11" fmla="*/ 426 h 468"/>
                <a:gd name="T12" fmla="*/ 3392 w 5178"/>
                <a:gd name="T13" fmla="*/ 398 h 468"/>
                <a:gd name="T14" fmla="*/ 3468 w 5178"/>
                <a:gd name="T15" fmla="*/ 378 h 468"/>
                <a:gd name="T16" fmla="*/ 2730 w 5178"/>
                <a:gd name="T17" fmla="*/ 392 h 468"/>
                <a:gd name="T18" fmla="*/ 3560 w 5178"/>
                <a:gd name="T19" fmla="*/ 362 h 468"/>
                <a:gd name="T20" fmla="*/ 3633 w 5178"/>
                <a:gd name="T21" fmla="*/ 333 h 468"/>
                <a:gd name="T22" fmla="*/ 1305 w 5178"/>
                <a:gd name="T23" fmla="*/ 333 h 468"/>
                <a:gd name="T24" fmla="*/ 1254 w 5178"/>
                <a:gd name="T25" fmla="*/ 332 h 468"/>
                <a:gd name="T26" fmla="*/ 1369 w 5178"/>
                <a:gd name="T27" fmla="*/ 324 h 468"/>
                <a:gd name="T28" fmla="*/ 1423 w 5178"/>
                <a:gd name="T29" fmla="*/ 318 h 468"/>
                <a:gd name="T30" fmla="*/ 1172 w 5178"/>
                <a:gd name="T31" fmla="*/ 327 h 468"/>
                <a:gd name="T32" fmla="*/ 1483 w 5178"/>
                <a:gd name="T33" fmla="*/ 314 h 468"/>
                <a:gd name="T34" fmla="*/ 1079 w 5178"/>
                <a:gd name="T35" fmla="*/ 301 h 468"/>
                <a:gd name="T36" fmla="*/ 1521 w 5178"/>
                <a:gd name="T37" fmla="*/ 306 h 468"/>
                <a:gd name="T38" fmla="*/ 2561 w 5178"/>
                <a:gd name="T39" fmla="*/ 308 h 468"/>
                <a:gd name="T40" fmla="*/ 1576 w 5178"/>
                <a:gd name="T41" fmla="*/ 285 h 468"/>
                <a:gd name="T42" fmla="*/ 985 w 5178"/>
                <a:gd name="T43" fmla="*/ 284 h 468"/>
                <a:gd name="T44" fmla="*/ 1623 w 5178"/>
                <a:gd name="T45" fmla="*/ 286 h 468"/>
                <a:gd name="T46" fmla="*/ 2497 w 5178"/>
                <a:gd name="T47" fmla="*/ 269 h 468"/>
                <a:gd name="T48" fmla="*/ 898 w 5178"/>
                <a:gd name="T49" fmla="*/ 258 h 468"/>
                <a:gd name="T50" fmla="*/ 1665 w 5178"/>
                <a:gd name="T51" fmla="*/ 266 h 468"/>
                <a:gd name="T52" fmla="*/ 2446 w 5178"/>
                <a:gd name="T53" fmla="*/ 257 h 468"/>
                <a:gd name="T54" fmla="*/ 1719 w 5178"/>
                <a:gd name="T55" fmla="*/ 242 h 468"/>
                <a:gd name="T56" fmla="*/ 798 w 5178"/>
                <a:gd name="T57" fmla="*/ 236 h 468"/>
                <a:gd name="T58" fmla="*/ 1764 w 5178"/>
                <a:gd name="T59" fmla="*/ 244 h 468"/>
                <a:gd name="T60" fmla="*/ 2381 w 5178"/>
                <a:gd name="T61" fmla="*/ 222 h 468"/>
                <a:gd name="T62" fmla="*/ 1815 w 5178"/>
                <a:gd name="T63" fmla="*/ 214 h 468"/>
                <a:gd name="T64" fmla="*/ 714 w 5178"/>
                <a:gd name="T65" fmla="*/ 218 h 468"/>
                <a:gd name="T66" fmla="*/ 2328 w 5178"/>
                <a:gd name="T67" fmla="*/ 214 h 468"/>
                <a:gd name="T68" fmla="*/ 1864 w 5178"/>
                <a:gd name="T69" fmla="*/ 201 h 468"/>
                <a:gd name="T70" fmla="*/ 1913 w 5178"/>
                <a:gd name="T71" fmla="*/ 189 h 468"/>
                <a:gd name="T72" fmla="*/ 2260 w 5178"/>
                <a:gd name="T73" fmla="*/ 205 h 468"/>
                <a:gd name="T74" fmla="*/ 618 w 5178"/>
                <a:gd name="T75" fmla="*/ 181 h 468"/>
                <a:gd name="T76" fmla="*/ 4169 w 5178"/>
                <a:gd name="T77" fmla="*/ 178 h 468"/>
                <a:gd name="T78" fmla="*/ 2197 w 5178"/>
                <a:gd name="T79" fmla="*/ 194 h 468"/>
                <a:gd name="T80" fmla="*/ 2016 w 5178"/>
                <a:gd name="T81" fmla="*/ 192 h 468"/>
                <a:gd name="T82" fmla="*/ 2076 w 5178"/>
                <a:gd name="T83" fmla="*/ 169 h 468"/>
                <a:gd name="T84" fmla="*/ 4231 w 5178"/>
                <a:gd name="T85" fmla="*/ 164 h 468"/>
                <a:gd name="T86" fmla="*/ 526 w 5178"/>
                <a:gd name="T87" fmla="*/ 168 h 468"/>
                <a:gd name="T88" fmla="*/ 4305 w 5178"/>
                <a:gd name="T89" fmla="*/ 156 h 468"/>
                <a:gd name="T90" fmla="*/ 423 w 5178"/>
                <a:gd name="T91" fmla="*/ 134 h 468"/>
                <a:gd name="T92" fmla="*/ 4415 w 5178"/>
                <a:gd name="T93" fmla="*/ 131 h 468"/>
                <a:gd name="T94" fmla="*/ 346 w 5178"/>
                <a:gd name="T95" fmla="*/ 124 h 468"/>
                <a:gd name="T96" fmla="*/ 4485 w 5178"/>
                <a:gd name="T97" fmla="*/ 105 h 468"/>
                <a:gd name="T98" fmla="*/ 234 w 5178"/>
                <a:gd name="T99" fmla="*/ 107 h 468"/>
                <a:gd name="T100" fmla="*/ 79 w 5178"/>
                <a:gd name="T101" fmla="*/ 108 h 468"/>
                <a:gd name="T102" fmla="*/ 163 w 5178"/>
                <a:gd name="T103" fmla="*/ 96 h 468"/>
                <a:gd name="T104" fmla="*/ 4614 w 5178"/>
                <a:gd name="T105" fmla="*/ 71 h 468"/>
                <a:gd name="T106" fmla="*/ 4671 w 5178"/>
                <a:gd name="T107" fmla="*/ 62 h 468"/>
                <a:gd name="T108" fmla="*/ 4747 w 5178"/>
                <a:gd name="T109" fmla="*/ 48 h 468"/>
                <a:gd name="T110" fmla="*/ 4805 w 5178"/>
                <a:gd name="T111" fmla="*/ 26 h 468"/>
                <a:gd name="T112" fmla="*/ 5164 w 5178"/>
                <a:gd name="T113" fmla="*/ 11 h 468"/>
                <a:gd name="T114" fmla="*/ 4932 w 5178"/>
                <a:gd name="T115" fmla="*/ 11 h 468"/>
                <a:gd name="T116" fmla="*/ 5107 w 5178"/>
                <a:gd name="T117" fmla="*/ 3 h 468"/>
                <a:gd name="T118" fmla="*/ 5047 w 5178"/>
                <a:gd name="T119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78" h="468">
                  <a:moveTo>
                    <a:pt x="3030" y="447"/>
                  </a:moveTo>
                  <a:cubicBezTo>
                    <a:pt x="3025" y="447"/>
                    <a:pt x="3022" y="451"/>
                    <a:pt x="3022" y="457"/>
                  </a:cubicBezTo>
                  <a:cubicBezTo>
                    <a:pt x="3023" y="463"/>
                    <a:pt x="3027" y="467"/>
                    <a:pt x="3031" y="468"/>
                  </a:cubicBezTo>
                  <a:cubicBezTo>
                    <a:pt x="3031" y="468"/>
                    <a:pt x="3031" y="468"/>
                    <a:pt x="3032" y="468"/>
                  </a:cubicBezTo>
                  <a:cubicBezTo>
                    <a:pt x="3036" y="468"/>
                    <a:pt x="3039" y="463"/>
                    <a:pt x="3039" y="458"/>
                  </a:cubicBezTo>
                  <a:cubicBezTo>
                    <a:pt x="3038" y="452"/>
                    <a:pt x="3034" y="447"/>
                    <a:pt x="3030" y="447"/>
                  </a:cubicBezTo>
                  <a:cubicBezTo>
                    <a:pt x="3030" y="447"/>
                    <a:pt x="3030" y="447"/>
                    <a:pt x="3030" y="447"/>
                  </a:cubicBezTo>
                  <a:moveTo>
                    <a:pt x="3096" y="446"/>
                  </a:moveTo>
                  <a:cubicBezTo>
                    <a:pt x="3095" y="446"/>
                    <a:pt x="3095" y="446"/>
                    <a:pt x="3095" y="446"/>
                  </a:cubicBezTo>
                  <a:cubicBezTo>
                    <a:pt x="3090" y="446"/>
                    <a:pt x="3087" y="451"/>
                    <a:pt x="3087" y="457"/>
                  </a:cubicBezTo>
                  <a:cubicBezTo>
                    <a:pt x="3088" y="463"/>
                    <a:pt x="3092" y="467"/>
                    <a:pt x="3096" y="467"/>
                  </a:cubicBezTo>
                  <a:cubicBezTo>
                    <a:pt x="3096" y="467"/>
                    <a:pt x="3096" y="467"/>
                    <a:pt x="3097" y="467"/>
                  </a:cubicBezTo>
                  <a:cubicBezTo>
                    <a:pt x="3101" y="467"/>
                    <a:pt x="3105" y="462"/>
                    <a:pt x="3104" y="456"/>
                  </a:cubicBezTo>
                  <a:cubicBezTo>
                    <a:pt x="3104" y="450"/>
                    <a:pt x="3100" y="446"/>
                    <a:pt x="3096" y="446"/>
                  </a:cubicBezTo>
                  <a:moveTo>
                    <a:pt x="2966" y="441"/>
                  </a:moveTo>
                  <a:cubicBezTo>
                    <a:pt x="2962" y="441"/>
                    <a:pt x="2959" y="445"/>
                    <a:pt x="2959" y="450"/>
                  </a:cubicBezTo>
                  <a:cubicBezTo>
                    <a:pt x="2960" y="456"/>
                    <a:pt x="2964" y="461"/>
                    <a:pt x="2968" y="462"/>
                  </a:cubicBezTo>
                  <a:cubicBezTo>
                    <a:pt x="2968" y="462"/>
                    <a:pt x="2969" y="462"/>
                    <a:pt x="2969" y="462"/>
                  </a:cubicBezTo>
                  <a:cubicBezTo>
                    <a:pt x="2973" y="462"/>
                    <a:pt x="2976" y="458"/>
                    <a:pt x="2975" y="452"/>
                  </a:cubicBezTo>
                  <a:cubicBezTo>
                    <a:pt x="2975" y="446"/>
                    <a:pt x="2971" y="441"/>
                    <a:pt x="2967" y="441"/>
                  </a:cubicBezTo>
                  <a:cubicBezTo>
                    <a:pt x="2966" y="441"/>
                    <a:pt x="2966" y="441"/>
                    <a:pt x="2966" y="441"/>
                  </a:cubicBezTo>
                  <a:moveTo>
                    <a:pt x="3165" y="440"/>
                  </a:moveTo>
                  <a:cubicBezTo>
                    <a:pt x="3165" y="440"/>
                    <a:pt x="3164" y="440"/>
                    <a:pt x="3164" y="440"/>
                  </a:cubicBezTo>
                  <a:cubicBezTo>
                    <a:pt x="3159" y="440"/>
                    <a:pt x="3156" y="446"/>
                    <a:pt x="3156" y="451"/>
                  </a:cubicBezTo>
                  <a:cubicBezTo>
                    <a:pt x="3156" y="457"/>
                    <a:pt x="3160" y="460"/>
                    <a:pt x="3165" y="460"/>
                  </a:cubicBezTo>
                  <a:cubicBezTo>
                    <a:pt x="3165" y="460"/>
                    <a:pt x="3165" y="460"/>
                    <a:pt x="3166" y="460"/>
                  </a:cubicBezTo>
                  <a:cubicBezTo>
                    <a:pt x="3171" y="460"/>
                    <a:pt x="3174" y="455"/>
                    <a:pt x="3174" y="449"/>
                  </a:cubicBezTo>
                  <a:cubicBezTo>
                    <a:pt x="3174" y="444"/>
                    <a:pt x="3170" y="440"/>
                    <a:pt x="3165" y="440"/>
                  </a:cubicBezTo>
                  <a:moveTo>
                    <a:pt x="3238" y="429"/>
                  </a:moveTo>
                  <a:cubicBezTo>
                    <a:pt x="3238" y="429"/>
                    <a:pt x="3237" y="429"/>
                    <a:pt x="3237" y="429"/>
                  </a:cubicBezTo>
                  <a:cubicBezTo>
                    <a:pt x="3231" y="430"/>
                    <a:pt x="3228" y="436"/>
                    <a:pt x="3228" y="441"/>
                  </a:cubicBezTo>
                  <a:cubicBezTo>
                    <a:pt x="3229" y="446"/>
                    <a:pt x="3232" y="449"/>
                    <a:pt x="3237" y="449"/>
                  </a:cubicBezTo>
                  <a:cubicBezTo>
                    <a:pt x="3237" y="449"/>
                    <a:pt x="3238" y="449"/>
                    <a:pt x="3238" y="449"/>
                  </a:cubicBezTo>
                  <a:cubicBezTo>
                    <a:pt x="3243" y="448"/>
                    <a:pt x="3247" y="443"/>
                    <a:pt x="3247" y="438"/>
                  </a:cubicBezTo>
                  <a:cubicBezTo>
                    <a:pt x="3246" y="433"/>
                    <a:pt x="3243" y="429"/>
                    <a:pt x="3238" y="429"/>
                  </a:cubicBezTo>
                  <a:moveTo>
                    <a:pt x="2904" y="429"/>
                  </a:moveTo>
                  <a:cubicBezTo>
                    <a:pt x="2900" y="429"/>
                    <a:pt x="2898" y="433"/>
                    <a:pt x="2898" y="438"/>
                  </a:cubicBezTo>
                  <a:cubicBezTo>
                    <a:pt x="2898" y="444"/>
                    <a:pt x="2902" y="449"/>
                    <a:pt x="2906" y="450"/>
                  </a:cubicBezTo>
                  <a:cubicBezTo>
                    <a:pt x="2907" y="450"/>
                    <a:pt x="2907" y="450"/>
                    <a:pt x="2908" y="450"/>
                  </a:cubicBezTo>
                  <a:cubicBezTo>
                    <a:pt x="2911" y="450"/>
                    <a:pt x="2914" y="447"/>
                    <a:pt x="2913" y="441"/>
                  </a:cubicBezTo>
                  <a:cubicBezTo>
                    <a:pt x="2913" y="436"/>
                    <a:pt x="2909" y="430"/>
                    <a:pt x="2905" y="429"/>
                  </a:cubicBezTo>
                  <a:cubicBezTo>
                    <a:pt x="2905" y="429"/>
                    <a:pt x="2904" y="429"/>
                    <a:pt x="2904" y="429"/>
                  </a:cubicBezTo>
                  <a:moveTo>
                    <a:pt x="3314" y="415"/>
                  </a:moveTo>
                  <a:cubicBezTo>
                    <a:pt x="3313" y="415"/>
                    <a:pt x="3312" y="415"/>
                    <a:pt x="3312" y="415"/>
                  </a:cubicBezTo>
                  <a:cubicBezTo>
                    <a:pt x="3306" y="416"/>
                    <a:pt x="3302" y="422"/>
                    <a:pt x="3303" y="427"/>
                  </a:cubicBezTo>
                  <a:cubicBezTo>
                    <a:pt x="3304" y="432"/>
                    <a:pt x="3307" y="435"/>
                    <a:pt x="3312" y="435"/>
                  </a:cubicBezTo>
                  <a:cubicBezTo>
                    <a:pt x="3312" y="435"/>
                    <a:pt x="3313" y="435"/>
                    <a:pt x="3314" y="434"/>
                  </a:cubicBezTo>
                  <a:cubicBezTo>
                    <a:pt x="3319" y="433"/>
                    <a:pt x="3323" y="428"/>
                    <a:pt x="3322" y="423"/>
                  </a:cubicBezTo>
                  <a:cubicBezTo>
                    <a:pt x="3322" y="418"/>
                    <a:pt x="3318" y="415"/>
                    <a:pt x="3314" y="415"/>
                  </a:cubicBezTo>
                  <a:moveTo>
                    <a:pt x="2843" y="413"/>
                  </a:moveTo>
                  <a:cubicBezTo>
                    <a:pt x="2840" y="413"/>
                    <a:pt x="2838" y="417"/>
                    <a:pt x="2838" y="422"/>
                  </a:cubicBezTo>
                  <a:cubicBezTo>
                    <a:pt x="2838" y="427"/>
                    <a:pt x="2841" y="433"/>
                    <a:pt x="2846" y="434"/>
                  </a:cubicBezTo>
                  <a:cubicBezTo>
                    <a:pt x="2846" y="434"/>
                    <a:pt x="2847" y="434"/>
                    <a:pt x="2847" y="434"/>
                  </a:cubicBezTo>
                  <a:cubicBezTo>
                    <a:pt x="2851" y="434"/>
                    <a:pt x="2853" y="431"/>
                    <a:pt x="2853" y="426"/>
                  </a:cubicBezTo>
                  <a:cubicBezTo>
                    <a:pt x="2853" y="420"/>
                    <a:pt x="2849" y="415"/>
                    <a:pt x="2845" y="413"/>
                  </a:cubicBezTo>
                  <a:cubicBezTo>
                    <a:pt x="2844" y="413"/>
                    <a:pt x="2844" y="413"/>
                    <a:pt x="2843" y="413"/>
                  </a:cubicBezTo>
                  <a:moveTo>
                    <a:pt x="3392" y="398"/>
                  </a:moveTo>
                  <a:cubicBezTo>
                    <a:pt x="3391" y="398"/>
                    <a:pt x="3390" y="398"/>
                    <a:pt x="3389" y="398"/>
                  </a:cubicBezTo>
                  <a:cubicBezTo>
                    <a:pt x="3384" y="399"/>
                    <a:pt x="3380" y="405"/>
                    <a:pt x="3380" y="410"/>
                  </a:cubicBezTo>
                  <a:cubicBezTo>
                    <a:pt x="3381" y="414"/>
                    <a:pt x="3384" y="417"/>
                    <a:pt x="3389" y="417"/>
                  </a:cubicBezTo>
                  <a:cubicBezTo>
                    <a:pt x="3390" y="417"/>
                    <a:pt x="3390" y="416"/>
                    <a:pt x="3391" y="416"/>
                  </a:cubicBezTo>
                  <a:cubicBezTo>
                    <a:pt x="3397" y="415"/>
                    <a:pt x="3401" y="410"/>
                    <a:pt x="3400" y="405"/>
                  </a:cubicBezTo>
                  <a:cubicBezTo>
                    <a:pt x="3400" y="401"/>
                    <a:pt x="3396" y="398"/>
                    <a:pt x="3392" y="398"/>
                  </a:cubicBezTo>
                  <a:moveTo>
                    <a:pt x="2784" y="393"/>
                  </a:moveTo>
                  <a:cubicBezTo>
                    <a:pt x="2781" y="393"/>
                    <a:pt x="2778" y="397"/>
                    <a:pt x="2778" y="401"/>
                  </a:cubicBezTo>
                  <a:cubicBezTo>
                    <a:pt x="2779" y="407"/>
                    <a:pt x="2782" y="413"/>
                    <a:pt x="2786" y="414"/>
                  </a:cubicBezTo>
                  <a:cubicBezTo>
                    <a:pt x="2787" y="415"/>
                    <a:pt x="2787" y="415"/>
                    <a:pt x="2788" y="415"/>
                  </a:cubicBezTo>
                  <a:cubicBezTo>
                    <a:pt x="2791" y="415"/>
                    <a:pt x="2793" y="412"/>
                    <a:pt x="2793" y="407"/>
                  </a:cubicBezTo>
                  <a:cubicBezTo>
                    <a:pt x="2793" y="401"/>
                    <a:pt x="2790" y="395"/>
                    <a:pt x="2786" y="394"/>
                  </a:cubicBezTo>
                  <a:cubicBezTo>
                    <a:pt x="2785" y="393"/>
                    <a:pt x="2784" y="393"/>
                    <a:pt x="2784" y="393"/>
                  </a:cubicBezTo>
                  <a:moveTo>
                    <a:pt x="3471" y="378"/>
                  </a:moveTo>
                  <a:cubicBezTo>
                    <a:pt x="3470" y="378"/>
                    <a:pt x="3469" y="378"/>
                    <a:pt x="3468" y="378"/>
                  </a:cubicBezTo>
                  <a:cubicBezTo>
                    <a:pt x="3463" y="380"/>
                    <a:pt x="3459" y="385"/>
                    <a:pt x="3459" y="390"/>
                  </a:cubicBezTo>
                  <a:cubicBezTo>
                    <a:pt x="3460" y="393"/>
                    <a:pt x="3463" y="396"/>
                    <a:pt x="3467" y="396"/>
                  </a:cubicBezTo>
                  <a:cubicBezTo>
                    <a:pt x="3468" y="396"/>
                    <a:pt x="3470" y="396"/>
                    <a:pt x="3471" y="395"/>
                  </a:cubicBezTo>
                  <a:cubicBezTo>
                    <a:pt x="3476" y="394"/>
                    <a:pt x="3480" y="389"/>
                    <a:pt x="3480" y="384"/>
                  </a:cubicBezTo>
                  <a:cubicBezTo>
                    <a:pt x="3479" y="380"/>
                    <a:pt x="3475" y="378"/>
                    <a:pt x="3471" y="378"/>
                  </a:cubicBezTo>
                  <a:moveTo>
                    <a:pt x="2725" y="371"/>
                  </a:moveTo>
                  <a:cubicBezTo>
                    <a:pt x="2722" y="371"/>
                    <a:pt x="2720" y="374"/>
                    <a:pt x="2720" y="379"/>
                  </a:cubicBezTo>
                  <a:cubicBezTo>
                    <a:pt x="2720" y="384"/>
                    <a:pt x="2723" y="390"/>
                    <a:pt x="2727" y="392"/>
                  </a:cubicBezTo>
                  <a:cubicBezTo>
                    <a:pt x="2728" y="392"/>
                    <a:pt x="2729" y="392"/>
                    <a:pt x="2730" y="392"/>
                  </a:cubicBezTo>
                  <a:cubicBezTo>
                    <a:pt x="2733" y="392"/>
                    <a:pt x="2735" y="389"/>
                    <a:pt x="2735" y="385"/>
                  </a:cubicBezTo>
                  <a:cubicBezTo>
                    <a:pt x="2735" y="379"/>
                    <a:pt x="2731" y="373"/>
                    <a:pt x="2727" y="371"/>
                  </a:cubicBezTo>
                  <a:cubicBezTo>
                    <a:pt x="2726" y="371"/>
                    <a:pt x="2726" y="371"/>
                    <a:pt x="2725" y="371"/>
                  </a:cubicBezTo>
                  <a:moveTo>
                    <a:pt x="3552" y="356"/>
                  </a:moveTo>
                  <a:cubicBezTo>
                    <a:pt x="3551" y="356"/>
                    <a:pt x="3550" y="356"/>
                    <a:pt x="3548" y="357"/>
                  </a:cubicBezTo>
                  <a:cubicBezTo>
                    <a:pt x="3543" y="358"/>
                    <a:pt x="3539" y="363"/>
                    <a:pt x="3540" y="368"/>
                  </a:cubicBezTo>
                  <a:cubicBezTo>
                    <a:pt x="3540" y="371"/>
                    <a:pt x="3543" y="373"/>
                    <a:pt x="3548" y="373"/>
                  </a:cubicBezTo>
                  <a:cubicBezTo>
                    <a:pt x="3549" y="373"/>
                    <a:pt x="3550" y="373"/>
                    <a:pt x="3551" y="372"/>
                  </a:cubicBezTo>
                  <a:cubicBezTo>
                    <a:pt x="3557" y="371"/>
                    <a:pt x="3561" y="366"/>
                    <a:pt x="3560" y="362"/>
                  </a:cubicBezTo>
                  <a:cubicBezTo>
                    <a:pt x="3559" y="358"/>
                    <a:pt x="3556" y="356"/>
                    <a:pt x="3552" y="356"/>
                  </a:cubicBezTo>
                  <a:moveTo>
                    <a:pt x="2667" y="346"/>
                  </a:moveTo>
                  <a:cubicBezTo>
                    <a:pt x="2664" y="346"/>
                    <a:pt x="2662" y="349"/>
                    <a:pt x="2662" y="354"/>
                  </a:cubicBezTo>
                  <a:cubicBezTo>
                    <a:pt x="2662" y="359"/>
                    <a:pt x="2665" y="365"/>
                    <a:pt x="2669" y="367"/>
                  </a:cubicBezTo>
                  <a:cubicBezTo>
                    <a:pt x="2670" y="367"/>
                    <a:pt x="2671" y="367"/>
                    <a:pt x="2672" y="367"/>
                  </a:cubicBezTo>
                  <a:cubicBezTo>
                    <a:pt x="2674" y="367"/>
                    <a:pt x="2677" y="365"/>
                    <a:pt x="2677" y="360"/>
                  </a:cubicBezTo>
                  <a:cubicBezTo>
                    <a:pt x="2677" y="354"/>
                    <a:pt x="2673" y="348"/>
                    <a:pt x="2669" y="347"/>
                  </a:cubicBezTo>
                  <a:cubicBezTo>
                    <a:pt x="2669" y="346"/>
                    <a:pt x="2668" y="346"/>
                    <a:pt x="2667" y="346"/>
                  </a:cubicBezTo>
                  <a:moveTo>
                    <a:pt x="3633" y="333"/>
                  </a:moveTo>
                  <a:cubicBezTo>
                    <a:pt x="3632" y="333"/>
                    <a:pt x="3630" y="333"/>
                    <a:pt x="3629" y="334"/>
                  </a:cubicBezTo>
                  <a:cubicBezTo>
                    <a:pt x="3623" y="335"/>
                    <a:pt x="3620" y="340"/>
                    <a:pt x="3621" y="344"/>
                  </a:cubicBezTo>
                  <a:cubicBezTo>
                    <a:pt x="3621" y="347"/>
                    <a:pt x="3624" y="349"/>
                    <a:pt x="3628" y="349"/>
                  </a:cubicBezTo>
                  <a:cubicBezTo>
                    <a:pt x="3630" y="349"/>
                    <a:pt x="3631" y="348"/>
                    <a:pt x="3632" y="348"/>
                  </a:cubicBezTo>
                  <a:cubicBezTo>
                    <a:pt x="3638" y="346"/>
                    <a:pt x="3642" y="342"/>
                    <a:pt x="3641" y="338"/>
                  </a:cubicBezTo>
                  <a:cubicBezTo>
                    <a:pt x="3640" y="335"/>
                    <a:pt x="3637" y="333"/>
                    <a:pt x="3633" y="333"/>
                  </a:cubicBezTo>
                  <a:moveTo>
                    <a:pt x="1311" y="328"/>
                  </a:moveTo>
                  <a:cubicBezTo>
                    <a:pt x="1311" y="328"/>
                    <a:pt x="1311" y="328"/>
                    <a:pt x="1311" y="328"/>
                  </a:cubicBezTo>
                  <a:cubicBezTo>
                    <a:pt x="1307" y="328"/>
                    <a:pt x="1304" y="330"/>
                    <a:pt x="1305" y="333"/>
                  </a:cubicBezTo>
                  <a:cubicBezTo>
                    <a:pt x="1306" y="336"/>
                    <a:pt x="1310" y="339"/>
                    <a:pt x="1314" y="339"/>
                  </a:cubicBezTo>
                  <a:cubicBezTo>
                    <a:pt x="1314" y="339"/>
                    <a:pt x="1314" y="339"/>
                    <a:pt x="1314" y="339"/>
                  </a:cubicBezTo>
                  <a:cubicBezTo>
                    <a:pt x="1318" y="338"/>
                    <a:pt x="1321" y="336"/>
                    <a:pt x="1320" y="333"/>
                  </a:cubicBezTo>
                  <a:cubicBezTo>
                    <a:pt x="1319" y="330"/>
                    <a:pt x="1315" y="328"/>
                    <a:pt x="1311" y="328"/>
                  </a:cubicBezTo>
                  <a:moveTo>
                    <a:pt x="1242" y="326"/>
                  </a:moveTo>
                  <a:cubicBezTo>
                    <a:pt x="1237" y="326"/>
                    <a:pt x="1235" y="328"/>
                    <a:pt x="1236" y="330"/>
                  </a:cubicBezTo>
                  <a:cubicBezTo>
                    <a:pt x="1236" y="333"/>
                    <a:pt x="1241" y="336"/>
                    <a:pt x="1246" y="337"/>
                  </a:cubicBezTo>
                  <a:cubicBezTo>
                    <a:pt x="1247" y="337"/>
                    <a:pt x="1247" y="337"/>
                    <a:pt x="1248" y="337"/>
                  </a:cubicBezTo>
                  <a:cubicBezTo>
                    <a:pt x="1252" y="337"/>
                    <a:pt x="1255" y="335"/>
                    <a:pt x="1254" y="332"/>
                  </a:cubicBezTo>
                  <a:cubicBezTo>
                    <a:pt x="1253" y="329"/>
                    <a:pt x="1248" y="326"/>
                    <a:pt x="1243" y="326"/>
                  </a:cubicBezTo>
                  <a:cubicBezTo>
                    <a:pt x="1243" y="326"/>
                    <a:pt x="1242" y="326"/>
                    <a:pt x="1242" y="326"/>
                  </a:cubicBezTo>
                  <a:moveTo>
                    <a:pt x="1369" y="324"/>
                  </a:moveTo>
                  <a:cubicBezTo>
                    <a:pt x="1369" y="324"/>
                    <a:pt x="1368" y="324"/>
                    <a:pt x="1368" y="324"/>
                  </a:cubicBezTo>
                  <a:cubicBezTo>
                    <a:pt x="1364" y="325"/>
                    <a:pt x="1362" y="327"/>
                    <a:pt x="1363" y="331"/>
                  </a:cubicBezTo>
                  <a:cubicBezTo>
                    <a:pt x="1363" y="333"/>
                    <a:pt x="1367" y="336"/>
                    <a:pt x="1370" y="336"/>
                  </a:cubicBezTo>
                  <a:cubicBezTo>
                    <a:pt x="1371" y="336"/>
                    <a:pt x="1371" y="336"/>
                    <a:pt x="1371" y="335"/>
                  </a:cubicBezTo>
                  <a:cubicBezTo>
                    <a:pt x="1375" y="335"/>
                    <a:pt x="1378" y="332"/>
                    <a:pt x="1377" y="329"/>
                  </a:cubicBezTo>
                  <a:cubicBezTo>
                    <a:pt x="1376" y="326"/>
                    <a:pt x="1372" y="324"/>
                    <a:pt x="1369" y="324"/>
                  </a:cubicBezTo>
                  <a:moveTo>
                    <a:pt x="2610" y="320"/>
                  </a:moveTo>
                  <a:cubicBezTo>
                    <a:pt x="2607" y="320"/>
                    <a:pt x="2605" y="323"/>
                    <a:pt x="2604" y="328"/>
                  </a:cubicBezTo>
                  <a:cubicBezTo>
                    <a:pt x="2604" y="333"/>
                    <a:pt x="2607" y="339"/>
                    <a:pt x="2611" y="341"/>
                  </a:cubicBezTo>
                  <a:cubicBezTo>
                    <a:pt x="2612" y="341"/>
                    <a:pt x="2613" y="341"/>
                    <a:pt x="2614" y="341"/>
                  </a:cubicBezTo>
                  <a:cubicBezTo>
                    <a:pt x="2617" y="341"/>
                    <a:pt x="2619" y="339"/>
                    <a:pt x="2619" y="334"/>
                  </a:cubicBezTo>
                  <a:cubicBezTo>
                    <a:pt x="2619" y="329"/>
                    <a:pt x="2616" y="323"/>
                    <a:pt x="2612" y="321"/>
                  </a:cubicBezTo>
                  <a:cubicBezTo>
                    <a:pt x="2611" y="320"/>
                    <a:pt x="2610" y="320"/>
                    <a:pt x="2610" y="320"/>
                  </a:cubicBezTo>
                  <a:moveTo>
                    <a:pt x="1424" y="318"/>
                  </a:moveTo>
                  <a:cubicBezTo>
                    <a:pt x="1423" y="318"/>
                    <a:pt x="1423" y="318"/>
                    <a:pt x="1423" y="318"/>
                  </a:cubicBezTo>
                  <a:cubicBezTo>
                    <a:pt x="1419" y="319"/>
                    <a:pt x="1417" y="322"/>
                    <a:pt x="1418" y="325"/>
                  </a:cubicBezTo>
                  <a:cubicBezTo>
                    <a:pt x="1418" y="328"/>
                    <a:pt x="1421" y="330"/>
                    <a:pt x="1424" y="330"/>
                  </a:cubicBezTo>
                  <a:cubicBezTo>
                    <a:pt x="1425" y="330"/>
                    <a:pt x="1425" y="330"/>
                    <a:pt x="1426" y="329"/>
                  </a:cubicBezTo>
                  <a:cubicBezTo>
                    <a:pt x="1429" y="329"/>
                    <a:pt x="1432" y="326"/>
                    <a:pt x="1431" y="323"/>
                  </a:cubicBezTo>
                  <a:cubicBezTo>
                    <a:pt x="1430" y="320"/>
                    <a:pt x="1427" y="318"/>
                    <a:pt x="1424" y="318"/>
                  </a:cubicBezTo>
                  <a:moveTo>
                    <a:pt x="1163" y="316"/>
                  </a:moveTo>
                  <a:cubicBezTo>
                    <a:pt x="1159" y="316"/>
                    <a:pt x="1157" y="318"/>
                    <a:pt x="1157" y="320"/>
                  </a:cubicBezTo>
                  <a:cubicBezTo>
                    <a:pt x="1158" y="323"/>
                    <a:pt x="1163" y="326"/>
                    <a:pt x="1169" y="327"/>
                  </a:cubicBezTo>
                  <a:cubicBezTo>
                    <a:pt x="1170" y="327"/>
                    <a:pt x="1171" y="327"/>
                    <a:pt x="1172" y="327"/>
                  </a:cubicBezTo>
                  <a:cubicBezTo>
                    <a:pt x="1176" y="327"/>
                    <a:pt x="1178" y="326"/>
                    <a:pt x="1178" y="323"/>
                  </a:cubicBezTo>
                  <a:cubicBezTo>
                    <a:pt x="1177" y="320"/>
                    <a:pt x="1172" y="317"/>
                    <a:pt x="1166" y="316"/>
                  </a:cubicBezTo>
                  <a:cubicBezTo>
                    <a:pt x="1165" y="316"/>
                    <a:pt x="1164" y="316"/>
                    <a:pt x="1163" y="316"/>
                  </a:cubicBezTo>
                  <a:moveTo>
                    <a:pt x="1476" y="309"/>
                  </a:moveTo>
                  <a:cubicBezTo>
                    <a:pt x="1476" y="309"/>
                    <a:pt x="1476" y="309"/>
                    <a:pt x="1475" y="309"/>
                  </a:cubicBezTo>
                  <a:cubicBezTo>
                    <a:pt x="1472" y="310"/>
                    <a:pt x="1469" y="313"/>
                    <a:pt x="1470" y="316"/>
                  </a:cubicBezTo>
                  <a:cubicBezTo>
                    <a:pt x="1471" y="319"/>
                    <a:pt x="1473" y="321"/>
                    <a:pt x="1476" y="321"/>
                  </a:cubicBezTo>
                  <a:cubicBezTo>
                    <a:pt x="1477" y="321"/>
                    <a:pt x="1477" y="321"/>
                    <a:pt x="1478" y="321"/>
                  </a:cubicBezTo>
                  <a:cubicBezTo>
                    <a:pt x="1481" y="320"/>
                    <a:pt x="1484" y="317"/>
                    <a:pt x="1483" y="314"/>
                  </a:cubicBezTo>
                  <a:cubicBezTo>
                    <a:pt x="1482" y="311"/>
                    <a:pt x="1480" y="309"/>
                    <a:pt x="1476" y="309"/>
                  </a:cubicBezTo>
                  <a:moveTo>
                    <a:pt x="3714" y="309"/>
                  </a:moveTo>
                  <a:cubicBezTo>
                    <a:pt x="3713" y="309"/>
                    <a:pt x="3711" y="309"/>
                    <a:pt x="3710" y="309"/>
                  </a:cubicBezTo>
                  <a:cubicBezTo>
                    <a:pt x="3704" y="311"/>
                    <a:pt x="3701" y="316"/>
                    <a:pt x="3702" y="319"/>
                  </a:cubicBezTo>
                  <a:cubicBezTo>
                    <a:pt x="3702" y="322"/>
                    <a:pt x="3705" y="324"/>
                    <a:pt x="3709" y="324"/>
                  </a:cubicBezTo>
                  <a:cubicBezTo>
                    <a:pt x="3711" y="324"/>
                    <a:pt x="3712" y="323"/>
                    <a:pt x="3714" y="323"/>
                  </a:cubicBezTo>
                  <a:cubicBezTo>
                    <a:pt x="3719" y="321"/>
                    <a:pt x="3723" y="317"/>
                    <a:pt x="3722" y="313"/>
                  </a:cubicBezTo>
                  <a:cubicBezTo>
                    <a:pt x="3721" y="310"/>
                    <a:pt x="3718" y="309"/>
                    <a:pt x="3714" y="309"/>
                  </a:cubicBezTo>
                  <a:moveTo>
                    <a:pt x="1079" y="301"/>
                  </a:moveTo>
                  <a:cubicBezTo>
                    <a:pt x="1075" y="301"/>
                    <a:pt x="1073" y="302"/>
                    <a:pt x="1074" y="304"/>
                  </a:cubicBezTo>
                  <a:cubicBezTo>
                    <a:pt x="1074" y="307"/>
                    <a:pt x="1079" y="311"/>
                    <a:pt x="1085" y="312"/>
                  </a:cubicBezTo>
                  <a:cubicBezTo>
                    <a:pt x="1087" y="312"/>
                    <a:pt x="1088" y="313"/>
                    <a:pt x="1090" y="313"/>
                  </a:cubicBezTo>
                  <a:cubicBezTo>
                    <a:pt x="1093" y="313"/>
                    <a:pt x="1096" y="311"/>
                    <a:pt x="1095" y="309"/>
                  </a:cubicBezTo>
                  <a:cubicBezTo>
                    <a:pt x="1095" y="306"/>
                    <a:pt x="1089" y="303"/>
                    <a:pt x="1083" y="301"/>
                  </a:cubicBezTo>
                  <a:cubicBezTo>
                    <a:pt x="1082" y="301"/>
                    <a:pt x="1080" y="301"/>
                    <a:pt x="1079" y="301"/>
                  </a:cubicBezTo>
                  <a:moveTo>
                    <a:pt x="1527" y="298"/>
                  </a:moveTo>
                  <a:cubicBezTo>
                    <a:pt x="1527" y="298"/>
                    <a:pt x="1526" y="298"/>
                    <a:pt x="1526" y="298"/>
                  </a:cubicBezTo>
                  <a:cubicBezTo>
                    <a:pt x="1522" y="299"/>
                    <a:pt x="1520" y="302"/>
                    <a:pt x="1521" y="306"/>
                  </a:cubicBezTo>
                  <a:cubicBezTo>
                    <a:pt x="1521" y="309"/>
                    <a:pt x="1524" y="311"/>
                    <a:pt x="1526" y="311"/>
                  </a:cubicBezTo>
                  <a:cubicBezTo>
                    <a:pt x="1527" y="311"/>
                    <a:pt x="1527" y="311"/>
                    <a:pt x="1528" y="311"/>
                  </a:cubicBezTo>
                  <a:cubicBezTo>
                    <a:pt x="1531" y="310"/>
                    <a:pt x="1534" y="306"/>
                    <a:pt x="1533" y="303"/>
                  </a:cubicBezTo>
                  <a:cubicBezTo>
                    <a:pt x="1533" y="300"/>
                    <a:pt x="1530" y="298"/>
                    <a:pt x="1527" y="298"/>
                  </a:cubicBezTo>
                  <a:moveTo>
                    <a:pt x="2552" y="294"/>
                  </a:moveTo>
                  <a:cubicBezTo>
                    <a:pt x="2549" y="294"/>
                    <a:pt x="2547" y="297"/>
                    <a:pt x="2547" y="301"/>
                  </a:cubicBezTo>
                  <a:cubicBezTo>
                    <a:pt x="2547" y="307"/>
                    <a:pt x="2550" y="313"/>
                    <a:pt x="2554" y="315"/>
                  </a:cubicBezTo>
                  <a:cubicBezTo>
                    <a:pt x="2555" y="315"/>
                    <a:pt x="2555" y="315"/>
                    <a:pt x="2556" y="315"/>
                  </a:cubicBezTo>
                  <a:cubicBezTo>
                    <a:pt x="2559" y="315"/>
                    <a:pt x="2561" y="312"/>
                    <a:pt x="2561" y="308"/>
                  </a:cubicBezTo>
                  <a:cubicBezTo>
                    <a:pt x="2562" y="302"/>
                    <a:pt x="2559" y="296"/>
                    <a:pt x="2555" y="295"/>
                  </a:cubicBezTo>
                  <a:cubicBezTo>
                    <a:pt x="2554" y="294"/>
                    <a:pt x="2553" y="294"/>
                    <a:pt x="2552" y="294"/>
                  </a:cubicBezTo>
                  <a:moveTo>
                    <a:pt x="1576" y="285"/>
                  </a:moveTo>
                  <a:cubicBezTo>
                    <a:pt x="1576" y="285"/>
                    <a:pt x="1575" y="285"/>
                    <a:pt x="1575" y="286"/>
                  </a:cubicBezTo>
                  <a:cubicBezTo>
                    <a:pt x="1572" y="286"/>
                    <a:pt x="1569" y="290"/>
                    <a:pt x="1570" y="294"/>
                  </a:cubicBezTo>
                  <a:cubicBezTo>
                    <a:pt x="1570" y="297"/>
                    <a:pt x="1572" y="299"/>
                    <a:pt x="1575" y="299"/>
                  </a:cubicBezTo>
                  <a:cubicBezTo>
                    <a:pt x="1576" y="299"/>
                    <a:pt x="1576" y="299"/>
                    <a:pt x="1577" y="299"/>
                  </a:cubicBezTo>
                  <a:cubicBezTo>
                    <a:pt x="1580" y="298"/>
                    <a:pt x="1583" y="294"/>
                    <a:pt x="1582" y="291"/>
                  </a:cubicBezTo>
                  <a:cubicBezTo>
                    <a:pt x="1582" y="287"/>
                    <a:pt x="1579" y="285"/>
                    <a:pt x="1576" y="285"/>
                  </a:cubicBezTo>
                  <a:moveTo>
                    <a:pt x="3795" y="284"/>
                  </a:moveTo>
                  <a:cubicBezTo>
                    <a:pt x="3793" y="284"/>
                    <a:pt x="3792" y="285"/>
                    <a:pt x="3790" y="285"/>
                  </a:cubicBezTo>
                  <a:cubicBezTo>
                    <a:pt x="3785" y="287"/>
                    <a:pt x="3781" y="291"/>
                    <a:pt x="3782" y="294"/>
                  </a:cubicBezTo>
                  <a:cubicBezTo>
                    <a:pt x="3783" y="297"/>
                    <a:pt x="3786" y="298"/>
                    <a:pt x="3790" y="298"/>
                  </a:cubicBezTo>
                  <a:cubicBezTo>
                    <a:pt x="3791" y="298"/>
                    <a:pt x="3793" y="298"/>
                    <a:pt x="3794" y="298"/>
                  </a:cubicBezTo>
                  <a:cubicBezTo>
                    <a:pt x="3800" y="296"/>
                    <a:pt x="3804" y="292"/>
                    <a:pt x="3803" y="288"/>
                  </a:cubicBezTo>
                  <a:cubicBezTo>
                    <a:pt x="3802" y="286"/>
                    <a:pt x="3799" y="284"/>
                    <a:pt x="3795" y="284"/>
                  </a:cubicBezTo>
                  <a:moveTo>
                    <a:pt x="990" y="281"/>
                  </a:moveTo>
                  <a:cubicBezTo>
                    <a:pt x="987" y="281"/>
                    <a:pt x="985" y="282"/>
                    <a:pt x="985" y="284"/>
                  </a:cubicBezTo>
                  <a:cubicBezTo>
                    <a:pt x="986" y="287"/>
                    <a:pt x="991" y="291"/>
                    <a:pt x="997" y="292"/>
                  </a:cubicBezTo>
                  <a:cubicBezTo>
                    <a:pt x="999" y="293"/>
                    <a:pt x="1001" y="293"/>
                    <a:pt x="1002" y="293"/>
                  </a:cubicBezTo>
                  <a:cubicBezTo>
                    <a:pt x="1006" y="293"/>
                    <a:pt x="1008" y="292"/>
                    <a:pt x="1008" y="290"/>
                  </a:cubicBezTo>
                  <a:cubicBezTo>
                    <a:pt x="1007" y="287"/>
                    <a:pt x="1002" y="283"/>
                    <a:pt x="995" y="282"/>
                  </a:cubicBezTo>
                  <a:cubicBezTo>
                    <a:pt x="994" y="281"/>
                    <a:pt x="992" y="281"/>
                    <a:pt x="990" y="281"/>
                  </a:cubicBezTo>
                  <a:moveTo>
                    <a:pt x="1625" y="272"/>
                  </a:moveTo>
                  <a:cubicBezTo>
                    <a:pt x="1624" y="272"/>
                    <a:pt x="1624" y="272"/>
                    <a:pt x="1623" y="272"/>
                  </a:cubicBezTo>
                  <a:cubicBezTo>
                    <a:pt x="1620" y="273"/>
                    <a:pt x="1618" y="277"/>
                    <a:pt x="1618" y="280"/>
                  </a:cubicBezTo>
                  <a:cubicBezTo>
                    <a:pt x="1618" y="284"/>
                    <a:pt x="1620" y="286"/>
                    <a:pt x="1623" y="286"/>
                  </a:cubicBezTo>
                  <a:cubicBezTo>
                    <a:pt x="1623" y="286"/>
                    <a:pt x="1624" y="286"/>
                    <a:pt x="1624" y="286"/>
                  </a:cubicBezTo>
                  <a:cubicBezTo>
                    <a:pt x="1628" y="285"/>
                    <a:pt x="1630" y="281"/>
                    <a:pt x="1630" y="277"/>
                  </a:cubicBezTo>
                  <a:cubicBezTo>
                    <a:pt x="1630" y="274"/>
                    <a:pt x="1627" y="272"/>
                    <a:pt x="1625" y="272"/>
                  </a:cubicBezTo>
                  <a:moveTo>
                    <a:pt x="2495" y="268"/>
                  </a:moveTo>
                  <a:cubicBezTo>
                    <a:pt x="2492" y="268"/>
                    <a:pt x="2489" y="271"/>
                    <a:pt x="2489" y="276"/>
                  </a:cubicBezTo>
                  <a:cubicBezTo>
                    <a:pt x="2489" y="281"/>
                    <a:pt x="2492" y="287"/>
                    <a:pt x="2496" y="289"/>
                  </a:cubicBezTo>
                  <a:cubicBezTo>
                    <a:pt x="2497" y="289"/>
                    <a:pt x="2498" y="289"/>
                    <a:pt x="2498" y="289"/>
                  </a:cubicBezTo>
                  <a:cubicBezTo>
                    <a:pt x="2501" y="289"/>
                    <a:pt x="2504" y="286"/>
                    <a:pt x="2504" y="282"/>
                  </a:cubicBezTo>
                  <a:cubicBezTo>
                    <a:pt x="2504" y="276"/>
                    <a:pt x="2501" y="270"/>
                    <a:pt x="2497" y="269"/>
                  </a:cubicBezTo>
                  <a:cubicBezTo>
                    <a:pt x="2496" y="268"/>
                    <a:pt x="2496" y="268"/>
                    <a:pt x="2495" y="268"/>
                  </a:cubicBezTo>
                  <a:moveTo>
                    <a:pt x="3874" y="260"/>
                  </a:moveTo>
                  <a:cubicBezTo>
                    <a:pt x="3873" y="260"/>
                    <a:pt x="3871" y="260"/>
                    <a:pt x="3870" y="261"/>
                  </a:cubicBezTo>
                  <a:cubicBezTo>
                    <a:pt x="3864" y="263"/>
                    <a:pt x="3861" y="267"/>
                    <a:pt x="3862" y="270"/>
                  </a:cubicBezTo>
                  <a:cubicBezTo>
                    <a:pt x="3863" y="272"/>
                    <a:pt x="3866" y="273"/>
                    <a:pt x="3869" y="273"/>
                  </a:cubicBezTo>
                  <a:cubicBezTo>
                    <a:pt x="3871" y="273"/>
                    <a:pt x="3872" y="273"/>
                    <a:pt x="3874" y="273"/>
                  </a:cubicBezTo>
                  <a:cubicBezTo>
                    <a:pt x="3880" y="271"/>
                    <a:pt x="3883" y="267"/>
                    <a:pt x="3882" y="264"/>
                  </a:cubicBezTo>
                  <a:cubicBezTo>
                    <a:pt x="3881" y="261"/>
                    <a:pt x="3878" y="260"/>
                    <a:pt x="3874" y="260"/>
                  </a:cubicBezTo>
                  <a:moveTo>
                    <a:pt x="898" y="258"/>
                  </a:moveTo>
                  <a:cubicBezTo>
                    <a:pt x="895" y="258"/>
                    <a:pt x="893" y="259"/>
                    <a:pt x="893" y="261"/>
                  </a:cubicBezTo>
                  <a:cubicBezTo>
                    <a:pt x="893" y="264"/>
                    <a:pt x="899" y="268"/>
                    <a:pt x="905" y="269"/>
                  </a:cubicBezTo>
                  <a:cubicBezTo>
                    <a:pt x="907" y="270"/>
                    <a:pt x="909" y="270"/>
                    <a:pt x="911" y="270"/>
                  </a:cubicBezTo>
                  <a:cubicBezTo>
                    <a:pt x="915" y="270"/>
                    <a:pt x="917" y="269"/>
                    <a:pt x="917" y="267"/>
                  </a:cubicBezTo>
                  <a:cubicBezTo>
                    <a:pt x="916" y="264"/>
                    <a:pt x="911" y="260"/>
                    <a:pt x="904" y="259"/>
                  </a:cubicBezTo>
                  <a:cubicBezTo>
                    <a:pt x="902" y="258"/>
                    <a:pt x="900" y="258"/>
                    <a:pt x="898" y="258"/>
                  </a:cubicBezTo>
                  <a:moveTo>
                    <a:pt x="1672" y="257"/>
                  </a:moveTo>
                  <a:cubicBezTo>
                    <a:pt x="1672" y="257"/>
                    <a:pt x="1671" y="257"/>
                    <a:pt x="1671" y="257"/>
                  </a:cubicBezTo>
                  <a:cubicBezTo>
                    <a:pt x="1667" y="258"/>
                    <a:pt x="1665" y="262"/>
                    <a:pt x="1665" y="266"/>
                  </a:cubicBezTo>
                  <a:cubicBezTo>
                    <a:pt x="1665" y="270"/>
                    <a:pt x="1667" y="272"/>
                    <a:pt x="1670" y="272"/>
                  </a:cubicBezTo>
                  <a:cubicBezTo>
                    <a:pt x="1670" y="272"/>
                    <a:pt x="1671" y="272"/>
                    <a:pt x="1671" y="272"/>
                  </a:cubicBezTo>
                  <a:cubicBezTo>
                    <a:pt x="1675" y="271"/>
                    <a:pt x="1677" y="267"/>
                    <a:pt x="1677" y="263"/>
                  </a:cubicBezTo>
                  <a:cubicBezTo>
                    <a:pt x="1677" y="259"/>
                    <a:pt x="1675" y="257"/>
                    <a:pt x="1672" y="257"/>
                  </a:cubicBezTo>
                  <a:moveTo>
                    <a:pt x="2437" y="244"/>
                  </a:moveTo>
                  <a:cubicBezTo>
                    <a:pt x="2434" y="244"/>
                    <a:pt x="2431" y="247"/>
                    <a:pt x="2431" y="251"/>
                  </a:cubicBezTo>
                  <a:cubicBezTo>
                    <a:pt x="2431" y="256"/>
                    <a:pt x="2434" y="262"/>
                    <a:pt x="2438" y="264"/>
                  </a:cubicBezTo>
                  <a:cubicBezTo>
                    <a:pt x="2439" y="264"/>
                    <a:pt x="2439" y="264"/>
                    <a:pt x="2440" y="264"/>
                  </a:cubicBezTo>
                  <a:cubicBezTo>
                    <a:pt x="2443" y="264"/>
                    <a:pt x="2445" y="261"/>
                    <a:pt x="2446" y="257"/>
                  </a:cubicBezTo>
                  <a:cubicBezTo>
                    <a:pt x="2446" y="252"/>
                    <a:pt x="2443" y="246"/>
                    <a:pt x="2439" y="244"/>
                  </a:cubicBezTo>
                  <a:cubicBezTo>
                    <a:pt x="2438" y="244"/>
                    <a:pt x="2438" y="244"/>
                    <a:pt x="2437" y="244"/>
                  </a:cubicBezTo>
                  <a:moveTo>
                    <a:pt x="1719" y="242"/>
                  </a:moveTo>
                  <a:cubicBezTo>
                    <a:pt x="1719" y="242"/>
                    <a:pt x="1719" y="242"/>
                    <a:pt x="1718" y="242"/>
                  </a:cubicBezTo>
                  <a:cubicBezTo>
                    <a:pt x="1715" y="243"/>
                    <a:pt x="1712" y="248"/>
                    <a:pt x="1712" y="252"/>
                  </a:cubicBezTo>
                  <a:cubicBezTo>
                    <a:pt x="1712" y="255"/>
                    <a:pt x="1714" y="258"/>
                    <a:pt x="1717" y="258"/>
                  </a:cubicBezTo>
                  <a:cubicBezTo>
                    <a:pt x="1717" y="258"/>
                    <a:pt x="1718" y="258"/>
                    <a:pt x="1718" y="258"/>
                  </a:cubicBezTo>
                  <a:cubicBezTo>
                    <a:pt x="1721" y="257"/>
                    <a:pt x="1724" y="252"/>
                    <a:pt x="1724" y="248"/>
                  </a:cubicBezTo>
                  <a:cubicBezTo>
                    <a:pt x="1724" y="245"/>
                    <a:pt x="1722" y="242"/>
                    <a:pt x="1719" y="242"/>
                  </a:cubicBezTo>
                  <a:moveTo>
                    <a:pt x="3952" y="237"/>
                  </a:moveTo>
                  <a:cubicBezTo>
                    <a:pt x="3950" y="237"/>
                    <a:pt x="3949" y="237"/>
                    <a:pt x="3947" y="238"/>
                  </a:cubicBezTo>
                  <a:cubicBezTo>
                    <a:pt x="3942" y="239"/>
                    <a:pt x="3939" y="243"/>
                    <a:pt x="3940" y="246"/>
                  </a:cubicBezTo>
                  <a:cubicBezTo>
                    <a:pt x="3941" y="248"/>
                    <a:pt x="3944" y="249"/>
                    <a:pt x="3947" y="249"/>
                  </a:cubicBezTo>
                  <a:cubicBezTo>
                    <a:pt x="3949" y="249"/>
                    <a:pt x="3951" y="249"/>
                    <a:pt x="3952" y="249"/>
                  </a:cubicBezTo>
                  <a:cubicBezTo>
                    <a:pt x="3958" y="247"/>
                    <a:pt x="3961" y="243"/>
                    <a:pt x="3960" y="240"/>
                  </a:cubicBezTo>
                  <a:cubicBezTo>
                    <a:pt x="3959" y="238"/>
                    <a:pt x="3956" y="237"/>
                    <a:pt x="3952" y="237"/>
                  </a:cubicBezTo>
                  <a:moveTo>
                    <a:pt x="804" y="233"/>
                  </a:moveTo>
                  <a:cubicBezTo>
                    <a:pt x="801" y="233"/>
                    <a:pt x="798" y="234"/>
                    <a:pt x="798" y="236"/>
                  </a:cubicBezTo>
                  <a:cubicBezTo>
                    <a:pt x="798" y="238"/>
                    <a:pt x="804" y="242"/>
                    <a:pt x="810" y="244"/>
                  </a:cubicBezTo>
                  <a:cubicBezTo>
                    <a:pt x="813" y="245"/>
                    <a:pt x="815" y="245"/>
                    <a:pt x="817" y="245"/>
                  </a:cubicBezTo>
                  <a:cubicBezTo>
                    <a:pt x="820" y="245"/>
                    <a:pt x="823" y="244"/>
                    <a:pt x="822" y="242"/>
                  </a:cubicBezTo>
                  <a:cubicBezTo>
                    <a:pt x="822" y="239"/>
                    <a:pt x="817" y="235"/>
                    <a:pt x="810" y="234"/>
                  </a:cubicBezTo>
                  <a:cubicBezTo>
                    <a:pt x="808" y="233"/>
                    <a:pt x="806" y="233"/>
                    <a:pt x="804" y="233"/>
                  </a:cubicBezTo>
                  <a:moveTo>
                    <a:pt x="1767" y="228"/>
                  </a:moveTo>
                  <a:cubicBezTo>
                    <a:pt x="1766" y="228"/>
                    <a:pt x="1766" y="228"/>
                    <a:pt x="1765" y="228"/>
                  </a:cubicBezTo>
                  <a:cubicBezTo>
                    <a:pt x="1762" y="229"/>
                    <a:pt x="1759" y="233"/>
                    <a:pt x="1759" y="238"/>
                  </a:cubicBezTo>
                  <a:cubicBezTo>
                    <a:pt x="1759" y="241"/>
                    <a:pt x="1761" y="244"/>
                    <a:pt x="1764" y="244"/>
                  </a:cubicBezTo>
                  <a:cubicBezTo>
                    <a:pt x="1764" y="244"/>
                    <a:pt x="1765" y="244"/>
                    <a:pt x="1765" y="244"/>
                  </a:cubicBezTo>
                  <a:cubicBezTo>
                    <a:pt x="1768" y="243"/>
                    <a:pt x="1771" y="238"/>
                    <a:pt x="1771" y="234"/>
                  </a:cubicBezTo>
                  <a:cubicBezTo>
                    <a:pt x="1771" y="230"/>
                    <a:pt x="1769" y="228"/>
                    <a:pt x="1767" y="228"/>
                  </a:cubicBezTo>
                  <a:moveTo>
                    <a:pt x="2379" y="221"/>
                  </a:moveTo>
                  <a:cubicBezTo>
                    <a:pt x="2376" y="221"/>
                    <a:pt x="2373" y="224"/>
                    <a:pt x="2372" y="229"/>
                  </a:cubicBezTo>
                  <a:cubicBezTo>
                    <a:pt x="2372" y="234"/>
                    <a:pt x="2375" y="240"/>
                    <a:pt x="2379" y="241"/>
                  </a:cubicBezTo>
                  <a:cubicBezTo>
                    <a:pt x="2380" y="241"/>
                    <a:pt x="2380" y="241"/>
                    <a:pt x="2381" y="241"/>
                  </a:cubicBezTo>
                  <a:cubicBezTo>
                    <a:pt x="2384" y="241"/>
                    <a:pt x="2387" y="239"/>
                    <a:pt x="2387" y="234"/>
                  </a:cubicBezTo>
                  <a:cubicBezTo>
                    <a:pt x="2388" y="229"/>
                    <a:pt x="2385" y="223"/>
                    <a:pt x="2381" y="222"/>
                  </a:cubicBezTo>
                  <a:cubicBezTo>
                    <a:pt x="2380" y="221"/>
                    <a:pt x="2379" y="221"/>
                    <a:pt x="2379" y="221"/>
                  </a:cubicBezTo>
                  <a:moveTo>
                    <a:pt x="4027" y="215"/>
                  </a:moveTo>
                  <a:cubicBezTo>
                    <a:pt x="4026" y="215"/>
                    <a:pt x="4024" y="215"/>
                    <a:pt x="4023" y="216"/>
                  </a:cubicBezTo>
                  <a:cubicBezTo>
                    <a:pt x="4018" y="217"/>
                    <a:pt x="4015" y="221"/>
                    <a:pt x="4016" y="224"/>
                  </a:cubicBezTo>
                  <a:cubicBezTo>
                    <a:pt x="4017" y="226"/>
                    <a:pt x="4020" y="227"/>
                    <a:pt x="4024" y="227"/>
                  </a:cubicBezTo>
                  <a:cubicBezTo>
                    <a:pt x="4025" y="227"/>
                    <a:pt x="4027" y="227"/>
                    <a:pt x="4028" y="226"/>
                  </a:cubicBezTo>
                  <a:cubicBezTo>
                    <a:pt x="4034" y="225"/>
                    <a:pt x="4037" y="221"/>
                    <a:pt x="4035" y="218"/>
                  </a:cubicBezTo>
                  <a:cubicBezTo>
                    <a:pt x="4034" y="216"/>
                    <a:pt x="4031" y="215"/>
                    <a:pt x="4027" y="215"/>
                  </a:cubicBezTo>
                  <a:moveTo>
                    <a:pt x="1815" y="214"/>
                  </a:moveTo>
                  <a:cubicBezTo>
                    <a:pt x="1814" y="214"/>
                    <a:pt x="1814" y="214"/>
                    <a:pt x="1814" y="214"/>
                  </a:cubicBezTo>
                  <a:cubicBezTo>
                    <a:pt x="1810" y="215"/>
                    <a:pt x="1807" y="219"/>
                    <a:pt x="1807" y="224"/>
                  </a:cubicBezTo>
                  <a:cubicBezTo>
                    <a:pt x="1807" y="228"/>
                    <a:pt x="1809" y="231"/>
                    <a:pt x="1811" y="231"/>
                  </a:cubicBezTo>
                  <a:cubicBezTo>
                    <a:pt x="1812" y="231"/>
                    <a:pt x="1812" y="230"/>
                    <a:pt x="1812" y="230"/>
                  </a:cubicBezTo>
                  <a:cubicBezTo>
                    <a:pt x="1816" y="229"/>
                    <a:pt x="1819" y="225"/>
                    <a:pt x="1819" y="220"/>
                  </a:cubicBezTo>
                  <a:cubicBezTo>
                    <a:pt x="1819" y="216"/>
                    <a:pt x="1817" y="214"/>
                    <a:pt x="1815" y="214"/>
                  </a:cubicBezTo>
                  <a:moveTo>
                    <a:pt x="708" y="206"/>
                  </a:moveTo>
                  <a:cubicBezTo>
                    <a:pt x="705" y="206"/>
                    <a:pt x="702" y="207"/>
                    <a:pt x="702" y="209"/>
                  </a:cubicBezTo>
                  <a:cubicBezTo>
                    <a:pt x="702" y="212"/>
                    <a:pt x="707" y="216"/>
                    <a:pt x="714" y="218"/>
                  </a:cubicBezTo>
                  <a:cubicBezTo>
                    <a:pt x="716" y="218"/>
                    <a:pt x="719" y="219"/>
                    <a:pt x="721" y="219"/>
                  </a:cubicBezTo>
                  <a:cubicBezTo>
                    <a:pt x="724" y="219"/>
                    <a:pt x="726" y="218"/>
                    <a:pt x="727" y="216"/>
                  </a:cubicBezTo>
                  <a:cubicBezTo>
                    <a:pt x="727" y="213"/>
                    <a:pt x="721" y="209"/>
                    <a:pt x="715" y="207"/>
                  </a:cubicBezTo>
                  <a:cubicBezTo>
                    <a:pt x="712" y="207"/>
                    <a:pt x="710" y="206"/>
                    <a:pt x="708" y="206"/>
                  </a:cubicBezTo>
                  <a:moveTo>
                    <a:pt x="2320" y="202"/>
                  </a:moveTo>
                  <a:cubicBezTo>
                    <a:pt x="2316" y="202"/>
                    <a:pt x="2313" y="205"/>
                    <a:pt x="2313" y="209"/>
                  </a:cubicBezTo>
                  <a:cubicBezTo>
                    <a:pt x="2312" y="215"/>
                    <a:pt x="2315" y="220"/>
                    <a:pt x="2320" y="221"/>
                  </a:cubicBezTo>
                  <a:cubicBezTo>
                    <a:pt x="2320" y="222"/>
                    <a:pt x="2321" y="222"/>
                    <a:pt x="2321" y="222"/>
                  </a:cubicBezTo>
                  <a:cubicBezTo>
                    <a:pt x="2325" y="222"/>
                    <a:pt x="2328" y="219"/>
                    <a:pt x="2328" y="214"/>
                  </a:cubicBezTo>
                  <a:cubicBezTo>
                    <a:pt x="2329" y="209"/>
                    <a:pt x="2326" y="203"/>
                    <a:pt x="2322" y="202"/>
                  </a:cubicBezTo>
                  <a:cubicBezTo>
                    <a:pt x="2321" y="202"/>
                    <a:pt x="2320" y="202"/>
                    <a:pt x="2320" y="202"/>
                  </a:cubicBezTo>
                  <a:moveTo>
                    <a:pt x="1864" y="201"/>
                  </a:moveTo>
                  <a:cubicBezTo>
                    <a:pt x="1863" y="201"/>
                    <a:pt x="1863" y="201"/>
                    <a:pt x="1862" y="201"/>
                  </a:cubicBezTo>
                  <a:cubicBezTo>
                    <a:pt x="1859" y="202"/>
                    <a:pt x="1856" y="206"/>
                    <a:pt x="1856" y="211"/>
                  </a:cubicBezTo>
                  <a:cubicBezTo>
                    <a:pt x="1855" y="215"/>
                    <a:pt x="1857" y="218"/>
                    <a:pt x="1860" y="218"/>
                  </a:cubicBezTo>
                  <a:cubicBezTo>
                    <a:pt x="1860" y="218"/>
                    <a:pt x="1861" y="218"/>
                    <a:pt x="1861" y="218"/>
                  </a:cubicBezTo>
                  <a:cubicBezTo>
                    <a:pt x="1864" y="217"/>
                    <a:pt x="1868" y="213"/>
                    <a:pt x="1868" y="208"/>
                  </a:cubicBezTo>
                  <a:cubicBezTo>
                    <a:pt x="1868" y="204"/>
                    <a:pt x="1866" y="201"/>
                    <a:pt x="1864" y="201"/>
                  </a:cubicBezTo>
                  <a:moveTo>
                    <a:pt x="4100" y="195"/>
                  </a:moveTo>
                  <a:cubicBezTo>
                    <a:pt x="4098" y="195"/>
                    <a:pt x="4097" y="195"/>
                    <a:pt x="4096" y="196"/>
                  </a:cubicBezTo>
                  <a:cubicBezTo>
                    <a:pt x="4091" y="197"/>
                    <a:pt x="4088" y="200"/>
                    <a:pt x="4090" y="203"/>
                  </a:cubicBezTo>
                  <a:cubicBezTo>
                    <a:pt x="4091" y="206"/>
                    <a:pt x="4094" y="207"/>
                    <a:pt x="4098" y="207"/>
                  </a:cubicBezTo>
                  <a:cubicBezTo>
                    <a:pt x="4099" y="207"/>
                    <a:pt x="4100" y="207"/>
                    <a:pt x="4102" y="206"/>
                  </a:cubicBezTo>
                  <a:cubicBezTo>
                    <a:pt x="4107" y="205"/>
                    <a:pt x="4109" y="202"/>
                    <a:pt x="4108" y="199"/>
                  </a:cubicBezTo>
                  <a:cubicBezTo>
                    <a:pt x="4107" y="196"/>
                    <a:pt x="4103" y="195"/>
                    <a:pt x="4100" y="195"/>
                  </a:cubicBezTo>
                  <a:moveTo>
                    <a:pt x="1914" y="189"/>
                  </a:moveTo>
                  <a:cubicBezTo>
                    <a:pt x="1913" y="189"/>
                    <a:pt x="1913" y="189"/>
                    <a:pt x="1913" y="189"/>
                  </a:cubicBezTo>
                  <a:cubicBezTo>
                    <a:pt x="1909" y="190"/>
                    <a:pt x="1906" y="195"/>
                    <a:pt x="1905" y="200"/>
                  </a:cubicBezTo>
                  <a:cubicBezTo>
                    <a:pt x="1905" y="204"/>
                    <a:pt x="1907" y="207"/>
                    <a:pt x="1910" y="207"/>
                  </a:cubicBezTo>
                  <a:cubicBezTo>
                    <a:pt x="1910" y="207"/>
                    <a:pt x="1910" y="207"/>
                    <a:pt x="1911" y="207"/>
                  </a:cubicBezTo>
                  <a:cubicBezTo>
                    <a:pt x="1914" y="207"/>
                    <a:pt x="1918" y="202"/>
                    <a:pt x="1918" y="197"/>
                  </a:cubicBezTo>
                  <a:cubicBezTo>
                    <a:pt x="1919" y="193"/>
                    <a:pt x="1917" y="189"/>
                    <a:pt x="1914" y="189"/>
                  </a:cubicBezTo>
                  <a:moveTo>
                    <a:pt x="2260" y="186"/>
                  </a:moveTo>
                  <a:cubicBezTo>
                    <a:pt x="2256" y="186"/>
                    <a:pt x="2253" y="189"/>
                    <a:pt x="2252" y="194"/>
                  </a:cubicBezTo>
                  <a:cubicBezTo>
                    <a:pt x="2252" y="199"/>
                    <a:pt x="2255" y="204"/>
                    <a:pt x="2259" y="205"/>
                  </a:cubicBezTo>
                  <a:cubicBezTo>
                    <a:pt x="2259" y="205"/>
                    <a:pt x="2260" y="205"/>
                    <a:pt x="2260" y="205"/>
                  </a:cubicBezTo>
                  <a:cubicBezTo>
                    <a:pt x="2264" y="205"/>
                    <a:pt x="2267" y="202"/>
                    <a:pt x="2268" y="198"/>
                  </a:cubicBezTo>
                  <a:cubicBezTo>
                    <a:pt x="2268" y="192"/>
                    <a:pt x="2266" y="187"/>
                    <a:pt x="2261" y="186"/>
                  </a:cubicBezTo>
                  <a:cubicBezTo>
                    <a:pt x="2261" y="186"/>
                    <a:pt x="2260" y="186"/>
                    <a:pt x="2260" y="186"/>
                  </a:cubicBezTo>
                  <a:moveTo>
                    <a:pt x="612" y="180"/>
                  </a:moveTo>
                  <a:cubicBezTo>
                    <a:pt x="608" y="180"/>
                    <a:pt x="606" y="182"/>
                    <a:pt x="605" y="183"/>
                  </a:cubicBezTo>
                  <a:cubicBezTo>
                    <a:pt x="605" y="186"/>
                    <a:pt x="610" y="190"/>
                    <a:pt x="617" y="192"/>
                  </a:cubicBezTo>
                  <a:cubicBezTo>
                    <a:pt x="619" y="192"/>
                    <a:pt x="622" y="193"/>
                    <a:pt x="624" y="193"/>
                  </a:cubicBezTo>
                  <a:cubicBezTo>
                    <a:pt x="627" y="193"/>
                    <a:pt x="630" y="192"/>
                    <a:pt x="630" y="190"/>
                  </a:cubicBezTo>
                  <a:cubicBezTo>
                    <a:pt x="630" y="187"/>
                    <a:pt x="625" y="183"/>
                    <a:pt x="618" y="181"/>
                  </a:cubicBezTo>
                  <a:cubicBezTo>
                    <a:pt x="616" y="181"/>
                    <a:pt x="614" y="180"/>
                    <a:pt x="612" y="180"/>
                  </a:cubicBezTo>
                  <a:moveTo>
                    <a:pt x="1965" y="180"/>
                  </a:moveTo>
                  <a:cubicBezTo>
                    <a:pt x="1965" y="180"/>
                    <a:pt x="1965" y="180"/>
                    <a:pt x="1965" y="180"/>
                  </a:cubicBezTo>
                  <a:cubicBezTo>
                    <a:pt x="1961" y="181"/>
                    <a:pt x="1958" y="185"/>
                    <a:pt x="1957" y="190"/>
                  </a:cubicBezTo>
                  <a:cubicBezTo>
                    <a:pt x="1956" y="195"/>
                    <a:pt x="1958" y="198"/>
                    <a:pt x="1962" y="198"/>
                  </a:cubicBezTo>
                  <a:cubicBezTo>
                    <a:pt x="1962" y="198"/>
                    <a:pt x="1962" y="198"/>
                    <a:pt x="1962" y="198"/>
                  </a:cubicBezTo>
                  <a:cubicBezTo>
                    <a:pt x="1966" y="198"/>
                    <a:pt x="1970" y="193"/>
                    <a:pt x="1970" y="188"/>
                  </a:cubicBezTo>
                  <a:cubicBezTo>
                    <a:pt x="1971" y="183"/>
                    <a:pt x="1969" y="180"/>
                    <a:pt x="1965" y="180"/>
                  </a:cubicBezTo>
                  <a:moveTo>
                    <a:pt x="4169" y="178"/>
                  </a:moveTo>
                  <a:cubicBezTo>
                    <a:pt x="4168" y="178"/>
                    <a:pt x="4166" y="178"/>
                    <a:pt x="4165" y="178"/>
                  </a:cubicBezTo>
                  <a:cubicBezTo>
                    <a:pt x="4161" y="179"/>
                    <a:pt x="4158" y="183"/>
                    <a:pt x="4160" y="186"/>
                  </a:cubicBezTo>
                  <a:cubicBezTo>
                    <a:pt x="4161" y="188"/>
                    <a:pt x="4165" y="190"/>
                    <a:pt x="4169" y="190"/>
                  </a:cubicBezTo>
                  <a:cubicBezTo>
                    <a:pt x="4170" y="190"/>
                    <a:pt x="4171" y="189"/>
                    <a:pt x="4172" y="189"/>
                  </a:cubicBezTo>
                  <a:cubicBezTo>
                    <a:pt x="4177" y="188"/>
                    <a:pt x="4179" y="185"/>
                    <a:pt x="4177" y="182"/>
                  </a:cubicBezTo>
                  <a:cubicBezTo>
                    <a:pt x="4176" y="179"/>
                    <a:pt x="4172" y="178"/>
                    <a:pt x="4169" y="178"/>
                  </a:cubicBezTo>
                  <a:moveTo>
                    <a:pt x="2199" y="175"/>
                  </a:moveTo>
                  <a:cubicBezTo>
                    <a:pt x="2195" y="175"/>
                    <a:pt x="2191" y="178"/>
                    <a:pt x="2191" y="183"/>
                  </a:cubicBezTo>
                  <a:cubicBezTo>
                    <a:pt x="2190" y="189"/>
                    <a:pt x="2193" y="193"/>
                    <a:pt x="2197" y="194"/>
                  </a:cubicBezTo>
                  <a:cubicBezTo>
                    <a:pt x="2198" y="194"/>
                    <a:pt x="2198" y="194"/>
                    <a:pt x="2198" y="194"/>
                  </a:cubicBezTo>
                  <a:cubicBezTo>
                    <a:pt x="2202" y="194"/>
                    <a:pt x="2206" y="190"/>
                    <a:pt x="2206" y="186"/>
                  </a:cubicBezTo>
                  <a:cubicBezTo>
                    <a:pt x="2207" y="180"/>
                    <a:pt x="2204" y="175"/>
                    <a:pt x="2200" y="175"/>
                  </a:cubicBezTo>
                  <a:cubicBezTo>
                    <a:pt x="2199" y="175"/>
                    <a:pt x="2199" y="175"/>
                    <a:pt x="2199" y="175"/>
                  </a:cubicBezTo>
                  <a:moveTo>
                    <a:pt x="2019" y="173"/>
                  </a:moveTo>
                  <a:cubicBezTo>
                    <a:pt x="2019" y="173"/>
                    <a:pt x="2019" y="173"/>
                    <a:pt x="2019" y="173"/>
                  </a:cubicBezTo>
                  <a:cubicBezTo>
                    <a:pt x="2015" y="173"/>
                    <a:pt x="2011" y="178"/>
                    <a:pt x="2011" y="183"/>
                  </a:cubicBezTo>
                  <a:cubicBezTo>
                    <a:pt x="2010" y="188"/>
                    <a:pt x="2012" y="192"/>
                    <a:pt x="2016" y="192"/>
                  </a:cubicBezTo>
                  <a:cubicBezTo>
                    <a:pt x="2016" y="192"/>
                    <a:pt x="2016" y="192"/>
                    <a:pt x="2016" y="192"/>
                  </a:cubicBezTo>
                  <a:cubicBezTo>
                    <a:pt x="2020" y="191"/>
                    <a:pt x="2024" y="187"/>
                    <a:pt x="2024" y="182"/>
                  </a:cubicBezTo>
                  <a:cubicBezTo>
                    <a:pt x="2025" y="177"/>
                    <a:pt x="2023" y="173"/>
                    <a:pt x="2019" y="173"/>
                  </a:cubicBezTo>
                  <a:moveTo>
                    <a:pt x="2076" y="169"/>
                  </a:moveTo>
                  <a:cubicBezTo>
                    <a:pt x="2075" y="169"/>
                    <a:pt x="2075" y="169"/>
                    <a:pt x="2075" y="169"/>
                  </a:cubicBezTo>
                  <a:cubicBezTo>
                    <a:pt x="2071" y="169"/>
                    <a:pt x="2067" y="173"/>
                    <a:pt x="2067" y="179"/>
                  </a:cubicBezTo>
                  <a:cubicBezTo>
                    <a:pt x="2066" y="184"/>
                    <a:pt x="2069" y="188"/>
                    <a:pt x="2073" y="188"/>
                  </a:cubicBezTo>
                  <a:cubicBezTo>
                    <a:pt x="2073" y="188"/>
                    <a:pt x="2073" y="188"/>
                    <a:pt x="2073" y="188"/>
                  </a:cubicBezTo>
                  <a:cubicBezTo>
                    <a:pt x="2077" y="188"/>
                    <a:pt x="2081" y="183"/>
                    <a:pt x="2081" y="178"/>
                  </a:cubicBezTo>
                  <a:cubicBezTo>
                    <a:pt x="2082" y="173"/>
                    <a:pt x="2079" y="169"/>
                    <a:pt x="2076" y="169"/>
                  </a:cubicBezTo>
                  <a:moveTo>
                    <a:pt x="2136" y="169"/>
                  </a:moveTo>
                  <a:cubicBezTo>
                    <a:pt x="2132" y="169"/>
                    <a:pt x="2128" y="173"/>
                    <a:pt x="2127" y="178"/>
                  </a:cubicBezTo>
                  <a:cubicBezTo>
                    <a:pt x="2126" y="183"/>
                    <a:pt x="2130" y="188"/>
                    <a:pt x="2134" y="188"/>
                  </a:cubicBezTo>
                  <a:cubicBezTo>
                    <a:pt x="2134" y="188"/>
                    <a:pt x="2134" y="188"/>
                    <a:pt x="2134" y="188"/>
                  </a:cubicBezTo>
                  <a:cubicBezTo>
                    <a:pt x="2139" y="188"/>
                    <a:pt x="2143" y="184"/>
                    <a:pt x="2143" y="179"/>
                  </a:cubicBezTo>
                  <a:cubicBezTo>
                    <a:pt x="2144" y="173"/>
                    <a:pt x="2141" y="169"/>
                    <a:pt x="2137" y="169"/>
                  </a:cubicBezTo>
                  <a:cubicBezTo>
                    <a:pt x="2136" y="169"/>
                    <a:pt x="2136" y="169"/>
                    <a:pt x="2136" y="169"/>
                  </a:cubicBezTo>
                  <a:moveTo>
                    <a:pt x="4234" y="163"/>
                  </a:moveTo>
                  <a:cubicBezTo>
                    <a:pt x="4233" y="163"/>
                    <a:pt x="4232" y="163"/>
                    <a:pt x="4231" y="164"/>
                  </a:cubicBezTo>
                  <a:cubicBezTo>
                    <a:pt x="4227" y="164"/>
                    <a:pt x="4225" y="168"/>
                    <a:pt x="4227" y="171"/>
                  </a:cubicBezTo>
                  <a:cubicBezTo>
                    <a:pt x="4228" y="174"/>
                    <a:pt x="4232" y="176"/>
                    <a:pt x="4236" y="176"/>
                  </a:cubicBezTo>
                  <a:cubicBezTo>
                    <a:pt x="4237" y="176"/>
                    <a:pt x="4237" y="176"/>
                    <a:pt x="4238" y="176"/>
                  </a:cubicBezTo>
                  <a:cubicBezTo>
                    <a:pt x="4243" y="175"/>
                    <a:pt x="4245" y="171"/>
                    <a:pt x="4243" y="168"/>
                  </a:cubicBezTo>
                  <a:cubicBezTo>
                    <a:pt x="4241" y="165"/>
                    <a:pt x="4237" y="163"/>
                    <a:pt x="4234" y="163"/>
                  </a:cubicBezTo>
                  <a:moveTo>
                    <a:pt x="516" y="156"/>
                  </a:moveTo>
                  <a:cubicBezTo>
                    <a:pt x="513" y="156"/>
                    <a:pt x="510" y="157"/>
                    <a:pt x="509" y="159"/>
                  </a:cubicBezTo>
                  <a:cubicBezTo>
                    <a:pt x="509" y="162"/>
                    <a:pt x="513" y="165"/>
                    <a:pt x="520" y="167"/>
                  </a:cubicBezTo>
                  <a:cubicBezTo>
                    <a:pt x="522" y="168"/>
                    <a:pt x="524" y="168"/>
                    <a:pt x="526" y="168"/>
                  </a:cubicBezTo>
                  <a:cubicBezTo>
                    <a:pt x="530" y="168"/>
                    <a:pt x="533" y="167"/>
                    <a:pt x="533" y="165"/>
                  </a:cubicBezTo>
                  <a:cubicBezTo>
                    <a:pt x="534" y="162"/>
                    <a:pt x="529" y="158"/>
                    <a:pt x="522" y="157"/>
                  </a:cubicBezTo>
                  <a:cubicBezTo>
                    <a:pt x="520" y="156"/>
                    <a:pt x="518" y="156"/>
                    <a:pt x="516" y="156"/>
                  </a:cubicBezTo>
                  <a:moveTo>
                    <a:pt x="4296" y="151"/>
                  </a:moveTo>
                  <a:cubicBezTo>
                    <a:pt x="4295" y="151"/>
                    <a:pt x="4294" y="151"/>
                    <a:pt x="4294" y="151"/>
                  </a:cubicBezTo>
                  <a:cubicBezTo>
                    <a:pt x="4289" y="152"/>
                    <a:pt x="4287" y="156"/>
                    <a:pt x="4289" y="159"/>
                  </a:cubicBezTo>
                  <a:cubicBezTo>
                    <a:pt x="4291" y="163"/>
                    <a:pt x="4295" y="165"/>
                    <a:pt x="4299" y="165"/>
                  </a:cubicBezTo>
                  <a:cubicBezTo>
                    <a:pt x="4299" y="165"/>
                    <a:pt x="4300" y="165"/>
                    <a:pt x="4301" y="164"/>
                  </a:cubicBezTo>
                  <a:cubicBezTo>
                    <a:pt x="4305" y="164"/>
                    <a:pt x="4307" y="160"/>
                    <a:pt x="4305" y="156"/>
                  </a:cubicBezTo>
                  <a:cubicBezTo>
                    <a:pt x="4303" y="153"/>
                    <a:pt x="4299" y="151"/>
                    <a:pt x="4296" y="151"/>
                  </a:cubicBezTo>
                  <a:moveTo>
                    <a:pt x="4358" y="137"/>
                  </a:moveTo>
                  <a:cubicBezTo>
                    <a:pt x="4357" y="137"/>
                    <a:pt x="4357" y="137"/>
                    <a:pt x="4356" y="137"/>
                  </a:cubicBezTo>
                  <a:cubicBezTo>
                    <a:pt x="4352" y="138"/>
                    <a:pt x="4350" y="142"/>
                    <a:pt x="4352" y="146"/>
                  </a:cubicBezTo>
                  <a:cubicBezTo>
                    <a:pt x="4354" y="149"/>
                    <a:pt x="4358" y="151"/>
                    <a:pt x="4361" y="151"/>
                  </a:cubicBezTo>
                  <a:cubicBezTo>
                    <a:pt x="4362" y="151"/>
                    <a:pt x="4363" y="151"/>
                    <a:pt x="4364" y="151"/>
                  </a:cubicBezTo>
                  <a:cubicBezTo>
                    <a:pt x="4368" y="150"/>
                    <a:pt x="4370" y="146"/>
                    <a:pt x="4368" y="142"/>
                  </a:cubicBezTo>
                  <a:cubicBezTo>
                    <a:pt x="4366" y="139"/>
                    <a:pt x="4362" y="137"/>
                    <a:pt x="4358" y="137"/>
                  </a:cubicBezTo>
                  <a:moveTo>
                    <a:pt x="423" y="134"/>
                  </a:moveTo>
                  <a:cubicBezTo>
                    <a:pt x="419" y="134"/>
                    <a:pt x="415" y="135"/>
                    <a:pt x="415" y="137"/>
                  </a:cubicBezTo>
                  <a:cubicBezTo>
                    <a:pt x="414" y="140"/>
                    <a:pt x="418" y="144"/>
                    <a:pt x="425" y="145"/>
                  </a:cubicBezTo>
                  <a:cubicBezTo>
                    <a:pt x="427" y="146"/>
                    <a:pt x="429" y="146"/>
                    <a:pt x="430" y="146"/>
                  </a:cubicBezTo>
                  <a:cubicBezTo>
                    <a:pt x="435" y="146"/>
                    <a:pt x="438" y="145"/>
                    <a:pt x="438" y="143"/>
                  </a:cubicBezTo>
                  <a:cubicBezTo>
                    <a:pt x="439" y="140"/>
                    <a:pt x="434" y="136"/>
                    <a:pt x="428" y="135"/>
                  </a:cubicBezTo>
                  <a:cubicBezTo>
                    <a:pt x="426" y="134"/>
                    <a:pt x="424" y="134"/>
                    <a:pt x="423" y="134"/>
                  </a:cubicBezTo>
                  <a:moveTo>
                    <a:pt x="4422" y="121"/>
                  </a:moveTo>
                  <a:cubicBezTo>
                    <a:pt x="4421" y="121"/>
                    <a:pt x="4420" y="122"/>
                    <a:pt x="4419" y="122"/>
                  </a:cubicBezTo>
                  <a:cubicBezTo>
                    <a:pt x="4415" y="123"/>
                    <a:pt x="4413" y="127"/>
                    <a:pt x="4415" y="131"/>
                  </a:cubicBezTo>
                  <a:cubicBezTo>
                    <a:pt x="4417" y="134"/>
                    <a:pt x="4421" y="136"/>
                    <a:pt x="4424" y="136"/>
                  </a:cubicBezTo>
                  <a:cubicBezTo>
                    <a:pt x="4425" y="136"/>
                    <a:pt x="4426" y="136"/>
                    <a:pt x="4427" y="135"/>
                  </a:cubicBezTo>
                  <a:cubicBezTo>
                    <a:pt x="4431" y="134"/>
                    <a:pt x="4433" y="130"/>
                    <a:pt x="4431" y="126"/>
                  </a:cubicBezTo>
                  <a:cubicBezTo>
                    <a:pt x="4429" y="123"/>
                    <a:pt x="4425" y="121"/>
                    <a:pt x="4422" y="121"/>
                  </a:cubicBezTo>
                  <a:moveTo>
                    <a:pt x="332" y="116"/>
                  </a:moveTo>
                  <a:cubicBezTo>
                    <a:pt x="327" y="116"/>
                    <a:pt x="323" y="117"/>
                    <a:pt x="323" y="120"/>
                  </a:cubicBezTo>
                  <a:cubicBezTo>
                    <a:pt x="322" y="123"/>
                    <a:pt x="326" y="126"/>
                    <a:pt x="332" y="127"/>
                  </a:cubicBezTo>
                  <a:cubicBezTo>
                    <a:pt x="334" y="127"/>
                    <a:pt x="335" y="128"/>
                    <a:pt x="336" y="128"/>
                  </a:cubicBezTo>
                  <a:cubicBezTo>
                    <a:pt x="341" y="128"/>
                    <a:pt x="345" y="126"/>
                    <a:pt x="346" y="124"/>
                  </a:cubicBezTo>
                  <a:cubicBezTo>
                    <a:pt x="347" y="121"/>
                    <a:pt x="342" y="117"/>
                    <a:pt x="336" y="116"/>
                  </a:cubicBezTo>
                  <a:cubicBezTo>
                    <a:pt x="335" y="116"/>
                    <a:pt x="333" y="116"/>
                    <a:pt x="332" y="116"/>
                  </a:cubicBezTo>
                  <a:moveTo>
                    <a:pt x="4485" y="105"/>
                  </a:moveTo>
                  <a:cubicBezTo>
                    <a:pt x="4484" y="105"/>
                    <a:pt x="4483" y="105"/>
                    <a:pt x="4483" y="105"/>
                  </a:cubicBezTo>
                  <a:cubicBezTo>
                    <a:pt x="4478" y="106"/>
                    <a:pt x="4476" y="110"/>
                    <a:pt x="4479" y="114"/>
                  </a:cubicBezTo>
                  <a:cubicBezTo>
                    <a:pt x="4481" y="117"/>
                    <a:pt x="4484" y="119"/>
                    <a:pt x="4488" y="119"/>
                  </a:cubicBezTo>
                  <a:cubicBezTo>
                    <a:pt x="4489" y="119"/>
                    <a:pt x="4490" y="119"/>
                    <a:pt x="4491" y="118"/>
                  </a:cubicBezTo>
                  <a:cubicBezTo>
                    <a:pt x="4495" y="117"/>
                    <a:pt x="4497" y="113"/>
                    <a:pt x="4495" y="110"/>
                  </a:cubicBezTo>
                  <a:cubicBezTo>
                    <a:pt x="4493" y="107"/>
                    <a:pt x="4489" y="105"/>
                    <a:pt x="4485" y="105"/>
                  </a:cubicBezTo>
                  <a:moveTo>
                    <a:pt x="14" y="104"/>
                  </a:moveTo>
                  <a:cubicBezTo>
                    <a:pt x="14" y="104"/>
                    <a:pt x="13" y="104"/>
                    <a:pt x="12" y="104"/>
                  </a:cubicBezTo>
                  <a:cubicBezTo>
                    <a:pt x="8" y="105"/>
                    <a:pt x="3" y="109"/>
                    <a:pt x="1" y="113"/>
                  </a:cubicBezTo>
                  <a:cubicBezTo>
                    <a:pt x="0" y="116"/>
                    <a:pt x="2" y="118"/>
                    <a:pt x="5" y="118"/>
                  </a:cubicBezTo>
                  <a:cubicBezTo>
                    <a:pt x="6" y="118"/>
                    <a:pt x="7" y="118"/>
                    <a:pt x="8" y="118"/>
                  </a:cubicBezTo>
                  <a:cubicBezTo>
                    <a:pt x="12" y="117"/>
                    <a:pt x="17" y="113"/>
                    <a:pt x="19" y="109"/>
                  </a:cubicBezTo>
                  <a:cubicBezTo>
                    <a:pt x="20" y="106"/>
                    <a:pt x="18" y="104"/>
                    <a:pt x="14" y="104"/>
                  </a:cubicBezTo>
                  <a:moveTo>
                    <a:pt x="245" y="103"/>
                  </a:moveTo>
                  <a:cubicBezTo>
                    <a:pt x="240" y="103"/>
                    <a:pt x="235" y="105"/>
                    <a:pt x="234" y="107"/>
                  </a:cubicBezTo>
                  <a:cubicBezTo>
                    <a:pt x="233" y="110"/>
                    <a:pt x="237" y="113"/>
                    <a:pt x="243" y="114"/>
                  </a:cubicBezTo>
                  <a:cubicBezTo>
                    <a:pt x="244" y="114"/>
                    <a:pt x="245" y="114"/>
                    <a:pt x="246" y="114"/>
                  </a:cubicBezTo>
                  <a:cubicBezTo>
                    <a:pt x="251" y="114"/>
                    <a:pt x="255" y="113"/>
                    <a:pt x="256" y="110"/>
                  </a:cubicBezTo>
                  <a:cubicBezTo>
                    <a:pt x="257" y="107"/>
                    <a:pt x="253" y="104"/>
                    <a:pt x="247" y="103"/>
                  </a:cubicBezTo>
                  <a:cubicBezTo>
                    <a:pt x="246" y="103"/>
                    <a:pt x="246" y="103"/>
                    <a:pt x="245" y="103"/>
                  </a:cubicBezTo>
                  <a:moveTo>
                    <a:pt x="85" y="96"/>
                  </a:moveTo>
                  <a:cubicBezTo>
                    <a:pt x="85" y="96"/>
                    <a:pt x="85" y="96"/>
                    <a:pt x="85" y="96"/>
                  </a:cubicBezTo>
                  <a:cubicBezTo>
                    <a:pt x="79" y="96"/>
                    <a:pt x="74" y="99"/>
                    <a:pt x="73" y="103"/>
                  </a:cubicBezTo>
                  <a:cubicBezTo>
                    <a:pt x="71" y="106"/>
                    <a:pt x="74" y="108"/>
                    <a:pt x="79" y="108"/>
                  </a:cubicBezTo>
                  <a:cubicBezTo>
                    <a:pt x="79" y="108"/>
                    <a:pt x="79" y="108"/>
                    <a:pt x="80" y="108"/>
                  </a:cubicBezTo>
                  <a:cubicBezTo>
                    <a:pt x="85" y="108"/>
                    <a:pt x="90" y="105"/>
                    <a:pt x="92" y="102"/>
                  </a:cubicBezTo>
                  <a:cubicBezTo>
                    <a:pt x="93" y="98"/>
                    <a:pt x="90" y="96"/>
                    <a:pt x="85" y="96"/>
                  </a:cubicBezTo>
                  <a:moveTo>
                    <a:pt x="162" y="96"/>
                  </a:moveTo>
                  <a:cubicBezTo>
                    <a:pt x="157" y="96"/>
                    <a:pt x="152" y="98"/>
                    <a:pt x="151" y="101"/>
                  </a:cubicBezTo>
                  <a:cubicBezTo>
                    <a:pt x="149" y="105"/>
                    <a:pt x="153" y="107"/>
                    <a:pt x="159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65" y="108"/>
                    <a:pt x="170" y="105"/>
                    <a:pt x="171" y="102"/>
                  </a:cubicBezTo>
                  <a:cubicBezTo>
                    <a:pt x="172" y="99"/>
                    <a:pt x="169" y="96"/>
                    <a:pt x="163" y="96"/>
                  </a:cubicBezTo>
                  <a:cubicBezTo>
                    <a:pt x="163" y="96"/>
                    <a:pt x="163" y="96"/>
                    <a:pt x="162" y="96"/>
                  </a:cubicBezTo>
                  <a:moveTo>
                    <a:pt x="4549" y="88"/>
                  </a:moveTo>
                  <a:cubicBezTo>
                    <a:pt x="4548" y="88"/>
                    <a:pt x="4547" y="88"/>
                    <a:pt x="4546" y="88"/>
                  </a:cubicBezTo>
                  <a:cubicBezTo>
                    <a:pt x="4542" y="89"/>
                    <a:pt x="4540" y="93"/>
                    <a:pt x="4543" y="97"/>
                  </a:cubicBezTo>
                  <a:cubicBezTo>
                    <a:pt x="4545" y="99"/>
                    <a:pt x="4548" y="101"/>
                    <a:pt x="4552" y="101"/>
                  </a:cubicBezTo>
                  <a:cubicBezTo>
                    <a:pt x="4553" y="101"/>
                    <a:pt x="4554" y="101"/>
                    <a:pt x="4555" y="100"/>
                  </a:cubicBezTo>
                  <a:cubicBezTo>
                    <a:pt x="4559" y="99"/>
                    <a:pt x="4561" y="95"/>
                    <a:pt x="4559" y="92"/>
                  </a:cubicBezTo>
                  <a:cubicBezTo>
                    <a:pt x="4557" y="89"/>
                    <a:pt x="4553" y="88"/>
                    <a:pt x="4549" y="88"/>
                  </a:cubicBezTo>
                  <a:moveTo>
                    <a:pt x="4614" y="71"/>
                  </a:moveTo>
                  <a:cubicBezTo>
                    <a:pt x="4612" y="71"/>
                    <a:pt x="4611" y="71"/>
                    <a:pt x="4610" y="71"/>
                  </a:cubicBezTo>
                  <a:cubicBezTo>
                    <a:pt x="4606" y="72"/>
                    <a:pt x="4604" y="76"/>
                    <a:pt x="4607" y="79"/>
                  </a:cubicBezTo>
                  <a:cubicBezTo>
                    <a:pt x="4609" y="81"/>
                    <a:pt x="4612" y="83"/>
                    <a:pt x="4616" y="83"/>
                  </a:cubicBezTo>
                  <a:cubicBezTo>
                    <a:pt x="4617" y="83"/>
                    <a:pt x="4618" y="83"/>
                    <a:pt x="4619" y="82"/>
                  </a:cubicBezTo>
                  <a:cubicBezTo>
                    <a:pt x="4624" y="81"/>
                    <a:pt x="4625" y="78"/>
                    <a:pt x="4623" y="75"/>
                  </a:cubicBezTo>
                  <a:cubicBezTo>
                    <a:pt x="4621" y="72"/>
                    <a:pt x="4617" y="71"/>
                    <a:pt x="4614" y="71"/>
                  </a:cubicBezTo>
                  <a:moveTo>
                    <a:pt x="4678" y="55"/>
                  </a:moveTo>
                  <a:cubicBezTo>
                    <a:pt x="4677" y="55"/>
                    <a:pt x="4675" y="55"/>
                    <a:pt x="4674" y="55"/>
                  </a:cubicBezTo>
                  <a:cubicBezTo>
                    <a:pt x="4670" y="56"/>
                    <a:pt x="4668" y="59"/>
                    <a:pt x="4671" y="62"/>
                  </a:cubicBezTo>
                  <a:cubicBezTo>
                    <a:pt x="4673" y="64"/>
                    <a:pt x="4676" y="65"/>
                    <a:pt x="4680" y="65"/>
                  </a:cubicBezTo>
                  <a:cubicBezTo>
                    <a:pt x="4681" y="65"/>
                    <a:pt x="4682" y="65"/>
                    <a:pt x="4683" y="65"/>
                  </a:cubicBezTo>
                  <a:cubicBezTo>
                    <a:pt x="4688" y="63"/>
                    <a:pt x="4690" y="60"/>
                    <a:pt x="4687" y="58"/>
                  </a:cubicBezTo>
                  <a:cubicBezTo>
                    <a:pt x="4685" y="56"/>
                    <a:pt x="4681" y="55"/>
                    <a:pt x="4678" y="55"/>
                  </a:cubicBezTo>
                  <a:moveTo>
                    <a:pt x="4742" y="39"/>
                  </a:moveTo>
                  <a:cubicBezTo>
                    <a:pt x="4740" y="39"/>
                    <a:pt x="4739" y="39"/>
                    <a:pt x="4738" y="40"/>
                  </a:cubicBezTo>
                  <a:cubicBezTo>
                    <a:pt x="4733" y="41"/>
                    <a:pt x="4732" y="43"/>
                    <a:pt x="4735" y="46"/>
                  </a:cubicBezTo>
                  <a:cubicBezTo>
                    <a:pt x="4737" y="47"/>
                    <a:pt x="4740" y="48"/>
                    <a:pt x="4744" y="48"/>
                  </a:cubicBezTo>
                  <a:cubicBezTo>
                    <a:pt x="4745" y="48"/>
                    <a:pt x="4746" y="48"/>
                    <a:pt x="4747" y="48"/>
                  </a:cubicBezTo>
                  <a:cubicBezTo>
                    <a:pt x="4752" y="47"/>
                    <a:pt x="4753" y="44"/>
                    <a:pt x="4751" y="42"/>
                  </a:cubicBezTo>
                  <a:cubicBezTo>
                    <a:pt x="4749" y="40"/>
                    <a:pt x="4745" y="39"/>
                    <a:pt x="4742" y="39"/>
                  </a:cubicBezTo>
                  <a:moveTo>
                    <a:pt x="4805" y="26"/>
                  </a:moveTo>
                  <a:cubicBezTo>
                    <a:pt x="4804" y="26"/>
                    <a:pt x="4802" y="26"/>
                    <a:pt x="4801" y="26"/>
                  </a:cubicBezTo>
                  <a:cubicBezTo>
                    <a:pt x="4797" y="27"/>
                    <a:pt x="4796" y="29"/>
                    <a:pt x="4798" y="31"/>
                  </a:cubicBezTo>
                  <a:cubicBezTo>
                    <a:pt x="4800" y="33"/>
                    <a:pt x="4803" y="33"/>
                    <a:pt x="4807" y="33"/>
                  </a:cubicBezTo>
                  <a:cubicBezTo>
                    <a:pt x="4808" y="33"/>
                    <a:pt x="4810" y="33"/>
                    <a:pt x="4811" y="33"/>
                  </a:cubicBezTo>
                  <a:cubicBezTo>
                    <a:pt x="4815" y="32"/>
                    <a:pt x="4817" y="30"/>
                    <a:pt x="4814" y="28"/>
                  </a:cubicBezTo>
                  <a:cubicBezTo>
                    <a:pt x="4812" y="27"/>
                    <a:pt x="4809" y="26"/>
                    <a:pt x="4805" y="26"/>
                  </a:cubicBezTo>
                  <a:moveTo>
                    <a:pt x="4868" y="15"/>
                  </a:moveTo>
                  <a:cubicBezTo>
                    <a:pt x="4867" y="15"/>
                    <a:pt x="4865" y="15"/>
                    <a:pt x="4864" y="15"/>
                  </a:cubicBezTo>
                  <a:cubicBezTo>
                    <a:pt x="4860" y="16"/>
                    <a:pt x="4858" y="17"/>
                    <a:pt x="4861" y="19"/>
                  </a:cubicBezTo>
                  <a:cubicBezTo>
                    <a:pt x="4863" y="20"/>
                    <a:pt x="4866" y="21"/>
                    <a:pt x="4870" y="21"/>
                  </a:cubicBezTo>
                  <a:cubicBezTo>
                    <a:pt x="4871" y="21"/>
                    <a:pt x="4872" y="20"/>
                    <a:pt x="4874" y="20"/>
                  </a:cubicBezTo>
                  <a:cubicBezTo>
                    <a:pt x="4878" y="19"/>
                    <a:pt x="4880" y="18"/>
                    <a:pt x="4877" y="16"/>
                  </a:cubicBezTo>
                  <a:cubicBezTo>
                    <a:pt x="4875" y="15"/>
                    <a:pt x="4872" y="15"/>
                    <a:pt x="4868" y="15"/>
                  </a:cubicBezTo>
                  <a:moveTo>
                    <a:pt x="5161" y="10"/>
                  </a:moveTo>
                  <a:cubicBezTo>
                    <a:pt x="5160" y="10"/>
                    <a:pt x="5161" y="11"/>
                    <a:pt x="5164" y="11"/>
                  </a:cubicBezTo>
                  <a:cubicBezTo>
                    <a:pt x="5168" y="12"/>
                    <a:pt x="5174" y="13"/>
                    <a:pt x="5176" y="13"/>
                  </a:cubicBezTo>
                  <a:cubicBezTo>
                    <a:pt x="5177" y="13"/>
                    <a:pt x="5177" y="13"/>
                    <a:pt x="5177" y="13"/>
                  </a:cubicBezTo>
                  <a:cubicBezTo>
                    <a:pt x="5178" y="13"/>
                    <a:pt x="5176" y="13"/>
                    <a:pt x="5173" y="12"/>
                  </a:cubicBezTo>
                  <a:cubicBezTo>
                    <a:pt x="5169" y="12"/>
                    <a:pt x="5164" y="11"/>
                    <a:pt x="5162" y="10"/>
                  </a:cubicBezTo>
                  <a:cubicBezTo>
                    <a:pt x="5161" y="10"/>
                    <a:pt x="5161" y="10"/>
                    <a:pt x="5161" y="10"/>
                  </a:cubicBezTo>
                  <a:moveTo>
                    <a:pt x="4930" y="6"/>
                  </a:moveTo>
                  <a:cubicBezTo>
                    <a:pt x="4929" y="6"/>
                    <a:pt x="4927" y="6"/>
                    <a:pt x="4926" y="7"/>
                  </a:cubicBezTo>
                  <a:cubicBezTo>
                    <a:pt x="4922" y="7"/>
                    <a:pt x="4921" y="8"/>
                    <a:pt x="4923" y="9"/>
                  </a:cubicBezTo>
                  <a:cubicBezTo>
                    <a:pt x="4925" y="10"/>
                    <a:pt x="4929" y="11"/>
                    <a:pt x="4932" y="11"/>
                  </a:cubicBezTo>
                  <a:cubicBezTo>
                    <a:pt x="4933" y="11"/>
                    <a:pt x="4935" y="11"/>
                    <a:pt x="4936" y="10"/>
                  </a:cubicBezTo>
                  <a:cubicBezTo>
                    <a:pt x="4940" y="10"/>
                    <a:pt x="4942" y="8"/>
                    <a:pt x="4939" y="7"/>
                  </a:cubicBezTo>
                  <a:cubicBezTo>
                    <a:pt x="4937" y="7"/>
                    <a:pt x="4934" y="6"/>
                    <a:pt x="4930" y="6"/>
                  </a:cubicBezTo>
                  <a:moveTo>
                    <a:pt x="5103" y="3"/>
                  </a:moveTo>
                  <a:cubicBezTo>
                    <a:pt x="5102" y="3"/>
                    <a:pt x="5103" y="3"/>
                    <a:pt x="5104" y="3"/>
                  </a:cubicBezTo>
                  <a:cubicBezTo>
                    <a:pt x="5107" y="3"/>
                    <a:pt x="5112" y="4"/>
                    <a:pt x="5116" y="5"/>
                  </a:cubicBezTo>
                  <a:cubicBezTo>
                    <a:pt x="5118" y="5"/>
                    <a:pt x="5119" y="5"/>
                    <a:pt x="5120" y="5"/>
                  </a:cubicBezTo>
                  <a:cubicBezTo>
                    <a:pt x="5120" y="5"/>
                    <a:pt x="5120" y="5"/>
                    <a:pt x="5119" y="4"/>
                  </a:cubicBezTo>
                  <a:cubicBezTo>
                    <a:pt x="5116" y="4"/>
                    <a:pt x="5111" y="4"/>
                    <a:pt x="5107" y="3"/>
                  </a:cubicBezTo>
                  <a:cubicBezTo>
                    <a:pt x="5104" y="3"/>
                    <a:pt x="5103" y="3"/>
                    <a:pt x="5103" y="3"/>
                  </a:cubicBezTo>
                  <a:moveTo>
                    <a:pt x="4990" y="1"/>
                  </a:moveTo>
                  <a:cubicBezTo>
                    <a:pt x="4989" y="1"/>
                    <a:pt x="4988" y="1"/>
                    <a:pt x="4987" y="1"/>
                  </a:cubicBezTo>
                  <a:cubicBezTo>
                    <a:pt x="4983" y="2"/>
                    <a:pt x="4982" y="2"/>
                    <a:pt x="4985" y="3"/>
                  </a:cubicBezTo>
                  <a:cubicBezTo>
                    <a:pt x="4987" y="4"/>
                    <a:pt x="4991" y="4"/>
                    <a:pt x="4994" y="4"/>
                  </a:cubicBezTo>
                  <a:cubicBezTo>
                    <a:pt x="4995" y="4"/>
                    <a:pt x="4996" y="4"/>
                    <a:pt x="4997" y="4"/>
                  </a:cubicBezTo>
                  <a:cubicBezTo>
                    <a:pt x="5001" y="4"/>
                    <a:pt x="5003" y="3"/>
                    <a:pt x="5000" y="2"/>
                  </a:cubicBezTo>
                  <a:cubicBezTo>
                    <a:pt x="4998" y="2"/>
                    <a:pt x="4994" y="1"/>
                    <a:pt x="4990" y="1"/>
                  </a:cubicBezTo>
                  <a:moveTo>
                    <a:pt x="5047" y="0"/>
                  </a:moveTo>
                  <a:cubicBezTo>
                    <a:pt x="5043" y="0"/>
                    <a:pt x="5043" y="0"/>
                    <a:pt x="5045" y="1"/>
                  </a:cubicBezTo>
                  <a:cubicBezTo>
                    <a:pt x="5048" y="1"/>
                    <a:pt x="5053" y="2"/>
                    <a:pt x="5057" y="2"/>
                  </a:cubicBezTo>
                  <a:cubicBezTo>
                    <a:pt x="5057" y="2"/>
                    <a:pt x="5057" y="2"/>
                    <a:pt x="5057" y="2"/>
                  </a:cubicBezTo>
                  <a:cubicBezTo>
                    <a:pt x="5061" y="2"/>
                    <a:pt x="5063" y="1"/>
                    <a:pt x="5060" y="1"/>
                  </a:cubicBezTo>
                  <a:cubicBezTo>
                    <a:pt x="5057" y="0"/>
                    <a:pt x="5052" y="0"/>
                    <a:pt x="5048" y="0"/>
                  </a:cubicBezTo>
                  <a:cubicBezTo>
                    <a:pt x="5047" y="0"/>
                    <a:pt x="5047" y="0"/>
                    <a:pt x="50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58"/>
            <p:cNvSpPr/>
            <p:nvPr/>
          </p:nvSpPr>
          <p:spPr bwMode="auto">
            <a:xfrm>
              <a:off x="13160375" y="10239375"/>
              <a:ext cx="42863" cy="14288"/>
            </a:xfrm>
            <a:custGeom>
              <a:avLst/>
              <a:gdLst>
                <a:gd name="T0" fmla="*/ 0 w 16"/>
                <a:gd name="T1" fmla="*/ 0 h 5"/>
                <a:gd name="T2" fmla="*/ 0 w 16"/>
                <a:gd name="T3" fmla="*/ 0 h 5"/>
                <a:gd name="T4" fmla="*/ 0 w 16"/>
                <a:gd name="T5" fmla="*/ 0 h 5"/>
                <a:gd name="T6" fmla="*/ 10 w 16"/>
                <a:gd name="T7" fmla="*/ 3 h 5"/>
                <a:gd name="T8" fmla="*/ 15 w 16"/>
                <a:gd name="T9" fmla="*/ 5 h 5"/>
                <a:gd name="T10" fmla="*/ 16 w 16"/>
                <a:gd name="T11" fmla="*/ 5 h 5"/>
                <a:gd name="T12" fmla="*/ 16 w 16"/>
                <a:gd name="T13" fmla="*/ 5 h 5"/>
                <a:gd name="T14" fmla="*/ 12 w 16"/>
                <a:gd name="T15" fmla="*/ 3 h 5"/>
                <a:gd name="T16" fmla="*/ 6 w 16"/>
                <a:gd name="T17" fmla="*/ 2 h 5"/>
                <a:gd name="T18" fmla="*/ 1 w 16"/>
                <a:gd name="T19" fmla="*/ 0 h 5"/>
                <a:gd name="T20" fmla="*/ 0 w 16"/>
                <a:gd name="T21" fmla="*/ 0 h 5"/>
                <a:gd name="T22" fmla="*/ 0 w 16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5" y="2"/>
                    <a:pt x="10" y="3"/>
                  </a:cubicBezTo>
                  <a:cubicBezTo>
                    <a:pt x="12" y="4"/>
                    <a:pt x="14" y="4"/>
                    <a:pt x="15" y="5"/>
                  </a:cubicBezTo>
                  <a:cubicBezTo>
                    <a:pt x="15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4"/>
                    <a:pt x="14" y="4"/>
                    <a:pt x="12" y="3"/>
                  </a:cubicBezTo>
                  <a:cubicBezTo>
                    <a:pt x="10" y="3"/>
                    <a:pt x="8" y="2"/>
                    <a:pt x="6" y="2"/>
                  </a:cubicBezTo>
                  <a:cubicBezTo>
                    <a:pt x="4" y="1"/>
                    <a:pt x="2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59"/>
            <p:cNvSpPr/>
            <p:nvPr/>
          </p:nvSpPr>
          <p:spPr bwMode="auto">
            <a:xfrm>
              <a:off x="-1092200" y="10679113"/>
              <a:ext cx="42863" cy="47625"/>
            </a:xfrm>
            <a:custGeom>
              <a:avLst/>
              <a:gdLst>
                <a:gd name="T0" fmla="*/ 12 w 16"/>
                <a:gd name="T1" fmla="*/ 0 h 18"/>
                <a:gd name="T2" fmla="*/ 3 w 16"/>
                <a:gd name="T3" fmla="*/ 6 h 18"/>
                <a:gd name="T4" fmla="*/ 0 w 16"/>
                <a:gd name="T5" fmla="*/ 13 h 18"/>
                <a:gd name="T6" fmla="*/ 2 w 16"/>
                <a:gd name="T7" fmla="*/ 17 h 18"/>
                <a:gd name="T8" fmla="*/ 3 w 16"/>
                <a:gd name="T9" fmla="*/ 18 h 18"/>
                <a:gd name="T10" fmla="*/ 6 w 16"/>
                <a:gd name="T11" fmla="*/ 17 h 18"/>
                <a:gd name="T12" fmla="*/ 12 w 16"/>
                <a:gd name="T13" fmla="*/ 12 h 18"/>
                <a:gd name="T14" fmla="*/ 15 w 16"/>
                <a:gd name="T15" fmla="*/ 5 h 18"/>
                <a:gd name="T16" fmla="*/ 14 w 16"/>
                <a:gd name="T17" fmla="*/ 0 h 18"/>
                <a:gd name="T18" fmla="*/ 12 w 16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0"/>
                  </a:moveTo>
                  <a:cubicBezTo>
                    <a:pt x="10" y="0"/>
                    <a:pt x="6" y="2"/>
                    <a:pt x="3" y="6"/>
                  </a:cubicBezTo>
                  <a:cubicBezTo>
                    <a:pt x="2" y="8"/>
                    <a:pt x="1" y="11"/>
                    <a:pt x="0" y="13"/>
                  </a:cubicBezTo>
                  <a:cubicBezTo>
                    <a:pt x="0" y="15"/>
                    <a:pt x="0" y="17"/>
                    <a:pt x="2" y="17"/>
                  </a:cubicBezTo>
                  <a:cubicBezTo>
                    <a:pt x="2" y="18"/>
                    <a:pt x="3" y="18"/>
                    <a:pt x="3" y="18"/>
                  </a:cubicBezTo>
                  <a:cubicBezTo>
                    <a:pt x="4" y="18"/>
                    <a:pt x="5" y="17"/>
                    <a:pt x="6" y="17"/>
                  </a:cubicBezTo>
                  <a:cubicBezTo>
                    <a:pt x="8" y="16"/>
                    <a:pt x="10" y="14"/>
                    <a:pt x="12" y="12"/>
                  </a:cubicBezTo>
                  <a:cubicBezTo>
                    <a:pt x="14" y="9"/>
                    <a:pt x="15" y="7"/>
                    <a:pt x="15" y="5"/>
                  </a:cubicBezTo>
                  <a:cubicBezTo>
                    <a:pt x="16" y="3"/>
                    <a:pt x="15" y="1"/>
                    <a:pt x="14" y="0"/>
                  </a:cubicBezTo>
                  <a:cubicBezTo>
                    <a:pt x="13" y="0"/>
                    <a:pt x="13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60"/>
            <p:cNvSpPr>
              <a:spLocks noEditPoints="1"/>
            </p:cNvSpPr>
            <p:nvPr/>
          </p:nvSpPr>
          <p:spPr bwMode="auto">
            <a:xfrm>
              <a:off x="-930275" y="10223500"/>
              <a:ext cx="14066838" cy="1441450"/>
            </a:xfrm>
            <a:custGeom>
              <a:avLst/>
              <a:gdLst>
                <a:gd name="T0" fmla="*/ 3117 w 5225"/>
                <a:gd name="T1" fmla="*/ 514 h 535"/>
                <a:gd name="T2" fmla="*/ 2990 w 5225"/>
                <a:gd name="T3" fmla="*/ 529 h 535"/>
                <a:gd name="T4" fmla="*/ 3196 w 5225"/>
                <a:gd name="T5" fmla="*/ 515 h 535"/>
                <a:gd name="T6" fmla="*/ 3261 w 5225"/>
                <a:gd name="T7" fmla="*/ 494 h 535"/>
                <a:gd name="T8" fmla="*/ 2866 w 5225"/>
                <a:gd name="T9" fmla="*/ 500 h 535"/>
                <a:gd name="T10" fmla="*/ 3336 w 5225"/>
                <a:gd name="T11" fmla="*/ 495 h 535"/>
                <a:gd name="T12" fmla="*/ 2803 w 5225"/>
                <a:gd name="T13" fmla="*/ 461 h 535"/>
                <a:gd name="T14" fmla="*/ 2738 w 5225"/>
                <a:gd name="T15" fmla="*/ 444 h 535"/>
                <a:gd name="T16" fmla="*/ 3491 w 5225"/>
                <a:gd name="T17" fmla="*/ 449 h 535"/>
                <a:gd name="T18" fmla="*/ 2686 w 5225"/>
                <a:gd name="T19" fmla="*/ 413 h 535"/>
                <a:gd name="T20" fmla="*/ 2625 w 5225"/>
                <a:gd name="T21" fmla="*/ 386 h 535"/>
                <a:gd name="T22" fmla="*/ 3647 w 5225"/>
                <a:gd name="T23" fmla="*/ 388 h 535"/>
                <a:gd name="T24" fmla="*/ 2576 w 5225"/>
                <a:gd name="T25" fmla="*/ 372 h 535"/>
                <a:gd name="T26" fmla="*/ 1328 w 5225"/>
                <a:gd name="T27" fmla="*/ 356 h 535"/>
                <a:gd name="T28" fmla="*/ 1385 w 5225"/>
                <a:gd name="T29" fmla="*/ 353 h 535"/>
                <a:gd name="T30" fmla="*/ 1434 w 5225"/>
                <a:gd name="T31" fmla="*/ 360 h 535"/>
                <a:gd name="T32" fmla="*/ 3752 w 5225"/>
                <a:gd name="T33" fmla="*/ 352 h 535"/>
                <a:gd name="T34" fmla="*/ 1493 w 5225"/>
                <a:gd name="T35" fmla="*/ 341 h 535"/>
                <a:gd name="T36" fmla="*/ 1534 w 5225"/>
                <a:gd name="T37" fmla="*/ 340 h 535"/>
                <a:gd name="T38" fmla="*/ 2517 w 5225"/>
                <a:gd name="T39" fmla="*/ 346 h 535"/>
                <a:gd name="T40" fmla="*/ 1094 w 5225"/>
                <a:gd name="T41" fmla="*/ 329 h 535"/>
                <a:gd name="T42" fmla="*/ 3822 w 5225"/>
                <a:gd name="T43" fmla="*/ 321 h 535"/>
                <a:gd name="T44" fmla="*/ 1632 w 5225"/>
                <a:gd name="T45" fmla="*/ 325 h 535"/>
                <a:gd name="T46" fmla="*/ 1010 w 5225"/>
                <a:gd name="T47" fmla="*/ 309 h 535"/>
                <a:gd name="T48" fmla="*/ 1685 w 5225"/>
                <a:gd name="T49" fmla="*/ 300 h 535"/>
                <a:gd name="T50" fmla="*/ 3893 w 5225"/>
                <a:gd name="T51" fmla="*/ 303 h 535"/>
                <a:gd name="T52" fmla="*/ 1726 w 5225"/>
                <a:gd name="T53" fmla="*/ 303 h 535"/>
                <a:gd name="T54" fmla="*/ 910 w 5225"/>
                <a:gd name="T55" fmla="*/ 285 h 535"/>
                <a:gd name="T56" fmla="*/ 1776 w 5225"/>
                <a:gd name="T57" fmla="*/ 276 h 535"/>
                <a:gd name="T58" fmla="*/ 3979 w 5225"/>
                <a:gd name="T59" fmla="*/ 281 h 535"/>
                <a:gd name="T60" fmla="*/ 1827 w 5225"/>
                <a:gd name="T61" fmla="*/ 272 h 535"/>
                <a:gd name="T62" fmla="*/ 813 w 5225"/>
                <a:gd name="T63" fmla="*/ 259 h 535"/>
                <a:gd name="T64" fmla="*/ 1862 w 5225"/>
                <a:gd name="T65" fmla="*/ 265 h 535"/>
                <a:gd name="T66" fmla="*/ 2277 w 5225"/>
                <a:gd name="T67" fmla="*/ 259 h 535"/>
                <a:gd name="T68" fmla="*/ 1921 w 5225"/>
                <a:gd name="T69" fmla="*/ 246 h 535"/>
                <a:gd name="T70" fmla="*/ 1971 w 5225"/>
                <a:gd name="T71" fmla="*/ 238 h 535"/>
                <a:gd name="T72" fmla="*/ 2208 w 5225"/>
                <a:gd name="T73" fmla="*/ 255 h 535"/>
                <a:gd name="T74" fmla="*/ 2032 w 5225"/>
                <a:gd name="T75" fmla="*/ 242 h 535"/>
                <a:gd name="T76" fmla="*/ 2144 w 5225"/>
                <a:gd name="T77" fmla="*/ 230 h 535"/>
                <a:gd name="T78" fmla="*/ 2074 w 5225"/>
                <a:gd name="T79" fmla="*/ 240 h 535"/>
                <a:gd name="T80" fmla="*/ 4137 w 5225"/>
                <a:gd name="T81" fmla="*/ 238 h 535"/>
                <a:gd name="T82" fmla="*/ 4207 w 5225"/>
                <a:gd name="T83" fmla="*/ 210 h 535"/>
                <a:gd name="T84" fmla="*/ 4272 w 5225"/>
                <a:gd name="T85" fmla="*/ 200 h 535"/>
                <a:gd name="T86" fmla="*/ 4339 w 5225"/>
                <a:gd name="T87" fmla="*/ 209 h 535"/>
                <a:gd name="T88" fmla="*/ 525 w 5225"/>
                <a:gd name="T89" fmla="*/ 183 h 535"/>
                <a:gd name="T90" fmla="*/ 4467 w 5225"/>
                <a:gd name="T91" fmla="*/ 166 h 535"/>
                <a:gd name="T92" fmla="*/ 422 w 5225"/>
                <a:gd name="T93" fmla="*/ 173 h 535"/>
                <a:gd name="T94" fmla="*/ 4534 w 5225"/>
                <a:gd name="T95" fmla="*/ 165 h 535"/>
                <a:gd name="T96" fmla="*/ 14 w 5225"/>
                <a:gd name="T97" fmla="*/ 145 h 535"/>
                <a:gd name="T98" fmla="*/ 230 w 5225"/>
                <a:gd name="T99" fmla="*/ 139 h 535"/>
                <a:gd name="T100" fmla="*/ 75 w 5225"/>
                <a:gd name="T101" fmla="*/ 146 h 535"/>
                <a:gd name="T102" fmla="*/ 160 w 5225"/>
                <a:gd name="T103" fmla="*/ 129 h 535"/>
                <a:gd name="T104" fmla="*/ 4663 w 5225"/>
                <a:gd name="T105" fmla="*/ 106 h 535"/>
                <a:gd name="T106" fmla="*/ 4719 w 5225"/>
                <a:gd name="T107" fmla="*/ 95 h 535"/>
                <a:gd name="T108" fmla="*/ 4795 w 5225"/>
                <a:gd name="T109" fmla="*/ 77 h 535"/>
                <a:gd name="T110" fmla="*/ 4857 w 5225"/>
                <a:gd name="T111" fmla="*/ 44 h 535"/>
                <a:gd name="T112" fmla="*/ 4979 w 5225"/>
                <a:gd name="T113" fmla="*/ 14 h 535"/>
                <a:gd name="T114" fmla="*/ 5221 w 5225"/>
                <a:gd name="T115" fmla="*/ 18 h 535"/>
                <a:gd name="T116" fmla="*/ 5051 w 5225"/>
                <a:gd name="T117" fmla="*/ 7 h 535"/>
                <a:gd name="T118" fmla="*/ 5157 w 5225"/>
                <a:gd name="T119" fmla="*/ 1 h 535"/>
                <a:gd name="T120" fmla="*/ 5110 w 5225"/>
                <a:gd name="T121" fmla="*/ 3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25" h="535">
                  <a:moveTo>
                    <a:pt x="3051" y="515"/>
                  </a:moveTo>
                  <a:cubicBezTo>
                    <a:pt x="3047" y="515"/>
                    <a:pt x="3044" y="519"/>
                    <a:pt x="3044" y="525"/>
                  </a:cubicBezTo>
                  <a:cubicBezTo>
                    <a:pt x="3044" y="530"/>
                    <a:pt x="3048" y="534"/>
                    <a:pt x="3053" y="535"/>
                  </a:cubicBezTo>
                  <a:cubicBezTo>
                    <a:pt x="3053" y="535"/>
                    <a:pt x="3053" y="535"/>
                    <a:pt x="3053" y="535"/>
                  </a:cubicBezTo>
                  <a:cubicBezTo>
                    <a:pt x="3057" y="535"/>
                    <a:pt x="3061" y="531"/>
                    <a:pt x="3061" y="525"/>
                  </a:cubicBezTo>
                  <a:cubicBezTo>
                    <a:pt x="3060" y="520"/>
                    <a:pt x="3056" y="515"/>
                    <a:pt x="3052" y="515"/>
                  </a:cubicBezTo>
                  <a:cubicBezTo>
                    <a:pt x="3052" y="515"/>
                    <a:pt x="3052" y="515"/>
                    <a:pt x="3051" y="515"/>
                  </a:cubicBezTo>
                  <a:moveTo>
                    <a:pt x="3118" y="514"/>
                  </a:moveTo>
                  <a:cubicBezTo>
                    <a:pt x="3118" y="514"/>
                    <a:pt x="3117" y="514"/>
                    <a:pt x="3117" y="514"/>
                  </a:cubicBezTo>
                  <a:cubicBezTo>
                    <a:pt x="3112" y="515"/>
                    <a:pt x="3109" y="519"/>
                    <a:pt x="3109" y="525"/>
                  </a:cubicBezTo>
                  <a:cubicBezTo>
                    <a:pt x="3109" y="530"/>
                    <a:pt x="3113" y="534"/>
                    <a:pt x="3117" y="534"/>
                  </a:cubicBezTo>
                  <a:cubicBezTo>
                    <a:pt x="3118" y="534"/>
                    <a:pt x="3118" y="534"/>
                    <a:pt x="3118" y="534"/>
                  </a:cubicBezTo>
                  <a:cubicBezTo>
                    <a:pt x="3123" y="534"/>
                    <a:pt x="3127" y="529"/>
                    <a:pt x="3126" y="524"/>
                  </a:cubicBezTo>
                  <a:cubicBezTo>
                    <a:pt x="3126" y="518"/>
                    <a:pt x="3122" y="514"/>
                    <a:pt x="3118" y="514"/>
                  </a:cubicBezTo>
                  <a:moveTo>
                    <a:pt x="2987" y="509"/>
                  </a:moveTo>
                  <a:cubicBezTo>
                    <a:pt x="2983" y="509"/>
                    <a:pt x="2980" y="513"/>
                    <a:pt x="2981" y="518"/>
                  </a:cubicBezTo>
                  <a:cubicBezTo>
                    <a:pt x="2981" y="523"/>
                    <a:pt x="2985" y="528"/>
                    <a:pt x="2989" y="529"/>
                  </a:cubicBezTo>
                  <a:cubicBezTo>
                    <a:pt x="2990" y="529"/>
                    <a:pt x="2990" y="529"/>
                    <a:pt x="2990" y="529"/>
                  </a:cubicBezTo>
                  <a:cubicBezTo>
                    <a:pt x="2994" y="529"/>
                    <a:pt x="2997" y="525"/>
                    <a:pt x="2997" y="520"/>
                  </a:cubicBezTo>
                  <a:cubicBezTo>
                    <a:pt x="2997" y="515"/>
                    <a:pt x="2993" y="510"/>
                    <a:pt x="2988" y="509"/>
                  </a:cubicBezTo>
                  <a:cubicBezTo>
                    <a:pt x="2988" y="509"/>
                    <a:pt x="2988" y="509"/>
                    <a:pt x="2987" y="509"/>
                  </a:cubicBezTo>
                  <a:moveTo>
                    <a:pt x="3188" y="507"/>
                  </a:moveTo>
                  <a:cubicBezTo>
                    <a:pt x="3187" y="507"/>
                    <a:pt x="3187" y="507"/>
                    <a:pt x="3187" y="507"/>
                  </a:cubicBezTo>
                  <a:cubicBezTo>
                    <a:pt x="3181" y="508"/>
                    <a:pt x="3177" y="513"/>
                    <a:pt x="3178" y="518"/>
                  </a:cubicBezTo>
                  <a:cubicBezTo>
                    <a:pt x="3178" y="523"/>
                    <a:pt x="3181" y="526"/>
                    <a:pt x="3186" y="526"/>
                  </a:cubicBezTo>
                  <a:cubicBezTo>
                    <a:pt x="3186" y="526"/>
                    <a:pt x="3187" y="526"/>
                    <a:pt x="3187" y="526"/>
                  </a:cubicBezTo>
                  <a:cubicBezTo>
                    <a:pt x="3192" y="525"/>
                    <a:pt x="3196" y="520"/>
                    <a:pt x="3196" y="515"/>
                  </a:cubicBezTo>
                  <a:cubicBezTo>
                    <a:pt x="3196" y="510"/>
                    <a:pt x="3192" y="507"/>
                    <a:pt x="3188" y="507"/>
                  </a:cubicBezTo>
                  <a:moveTo>
                    <a:pt x="2925" y="497"/>
                  </a:moveTo>
                  <a:cubicBezTo>
                    <a:pt x="2921" y="497"/>
                    <a:pt x="2918" y="501"/>
                    <a:pt x="2919" y="505"/>
                  </a:cubicBezTo>
                  <a:cubicBezTo>
                    <a:pt x="2919" y="511"/>
                    <a:pt x="2923" y="516"/>
                    <a:pt x="2927" y="517"/>
                  </a:cubicBezTo>
                  <a:cubicBezTo>
                    <a:pt x="2928" y="517"/>
                    <a:pt x="2928" y="517"/>
                    <a:pt x="2929" y="517"/>
                  </a:cubicBezTo>
                  <a:cubicBezTo>
                    <a:pt x="2932" y="517"/>
                    <a:pt x="2935" y="514"/>
                    <a:pt x="2935" y="509"/>
                  </a:cubicBezTo>
                  <a:cubicBezTo>
                    <a:pt x="2935" y="504"/>
                    <a:pt x="2931" y="498"/>
                    <a:pt x="2926" y="497"/>
                  </a:cubicBezTo>
                  <a:cubicBezTo>
                    <a:pt x="2926" y="497"/>
                    <a:pt x="2925" y="497"/>
                    <a:pt x="2925" y="497"/>
                  </a:cubicBezTo>
                  <a:moveTo>
                    <a:pt x="3261" y="494"/>
                  </a:moveTo>
                  <a:cubicBezTo>
                    <a:pt x="3261" y="494"/>
                    <a:pt x="3260" y="494"/>
                    <a:pt x="3259" y="494"/>
                  </a:cubicBezTo>
                  <a:cubicBezTo>
                    <a:pt x="3254" y="495"/>
                    <a:pt x="3250" y="500"/>
                    <a:pt x="3250" y="506"/>
                  </a:cubicBezTo>
                  <a:cubicBezTo>
                    <a:pt x="3250" y="510"/>
                    <a:pt x="3254" y="513"/>
                    <a:pt x="3258" y="513"/>
                  </a:cubicBezTo>
                  <a:cubicBezTo>
                    <a:pt x="3259" y="513"/>
                    <a:pt x="3259" y="513"/>
                    <a:pt x="3260" y="513"/>
                  </a:cubicBezTo>
                  <a:cubicBezTo>
                    <a:pt x="3265" y="512"/>
                    <a:pt x="3270" y="507"/>
                    <a:pt x="3270" y="501"/>
                  </a:cubicBezTo>
                  <a:cubicBezTo>
                    <a:pt x="3269" y="497"/>
                    <a:pt x="3266" y="494"/>
                    <a:pt x="3261" y="494"/>
                  </a:cubicBezTo>
                  <a:moveTo>
                    <a:pt x="2863" y="481"/>
                  </a:moveTo>
                  <a:cubicBezTo>
                    <a:pt x="2860" y="481"/>
                    <a:pt x="2857" y="484"/>
                    <a:pt x="2857" y="488"/>
                  </a:cubicBezTo>
                  <a:cubicBezTo>
                    <a:pt x="2858" y="494"/>
                    <a:pt x="2861" y="499"/>
                    <a:pt x="2866" y="500"/>
                  </a:cubicBezTo>
                  <a:cubicBezTo>
                    <a:pt x="2866" y="501"/>
                    <a:pt x="2867" y="501"/>
                    <a:pt x="2868" y="501"/>
                  </a:cubicBezTo>
                  <a:cubicBezTo>
                    <a:pt x="2871" y="501"/>
                    <a:pt x="2874" y="498"/>
                    <a:pt x="2873" y="493"/>
                  </a:cubicBezTo>
                  <a:cubicBezTo>
                    <a:pt x="2873" y="488"/>
                    <a:pt x="2870" y="482"/>
                    <a:pt x="2865" y="481"/>
                  </a:cubicBezTo>
                  <a:cubicBezTo>
                    <a:pt x="2864" y="481"/>
                    <a:pt x="2864" y="481"/>
                    <a:pt x="2863" y="481"/>
                  </a:cubicBezTo>
                  <a:moveTo>
                    <a:pt x="3338" y="476"/>
                  </a:moveTo>
                  <a:cubicBezTo>
                    <a:pt x="3337" y="476"/>
                    <a:pt x="3336" y="476"/>
                    <a:pt x="3335" y="477"/>
                  </a:cubicBezTo>
                  <a:cubicBezTo>
                    <a:pt x="3330" y="478"/>
                    <a:pt x="3325" y="483"/>
                    <a:pt x="3326" y="488"/>
                  </a:cubicBezTo>
                  <a:cubicBezTo>
                    <a:pt x="3326" y="493"/>
                    <a:pt x="3329" y="495"/>
                    <a:pt x="3333" y="495"/>
                  </a:cubicBezTo>
                  <a:cubicBezTo>
                    <a:pt x="3334" y="495"/>
                    <a:pt x="3335" y="495"/>
                    <a:pt x="3336" y="495"/>
                  </a:cubicBezTo>
                  <a:cubicBezTo>
                    <a:pt x="3342" y="493"/>
                    <a:pt x="3346" y="488"/>
                    <a:pt x="3346" y="483"/>
                  </a:cubicBezTo>
                  <a:cubicBezTo>
                    <a:pt x="3346" y="479"/>
                    <a:pt x="3342" y="476"/>
                    <a:pt x="3338" y="476"/>
                  </a:cubicBezTo>
                  <a:moveTo>
                    <a:pt x="2803" y="461"/>
                  </a:moveTo>
                  <a:cubicBezTo>
                    <a:pt x="2799" y="461"/>
                    <a:pt x="2797" y="463"/>
                    <a:pt x="2797" y="468"/>
                  </a:cubicBezTo>
                  <a:cubicBezTo>
                    <a:pt x="2797" y="473"/>
                    <a:pt x="2801" y="479"/>
                    <a:pt x="2805" y="480"/>
                  </a:cubicBezTo>
                  <a:cubicBezTo>
                    <a:pt x="2806" y="481"/>
                    <a:pt x="2807" y="481"/>
                    <a:pt x="2808" y="481"/>
                  </a:cubicBezTo>
                  <a:cubicBezTo>
                    <a:pt x="2811" y="481"/>
                    <a:pt x="2813" y="478"/>
                    <a:pt x="2813" y="474"/>
                  </a:cubicBezTo>
                  <a:cubicBezTo>
                    <a:pt x="2813" y="468"/>
                    <a:pt x="2809" y="463"/>
                    <a:pt x="2805" y="461"/>
                  </a:cubicBezTo>
                  <a:cubicBezTo>
                    <a:pt x="2804" y="461"/>
                    <a:pt x="2803" y="461"/>
                    <a:pt x="2803" y="461"/>
                  </a:cubicBezTo>
                  <a:moveTo>
                    <a:pt x="3417" y="455"/>
                  </a:moveTo>
                  <a:cubicBezTo>
                    <a:pt x="3416" y="455"/>
                    <a:pt x="3415" y="455"/>
                    <a:pt x="3414" y="455"/>
                  </a:cubicBezTo>
                  <a:cubicBezTo>
                    <a:pt x="3408" y="457"/>
                    <a:pt x="3403" y="462"/>
                    <a:pt x="3404" y="467"/>
                  </a:cubicBezTo>
                  <a:cubicBezTo>
                    <a:pt x="3404" y="471"/>
                    <a:pt x="3407" y="473"/>
                    <a:pt x="3411" y="473"/>
                  </a:cubicBezTo>
                  <a:cubicBezTo>
                    <a:pt x="3412" y="473"/>
                    <a:pt x="3413" y="473"/>
                    <a:pt x="3414" y="473"/>
                  </a:cubicBezTo>
                  <a:cubicBezTo>
                    <a:pt x="3420" y="471"/>
                    <a:pt x="3425" y="466"/>
                    <a:pt x="3425" y="461"/>
                  </a:cubicBezTo>
                  <a:cubicBezTo>
                    <a:pt x="3424" y="457"/>
                    <a:pt x="3421" y="455"/>
                    <a:pt x="3417" y="455"/>
                  </a:cubicBezTo>
                  <a:moveTo>
                    <a:pt x="2743" y="437"/>
                  </a:moveTo>
                  <a:cubicBezTo>
                    <a:pt x="2740" y="437"/>
                    <a:pt x="2738" y="440"/>
                    <a:pt x="2738" y="444"/>
                  </a:cubicBezTo>
                  <a:cubicBezTo>
                    <a:pt x="2738" y="450"/>
                    <a:pt x="2741" y="455"/>
                    <a:pt x="2746" y="457"/>
                  </a:cubicBezTo>
                  <a:cubicBezTo>
                    <a:pt x="2746" y="457"/>
                    <a:pt x="2747" y="458"/>
                    <a:pt x="2748" y="458"/>
                  </a:cubicBezTo>
                  <a:cubicBezTo>
                    <a:pt x="2751" y="458"/>
                    <a:pt x="2753" y="455"/>
                    <a:pt x="2753" y="451"/>
                  </a:cubicBezTo>
                  <a:cubicBezTo>
                    <a:pt x="2753" y="445"/>
                    <a:pt x="2750" y="440"/>
                    <a:pt x="2745" y="438"/>
                  </a:cubicBezTo>
                  <a:cubicBezTo>
                    <a:pt x="2744" y="438"/>
                    <a:pt x="2744" y="437"/>
                    <a:pt x="2743" y="437"/>
                  </a:cubicBezTo>
                  <a:moveTo>
                    <a:pt x="3498" y="431"/>
                  </a:moveTo>
                  <a:cubicBezTo>
                    <a:pt x="3497" y="431"/>
                    <a:pt x="3495" y="431"/>
                    <a:pt x="3494" y="431"/>
                  </a:cubicBezTo>
                  <a:cubicBezTo>
                    <a:pt x="3488" y="433"/>
                    <a:pt x="3483" y="438"/>
                    <a:pt x="3484" y="443"/>
                  </a:cubicBezTo>
                  <a:cubicBezTo>
                    <a:pt x="3484" y="446"/>
                    <a:pt x="3487" y="449"/>
                    <a:pt x="3491" y="449"/>
                  </a:cubicBezTo>
                  <a:cubicBezTo>
                    <a:pt x="3492" y="449"/>
                    <a:pt x="3493" y="448"/>
                    <a:pt x="3495" y="448"/>
                  </a:cubicBezTo>
                  <a:cubicBezTo>
                    <a:pt x="3501" y="446"/>
                    <a:pt x="3505" y="441"/>
                    <a:pt x="3505" y="436"/>
                  </a:cubicBezTo>
                  <a:cubicBezTo>
                    <a:pt x="3505" y="433"/>
                    <a:pt x="3502" y="431"/>
                    <a:pt x="3498" y="431"/>
                  </a:cubicBezTo>
                  <a:moveTo>
                    <a:pt x="2684" y="412"/>
                  </a:moveTo>
                  <a:cubicBezTo>
                    <a:pt x="2681" y="412"/>
                    <a:pt x="2679" y="415"/>
                    <a:pt x="2679" y="419"/>
                  </a:cubicBezTo>
                  <a:cubicBezTo>
                    <a:pt x="2679" y="424"/>
                    <a:pt x="2682" y="430"/>
                    <a:pt x="2686" y="432"/>
                  </a:cubicBezTo>
                  <a:cubicBezTo>
                    <a:pt x="2687" y="432"/>
                    <a:pt x="2688" y="432"/>
                    <a:pt x="2689" y="432"/>
                  </a:cubicBezTo>
                  <a:cubicBezTo>
                    <a:pt x="2692" y="432"/>
                    <a:pt x="2694" y="430"/>
                    <a:pt x="2694" y="426"/>
                  </a:cubicBezTo>
                  <a:cubicBezTo>
                    <a:pt x="2694" y="420"/>
                    <a:pt x="2691" y="415"/>
                    <a:pt x="2686" y="413"/>
                  </a:cubicBezTo>
                  <a:cubicBezTo>
                    <a:pt x="2685" y="412"/>
                    <a:pt x="2685" y="412"/>
                    <a:pt x="2684" y="412"/>
                  </a:cubicBezTo>
                  <a:moveTo>
                    <a:pt x="3580" y="404"/>
                  </a:moveTo>
                  <a:cubicBezTo>
                    <a:pt x="3578" y="404"/>
                    <a:pt x="3577" y="404"/>
                    <a:pt x="3575" y="405"/>
                  </a:cubicBezTo>
                  <a:cubicBezTo>
                    <a:pt x="3569" y="407"/>
                    <a:pt x="3565" y="412"/>
                    <a:pt x="3565" y="416"/>
                  </a:cubicBezTo>
                  <a:cubicBezTo>
                    <a:pt x="3565" y="420"/>
                    <a:pt x="3568" y="421"/>
                    <a:pt x="3572" y="421"/>
                  </a:cubicBezTo>
                  <a:cubicBezTo>
                    <a:pt x="3573" y="421"/>
                    <a:pt x="3575" y="421"/>
                    <a:pt x="3576" y="421"/>
                  </a:cubicBezTo>
                  <a:cubicBezTo>
                    <a:pt x="3582" y="419"/>
                    <a:pt x="3587" y="413"/>
                    <a:pt x="3587" y="409"/>
                  </a:cubicBezTo>
                  <a:cubicBezTo>
                    <a:pt x="3586" y="406"/>
                    <a:pt x="3584" y="404"/>
                    <a:pt x="3580" y="404"/>
                  </a:cubicBezTo>
                  <a:moveTo>
                    <a:pt x="2625" y="386"/>
                  </a:moveTo>
                  <a:cubicBezTo>
                    <a:pt x="2622" y="386"/>
                    <a:pt x="2620" y="388"/>
                    <a:pt x="2620" y="392"/>
                  </a:cubicBezTo>
                  <a:cubicBezTo>
                    <a:pt x="2620" y="397"/>
                    <a:pt x="2623" y="403"/>
                    <a:pt x="2627" y="405"/>
                  </a:cubicBezTo>
                  <a:cubicBezTo>
                    <a:pt x="2628" y="406"/>
                    <a:pt x="2629" y="406"/>
                    <a:pt x="2630" y="406"/>
                  </a:cubicBezTo>
                  <a:cubicBezTo>
                    <a:pt x="2633" y="406"/>
                    <a:pt x="2635" y="403"/>
                    <a:pt x="2635" y="399"/>
                  </a:cubicBezTo>
                  <a:cubicBezTo>
                    <a:pt x="2635" y="394"/>
                    <a:pt x="2632" y="388"/>
                    <a:pt x="2627" y="386"/>
                  </a:cubicBezTo>
                  <a:cubicBezTo>
                    <a:pt x="2627" y="386"/>
                    <a:pt x="2626" y="386"/>
                    <a:pt x="2625" y="386"/>
                  </a:cubicBezTo>
                  <a:moveTo>
                    <a:pt x="3662" y="376"/>
                  </a:moveTo>
                  <a:cubicBezTo>
                    <a:pt x="3661" y="376"/>
                    <a:pt x="3659" y="377"/>
                    <a:pt x="3657" y="377"/>
                  </a:cubicBezTo>
                  <a:cubicBezTo>
                    <a:pt x="3651" y="379"/>
                    <a:pt x="3647" y="384"/>
                    <a:pt x="3647" y="388"/>
                  </a:cubicBezTo>
                  <a:cubicBezTo>
                    <a:pt x="3648" y="391"/>
                    <a:pt x="3650" y="393"/>
                    <a:pt x="3654" y="393"/>
                  </a:cubicBezTo>
                  <a:cubicBezTo>
                    <a:pt x="3655" y="393"/>
                    <a:pt x="3657" y="393"/>
                    <a:pt x="3659" y="392"/>
                  </a:cubicBezTo>
                  <a:cubicBezTo>
                    <a:pt x="3665" y="390"/>
                    <a:pt x="3669" y="385"/>
                    <a:pt x="3669" y="381"/>
                  </a:cubicBezTo>
                  <a:cubicBezTo>
                    <a:pt x="3669" y="378"/>
                    <a:pt x="3666" y="376"/>
                    <a:pt x="3662" y="376"/>
                  </a:cubicBezTo>
                  <a:moveTo>
                    <a:pt x="2566" y="359"/>
                  </a:moveTo>
                  <a:cubicBezTo>
                    <a:pt x="2563" y="359"/>
                    <a:pt x="2561" y="361"/>
                    <a:pt x="2561" y="365"/>
                  </a:cubicBezTo>
                  <a:cubicBezTo>
                    <a:pt x="2561" y="370"/>
                    <a:pt x="2564" y="376"/>
                    <a:pt x="2568" y="378"/>
                  </a:cubicBezTo>
                  <a:cubicBezTo>
                    <a:pt x="2569" y="379"/>
                    <a:pt x="2570" y="379"/>
                    <a:pt x="2571" y="379"/>
                  </a:cubicBezTo>
                  <a:cubicBezTo>
                    <a:pt x="2574" y="379"/>
                    <a:pt x="2576" y="376"/>
                    <a:pt x="2576" y="372"/>
                  </a:cubicBezTo>
                  <a:cubicBezTo>
                    <a:pt x="2576" y="367"/>
                    <a:pt x="2573" y="361"/>
                    <a:pt x="2569" y="359"/>
                  </a:cubicBezTo>
                  <a:cubicBezTo>
                    <a:pt x="2568" y="359"/>
                    <a:pt x="2567" y="359"/>
                    <a:pt x="2566" y="359"/>
                  </a:cubicBezTo>
                  <a:moveTo>
                    <a:pt x="1328" y="356"/>
                  </a:moveTo>
                  <a:cubicBezTo>
                    <a:pt x="1327" y="356"/>
                    <a:pt x="1327" y="356"/>
                    <a:pt x="1327" y="356"/>
                  </a:cubicBezTo>
                  <a:cubicBezTo>
                    <a:pt x="1323" y="356"/>
                    <a:pt x="1318" y="358"/>
                    <a:pt x="1316" y="361"/>
                  </a:cubicBezTo>
                  <a:cubicBezTo>
                    <a:pt x="1315" y="364"/>
                    <a:pt x="1316" y="367"/>
                    <a:pt x="1321" y="367"/>
                  </a:cubicBezTo>
                  <a:cubicBezTo>
                    <a:pt x="1321" y="367"/>
                    <a:pt x="1321" y="367"/>
                    <a:pt x="1321" y="367"/>
                  </a:cubicBezTo>
                  <a:cubicBezTo>
                    <a:pt x="1325" y="366"/>
                    <a:pt x="1330" y="364"/>
                    <a:pt x="1332" y="361"/>
                  </a:cubicBezTo>
                  <a:cubicBezTo>
                    <a:pt x="1334" y="358"/>
                    <a:pt x="1332" y="356"/>
                    <a:pt x="1328" y="356"/>
                  </a:cubicBezTo>
                  <a:moveTo>
                    <a:pt x="1258" y="354"/>
                  </a:moveTo>
                  <a:cubicBezTo>
                    <a:pt x="1254" y="354"/>
                    <a:pt x="1249" y="356"/>
                    <a:pt x="1247" y="358"/>
                  </a:cubicBezTo>
                  <a:cubicBezTo>
                    <a:pt x="1246" y="361"/>
                    <a:pt x="1248" y="364"/>
                    <a:pt x="1254" y="365"/>
                  </a:cubicBezTo>
                  <a:cubicBezTo>
                    <a:pt x="1254" y="365"/>
                    <a:pt x="1255" y="365"/>
                    <a:pt x="1255" y="365"/>
                  </a:cubicBezTo>
                  <a:cubicBezTo>
                    <a:pt x="1260" y="365"/>
                    <a:pt x="1265" y="363"/>
                    <a:pt x="1267" y="360"/>
                  </a:cubicBezTo>
                  <a:cubicBezTo>
                    <a:pt x="1268" y="357"/>
                    <a:pt x="1265" y="354"/>
                    <a:pt x="1260" y="354"/>
                  </a:cubicBezTo>
                  <a:cubicBezTo>
                    <a:pt x="1259" y="354"/>
                    <a:pt x="1259" y="354"/>
                    <a:pt x="1258" y="354"/>
                  </a:cubicBezTo>
                  <a:moveTo>
                    <a:pt x="1386" y="353"/>
                  </a:moveTo>
                  <a:cubicBezTo>
                    <a:pt x="1386" y="353"/>
                    <a:pt x="1385" y="353"/>
                    <a:pt x="1385" y="353"/>
                  </a:cubicBezTo>
                  <a:cubicBezTo>
                    <a:pt x="1381" y="354"/>
                    <a:pt x="1377" y="356"/>
                    <a:pt x="1375" y="359"/>
                  </a:cubicBezTo>
                  <a:cubicBezTo>
                    <a:pt x="1374" y="362"/>
                    <a:pt x="1375" y="364"/>
                    <a:pt x="1379" y="364"/>
                  </a:cubicBezTo>
                  <a:cubicBezTo>
                    <a:pt x="1379" y="364"/>
                    <a:pt x="1379" y="364"/>
                    <a:pt x="1379" y="364"/>
                  </a:cubicBezTo>
                  <a:cubicBezTo>
                    <a:pt x="1384" y="364"/>
                    <a:pt x="1388" y="361"/>
                    <a:pt x="1390" y="358"/>
                  </a:cubicBezTo>
                  <a:cubicBezTo>
                    <a:pt x="1392" y="355"/>
                    <a:pt x="1390" y="353"/>
                    <a:pt x="1386" y="353"/>
                  </a:cubicBezTo>
                  <a:moveTo>
                    <a:pt x="1441" y="348"/>
                  </a:moveTo>
                  <a:cubicBezTo>
                    <a:pt x="1441" y="348"/>
                    <a:pt x="1440" y="348"/>
                    <a:pt x="1440" y="348"/>
                  </a:cubicBezTo>
                  <a:cubicBezTo>
                    <a:pt x="1436" y="349"/>
                    <a:pt x="1432" y="352"/>
                    <a:pt x="1431" y="355"/>
                  </a:cubicBezTo>
                  <a:cubicBezTo>
                    <a:pt x="1429" y="358"/>
                    <a:pt x="1431" y="360"/>
                    <a:pt x="1434" y="360"/>
                  </a:cubicBezTo>
                  <a:cubicBezTo>
                    <a:pt x="1434" y="360"/>
                    <a:pt x="1434" y="360"/>
                    <a:pt x="1435" y="360"/>
                  </a:cubicBezTo>
                  <a:cubicBezTo>
                    <a:pt x="1439" y="359"/>
                    <a:pt x="1443" y="356"/>
                    <a:pt x="1445" y="353"/>
                  </a:cubicBezTo>
                  <a:cubicBezTo>
                    <a:pt x="1446" y="350"/>
                    <a:pt x="1444" y="348"/>
                    <a:pt x="1441" y="348"/>
                  </a:cubicBezTo>
                  <a:moveTo>
                    <a:pt x="3745" y="348"/>
                  </a:moveTo>
                  <a:cubicBezTo>
                    <a:pt x="3743" y="348"/>
                    <a:pt x="3742" y="348"/>
                    <a:pt x="3740" y="349"/>
                  </a:cubicBezTo>
                  <a:cubicBezTo>
                    <a:pt x="3734" y="351"/>
                    <a:pt x="3729" y="356"/>
                    <a:pt x="3730" y="360"/>
                  </a:cubicBezTo>
                  <a:cubicBezTo>
                    <a:pt x="3730" y="362"/>
                    <a:pt x="3733" y="364"/>
                    <a:pt x="3736" y="364"/>
                  </a:cubicBezTo>
                  <a:cubicBezTo>
                    <a:pt x="3738" y="364"/>
                    <a:pt x="3740" y="363"/>
                    <a:pt x="3741" y="363"/>
                  </a:cubicBezTo>
                  <a:cubicBezTo>
                    <a:pt x="3747" y="361"/>
                    <a:pt x="3752" y="356"/>
                    <a:pt x="3752" y="352"/>
                  </a:cubicBezTo>
                  <a:cubicBezTo>
                    <a:pt x="3751" y="349"/>
                    <a:pt x="3749" y="348"/>
                    <a:pt x="3745" y="348"/>
                  </a:cubicBezTo>
                  <a:moveTo>
                    <a:pt x="1180" y="344"/>
                  </a:moveTo>
                  <a:cubicBezTo>
                    <a:pt x="1175" y="344"/>
                    <a:pt x="1171" y="346"/>
                    <a:pt x="1170" y="348"/>
                  </a:cubicBezTo>
                  <a:cubicBezTo>
                    <a:pt x="1168" y="351"/>
                    <a:pt x="1171" y="354"/>
                    <a:pt x="1177" y="355"/>
                  </a:cubicBezTo>
                  <a:cubicBezTo>
                    <a:pt x="1178" y="355"/>
                    <a:pt x="1179" y="356"/>
                    <a:pt x="1180" y="356"/>
                  </a:cubicBezTo>
                  <a:cubicBezTo>
                    <a:pt x="1185" y="356"/>
                    <a:pt x="1189" y="354"/>
                    <a:pt x="1191" y="351"/>
                  </a:cubicBezTo>
                  <a:cubicBezTo>
                    <a:pt x="1192" y="348"/>
                    <a:pt x="1189" y="345"/>
                    <a:pt x="1183" y="344"/>
                  </a:cubicBezTo>
                  <a:cubicBezTo>
                    <a:pt x="1182" y="344"/>
                    <a:pt x="1181" y="344"/>
                    <a:pt x="1180" y="344"/>
                  </a:cubicBezTo>
                  <a:moveTo>
                    <a:pt x="1493" y="341"/>
                  </a:moveTo>
                  <a:cubicBezTo>
                    <a:pt x="1493" y="341"/>
                    <a:pt x="1493" y="341"/>
                    <a:pt x="1492" y="341"/>
                  </a:cubicBezTo>
                  <a:cubicBezTo>
                    <a:pt x="1488" y="342"/>
                    <a:pt x="1485" y="345"/>
                    <a:pt x="1483" y="348"/>
                  </a:cubicBezTo>
                  <a:cubicBezTo>
                    <a:pt x="1482" y="351"/>
                    <a:pt x="1483" y="353"/>
                    <a:pt x="1486" y="353"/>
                  </a:cubicBezTo>
                  <a:cubicBezTo>
                    <a:pt x="1486" y="353"/>
                    <a:pt x="1487" y="353"/>
                    <a:pt x="1487" y="353"/>
                  </a:cubicBezTo>
                  <a:cubicBezTo>
                    <a:pt x="1491" y="353"/>
                    <a:pt x="1495" y="350"/>
                    <a:pt x="1497" y="346"/>
                  </a:cubicBezTo>
                  <a:cubicBezTo>
                    <a:pt x="1498" y="343"/>
                    <a:pt x="1496" y="341"/>
                    <a:pt x="1493" y="341"/>
                  </a:cubicBezTo>
                  <a:moveTo>
                    <a:pt x="1543" y="333"/>
                  </a:moveTo>
                  <a:cubicBezTo>
                    <a:pt x="1543" y="333"/>
                    <a:pt x="1543" y="333"/>
                    <a:pt x="1542" y="333"/>
                  </a:cubicBezTo>
                  <a:cubicBezTo>
                    <a:pt x="1539" y="333"/>
                    <a:pt x="1535" y="337"/>
                    <a:pt x="1534" y="340"/>
                  </a:cubicBezTo>
                  <a:cubicBezTo>
                    <a:pt x="1532" y="343"/>
                    <a:pt x="1534" y="345"/>
                    <a:pt x="1536" y="345"/>
                  </a:cubicBezTo>
                  <a:cubicBezTo>
                    <a:pt x="1537" y="345"/>
                    <a:pt x="1537" y="345"/>
                    <a:pt x="1538" y="345"/>
                  </a:cubicBezTo>
                  <a:cubicBezTo>
                    <a:pt x="1541" y="344"/>
                    <a:pt x="1545" y="341"/>
                    <a:pt x="1547" y="338"/>
                  </a:cubicBezTo>
                  <a:cubicBezTo>
                    <a:pt x="1548" y="335"/>
                    <a:pt x="1546" y="333"/>
                    <a:pt x="1543" y="333"/>
                  </a:cubicBezTo>
                  <a:moveTo>
                    <a:pt x="2507" y="332"/>
                  </a:moveTo>
                  <a:cubicBezTo>
                    <a:pt x="2504" y="332"/>
                    <a:pt x="2502" y="335"/>
                    <a:pt x="2502" y="339"/>
                  </a:cubicBezTo>
                  <a:cubicBezTo>
                    <a:pt x="2502" y="344"/>
                    <a:pt x="2505" y="350"/>
                    <a:pt x="2509" y="352"/>
                  </a:cubicBezTo>
                  <a:cubicBezTo>
                    <a:pt x="2510" y="352"/>
                    <a:pt x="2511" y="352"/>
                    <a:pt x="2512" y="352"/>
                  </a:cubicBezTo>
                  <a:cubicBezTo>
                    <a:pt x="2515" y="352"/>
                    <a:pt x="2517" y="350"/>
                    <a:pt x="2517" y="346"/>
                  </a:cubicBezTo>
                  <a:cubicBezTo>
                    <a:pt x="2518" y="340"/>
                    <a:pt x="2514" y="335"/>
                    <a:pt x="2510" y="333"/>
                  </a:cubicBezTo>
                  <a:cubicBezTo>
                    <a:pt x="2509" y="332"/>
                    <a:pt x="2508" y="332"/>
                    <a:pt x="2507" y="332"/>
                  </a:cubicBezTo>
                  <a:moveTo>
                    <a:pt x="1094" y="329"/>
                  </a:moveTo>
                  <a:cubicBezTo>
                    <a:pt x="1090" y="329"/>
                    <a:pt x="1086" y="330"/>
                    <a:pt x="1085" y="332"/>
                  </a:cubicBezTo>
                  <a:cubicBezTo>
                    <a:pt x="1084" y="335"/>
                    <a:pt x="1087" y="339"/>
                    <a:pt x="1094" y="340"/>
                  </a:cubicBezTo>
                  <a:cubicBezTo>
                    <a:pt x="1095" y="340"/>
                    <a:pt x="1097" y="340"/>
                    <a:pt x="1098" y="340"/>
                  </a:cubicBezTo>
                  <a:cubicBezTo>
                    <a:pt x="1103" y="340"/>
                    <a:pt x="1107" y="339"/>
                    <a:pt x="1108" y="337"/>
                  </a:cubicBezTo>
                  <a:cubicBezTo>
                    <a:pt x="1109" y="334"/>
                    <a:pt x="1105" y="330"/>
                    <a:pt x="1099" y="329"/>
                  </a:cubicBezTo>
                  <a:cubicBezTo>
                    <a:pt x="1097" y="329"/>
                    <a:pt x="1096" y="329"/>
                    <a:pt x="1094" y="329"/>
                  </a:cubicBezTo>
                  <a:moveTo>
                    <a:pt x="1592" y="323"/>
                  </a:moveTo>
                  <a:cubicBezTo>
                    <a:pt x="1591" y="323"/>
                    <a:pt x="1591" y="323"/>
                    <a:pt x="1590" y="323"/>
                  </a:cubicBezTo>
                  <a:cubicBezTo>
                    <a:pt x="1587" y="323"/>
                    <a:pt x="1583" y="327"/>
                    <a:pt x="1582" y="331"/>
                  </a:cubicBezTo>
                  <a:cubicBezTo>
                    <a:pt x="1581" y="334"/>
                    <a:pt x="1582" y="336"/>
                    <a:pt x="1585" y="336"/>
                  </a:cubicBezTo>
                  <a:cubicBezTo>
                    <a:pt x="1585" y="336"/>
                    <a:pt x="1586" y="336"/>
                    <a:pt x="1586" y="336"/>
                  </a:cubicBezTo>
                  <a:cubicBezTo>
                    <a:pt x="1589" y="335"/>
                    <a:pt x="1593" y="331"/>
                    <a:pt x="1595" y="328"/>
                  </a:cubicBezTo>
                  <a:cubicBezTo>
                    <a:pt x="1596" y="325"/>
                    <a:pt x="1594" y="323"/>
                    <a:pt x="1592" y="323"/>
                  </a:cubicBezTo>
                  <a:moveTo>
                    <a:pt x="3827" y="320"/>
                  </a:moveTo>
                  <a:cubicBezTo>
                    <a:pt x="3825" y="320"/>
                    <a:pt x="3824" y="320"/>
                    <a:pt x="3822" y="321"/>
                  </a:cubicBezTo>
                  <a:cubicBezTo>
                    <a:pt x="3816" y="323"/>
                    <a:pt x="3811" y="327"/>
                    <a:pt x="3812" y="331"/>
                  </a:cubicBezTo>
                  <a:cubicBezTo>
                    <a:pt x="3812" y="333"/>
                    <a:pt x="3815" y="335"/>
                    <a:pt x="3818" y="335"/>
                  </a:cubicBezTo>
                  <a:cubicBezTo>
                    <a:pt x="3820" y="335"/>
                    <a:pt x="3822" y="335"/>
                    <a:pt x="3824" y="334"/>
                  </a:cubicBezTo>
                  <a:cubicBezTo>
                    <a:pt x="3829" y="332"/>
                    <a:pt x="3834" y="327"/>
                    <a:pt x="3833" y="324"/>
                  </a:cubicBezTo>
                  <a:cubicBezTo>
                    <a:pt x="3833" y="321"/>
                    <a:pt x="3830" y="320"/>
                    <a:pt x="3827" y="320"/>
                  </a:cubicBezTo>
                  <a:moveTo>
                    <a:pt x="1639" y="312"/>
                  </a:moveTo>
                  <a:cubicBezTo>
                    <a:pt x="1638" y="312"/>
                    <a:pt x="1638" y="312"/>
                    <a:pt x="1637" y="312"/>
                  </a:cubicBezTo>
                  <a:cubicBezTo>
                    <a:pt x="1634" y="313"/>
                    <a:pt x="1630" y="316"/>
                    <a:pt x="1629" y="320"/>
                  </a:cubicBezTo>
                  <a:cubicBezTo>
                    <a:pt x="1628" y="323"/>
                    <a:pt x="1629" y="325"/>
                    <a:pt x="1632" y="325"/>
                  </a:cubicBezTo>
                  <a:cubicBezTo>
                    <a:pt x="1632" y="325"/>
                    <a:pt x="1633" y="325"/>
                    <a:pt x="1633" y="325"/>
                  </a:cubicBezTo>
                  <a:cubicBezTo>
                    <a:pt x="1636" y="324"/>
                    <a:pt x="1640" y="321"/>
                    <a:pt x="1642" y="317"/>
                  </a:cubicBezTo>
                  <a:cubicBezTo>
                    <a:pt x="1643" y="314"/>
                    <a:pt x="1641" y="312"/>
                    <a:pt x="1639" y="312"/>
                  </a:cubicBezTo>
                  <a:moveTo>
                    <a:pt x="1004" y="308"/>
                  </a:moveTo>
                  <a:cubicBezTo>
                    <a:pt x="1000" y="308"/>
                    <a:pt x="996" y="310"/>
                    <a:pt x="995" y="312"/>
                  </a:cubicBezTo>
                  <a:cubicBezTo>
                    <a:pt x="994" y="315"/>
                    <a:pt x="998" y="318"/>
                    <a:pt x="1005" y="320"/>
                  </a:cubicBezTo>
                  <a:cubicBezTo>
                    <a:pt x="1007" y="320"/>
                    <a:pt x="1009" y="321"/>
                    <a:pt x="1011" y="321"/>
                  </a:cubicBezTo>
                  <a:cubicBezTo>
                    <a:pt x="1015" y="321"/>
                    <a:pt x="1019" y="319"/>
                    <a:pt x="1020" y="317"/>
                  </a:cubicBezTo>
                  <a:cubicBezTo>
                    <a:pt x="1021" y="314"/>
                    <a:pt x="1017" y="311"/>
                    <a:pt x="1010" y="309"/>
                  </a:cubicBezTo>
                  <a:cubicBezTo>
                    <a:pt x="1008" y="309"/>
                    <a:pt x="1006" y="308"/>
                    <a:pt x="1004" y="308"/>
                  </a:cubicBezTo>
                  <a:moveTo>
                    <a:pt x="2448" y="307"/>
                  </a:moveTo>
                  <a:cubicBezTo>
                    <a:pt x="2445" y="307"/>
                    <a:pt x="2443" y="310"/>
                    <a:pt x="2443" y="314"/>
                  </a:cubicBezTo>
                  <a:cubicBezTo>
                    <a:pt x="2442" y="319"/>
                    <a:pt x="2446" y="324"/>
                    <a:pt x="2450" y="326"/>
                  </a:cubicBezTo>
                  <a:cubicBezTo>
                    <a:pt x="2451" y="327"/>
                    <a:pt x="2452" y="327"/>
                    <a:pt x="2453" y="327"/>
                  </a:cubicBezTo>
                  <a:cubicBezTo>
                    <a:pt x="2456" y="327"/>
                    <a:pt x="2458" y="324"/>
                    <a:pt x="2458" y="320"/>
                  </a:cubicBezTo>
                  <a:cubicBezTo>
                    <a:pt x="2459" y="315"/>
                    <a:pt x="2455" y="309"/>
                    <a:pt x="2451" y="308"/>
                  </a:cubicBezTo>
                  <a:cubicBezTo>
                    <a:pt x="2450" y="307"/>
                    <a:pt x="2449" y="307"/>
                    <a:pt x="2448" y="307"/>
                  </a:cubicBezTo>
                  <a:moveTo>
                    <a:pt x="1685" y="300"/>
                  </a:moveTo>
                  <a:cubicBezTo>
                    <a:pt x="1684" y="300"/>
                    <a:pt x="1684" y="300"/>
                    <a:pt x="1684" y="300"/>
                  </a:cubicBezTo>
                  <a:cubicBezTo>
                    <a:pt x="1680" y="301"/>
                    <a:pt x="1677" y="305"/>
                    <a:pt x="1676" y="309"/>
                  </a:cubicBezTo>
                  <a:cubicBezTo>
                    <a:pt x="1675" y="312"/>
                    <a:pt x="1676" y="314"/>
                    <a:pt x="1678" y="314"/>
                  </a:cubicBezTo>
                  <a:cubicBezTo>
                    <a:pt x="1679" y="314"/>
                    <a:pt x="1679" y="314"/>
                    <a:pt x="1679" y="314"/>
                  </a:cubicBezTo>
                  <a:cubicBezTo>
                    <a:pt x="1683" y="313"/>
                    <a:pt x="1687" y="310"/>
                    <a:pt x="1688" y="306"/>
                  </a:cubicBezTo>
                  <a:cubicBezTo>
                    <a:pt x="1689" y="302"/>
                    <a:pt x="1687" y="300"/>
                    <a:pt x="1685" y="300"/>
                  </a:cubicBezTo>
                  <a:moveTo>
                    <a:pt x="3908" y="293"/>
                  </a:moveTo>
                  <a:cubicBezTo>
                    <a:pt x="3906" y="293"/>
                    <a:pt x="3904" y="293"/>
                    <a:pt x="3903" y="294"/>
                  </a:cubicBezTo>
                  <a:cubicBezTo>
                    <a:pt x="3897" y="295"/>
                    <a:pt x="3893" y="300"/>
                    <a:pt x="3893" y="303"/>
                  </a:cubicBezTo>
                  <a:cubicBezTo>
                    <a:pt x="3894" y="306"/>
                    <a:pt x="3896" y="307"/>
                    <a:pt x="3899" y="307"/>
                  </a:cubicBezTo>
                  <a:cubicBezTo>
                    <a:pt x="3901" y="307"/>
                    <a:pt x="3903" y="307"/>
                    <a:pt x="3905" y="306"/>
                  </a:cubicBezTo>
                  <a:cubicBezTo>
                    <a:pt x="3911" y="304"/>
                    <a:pt x="3915" y="300"/>
                    <a:pt x="3914" y="296"/>
                  </a:cubicBezTo>
                  <a:cubicBezTo>
                    <a:pt x="3914" y="294"/>
                    <a:pt x="3911" y="293"/>
                    <a:pt x="3908" y="293"/>
                  </a:cubicBezTo>
                  <a:moveTo>
                    <a:pt x="1731" y="288"/>
                  </a:moveTo>
                  <a:cubicBezTo>
                    <a:pt x="1730" y="288"/>
                    <a:pt x="1730" y="288"/>
                    <a:pt x="1730" y="288"/>
                  </a:cubicBezTo>
                  <a:cubicBezTo>
                    <a:pt x="1726" y="289"/>
                    <a:pt x="1723" y="293"/>
                    <a:pt x="1722" y="297"/>
                  </a:cubicBezTo>
                  <a:cubicBezTo>
                    <a:pt x="1721" y="301"/>
                    <a:pt x="1722" y="303"/>
                    <a:pt x="1724" y="303"/>
                  </a:cubicBezTo>
                  <a:cubicBezTo>
                    <a:pt x="1725" y="303"/>
                    <a:pt x="1725" y="303"/>
                    <a:pt x="1726" y="303"/>
                  </a:cubicBezTo>
                  <a:cubicBezTo>
                    <a:pt x="1729" y="302"/>
                    <a:pt x="1733" y="298"/>
                    <a:pt x="1734" y="294"/>
                  </a:cubicBezTo>
                  <a:cubicBezTo>
                    <a:pt x="1735" y="291"/>
                    <a:pt x="1733" y="288"/>
                    <a:pt x="1731" y="288"/>
                  </a:cubicBezTo>
                  <a:moveTo>
                    <a:pt x="910" y="285"/>
                  </a:moveTo>
                  <a:cubicBezTo>
                    <a:pt x="906" y="285"/>
                    <a:pt x="903" y="286"/>
                    <a:pt x="902" y="288"/>
                  </a:cubicBezTo>
                  <a:cubicBezTo>
                    <a:pt x="900" y="291"/>
                    <a:pt x="905" y="295"/>
                    <a:pt x="911" y="296"/>
                  </a:cubicBezTo>
                  <a:cubicBezTo>
                    <a:pt x="914" y="297"/>
                    <a:pt x="916" y="297"/>
                    <a:pt x="918" y="297"/>
                  </a:cubicBezTo>
                  <a:cubicBezTo>
                    <a:pt x="922" y="297"/>
                    <a:pt x="926" y="296"/>
                    <a:pt x="927" y="294"/>
                  </a:cubicBezTo>
                  <a:cubicBezTo>
                    <a:pt x="928" y="291"/>
                    <a:pt x="924" y="287"/>
                    <a:pt x="917" y="286"/>
                  </a:cubicBezTo>
                  <a:cubicBezTo>
                    <a:pt x="914" y="285"/>
                    <a:pt x="912" y="285"/>
                    <a:pt x="910" y="285"/>
                  </a:cubicBezTo>
                  <a:moveTo>
                    <a:pt x="2389" y="284"/>
                  </a:moveTo>
                  <a:cubicBezTo>
                    <a:pt x="2386" y="284"/>
                    <a:pt x="2383" y="287"/>
                    <a:pt x="2383" y="291"/>
                  </a:cubicBezTo>
                  <a:cubicBezTo>
                    <a:pt x="2383" y="296"/>
                    <a:pt x="2386" y="301"/>
                    <a:pt x="2390" y="303"/>
                  </a:cubicBezTo>
                  <a:cubicBezTo>
                    <a:pt x="2391" y="303"/>
                    <a:pt x="2392" y="304"/>
                    <a:pt x="2393" y="304"/>
                  </a:cubicBezTo>
                  <a:cubicBezTo>
                    <a:pt x="2396" y="304"/>
                    <a:pt x="2398" y="301"/>
                    <a:pt x="2399" y="297"/>
                  </a:cubicBezTo>
                  <a:cubicBezTo>
                    <a:pt x="2399" y="292"/>
                    <a:pt x="2396" y="286"/>
                    <a:pt x="2391" y="284"/>
                  </a:cubicBezTo>
                  <a:cubicBezTo>
                    <a:pt x="2391" y="284"/>
                    <a:pt x="2390" y="284"/>
                    <a:pt x="2389" y="284"/>
                  </a:cubicBezTo>
                  <a:moveTo>
                    <a:pt x="1777" y="276"/>
                  </a:moveTo>
                  <a:cubicBezTo>
                    <a:pt x="1776" y="276"/>
                    <a:pt x="1776" y="276"/>
                    <a:pt x="1776" y="276"/>
                  </a:cubicBezTo>
                  <a:cubicBezTo>
                    <a:pt x="1772" y="277"/>
                    <a:pt x="1769" y="281"/>
                    <a:pt x="1768" y="286"/>
                  </a:cubicBezTo>
                  <a:cubicBezTo>
                    <a:pt x="1767" y="290"/>
                    <a:pt x="1768" y="292"/>
                    <a:pt x="1771" y="292"/>
                  </a:cubicBezTo>
                  <a:cubicBezTo>
                    <a:pt x="1771" y="292"/>
                    <a:pt x="1771" y="292"/>
                    <a:pt x="1772" y="292"/>
                  </a:cubicBezTo>
                  <a:cubicBezTo>
                    <a:pt x="1775" y="291"/>
                    <a:pt x="1779" y="287"/>
                    <a:pt x="1780" y="283"/>
                  </a:cubicBezTo>
                  <a:cubicBezTo>
                    <a:pt x="1781" y="279"/>
                    <a:pt x="1779" y="276"/>
                    <a:pt x="1777" y="276"/>
                  </a:cubicBezTo>
                  <a:moveTo>
                    <a:pt x="3987" y="267"/>
                  </a:moveTo>
                  <a:cubicBezTo>
                    <a:pt x="3985" y="267"/>
                    <a:pt x="3984" y="268"/>
                    <a:pt x="3982" y="268"/>
                  </a:cubicBezTo>
                  <a:cubicBezTo>
                    <a:pt x="3976" y="270"/>
                    <a:pt x="3972" y="274"/>
                    <a:pt x="3973" y="278"/>
                  </a:cubicBezTo>
                  <a:cubicBezTo>
                    <a:pt x="3973" y="280"/>
                    <a:pt x="3976" y="281"/>
                    <a:pt x="3979" y="281"/>
                  </a:cubicBezTo>
                  <a:cubicBezTo>
                    <a:pt x="3981" y="281"/>
                    <a:pt x="3983" y="281"/>
                    <a:pt x="3984" y="280"/>
                  </a:cubicBezTo>
                  <a:cubicBezTo>
                    <a:pt x="3990" y="279"/>
                    <a:pt x="3994" y="274"/>
                    <a:pt x="3994" y="271"/>
                  </a:cubicBezTo>
                  <a:cubicBezTo>
                    <a:pt x="3993" y="269"/>
                    <a:pt x="3990" y="267"/>
                    <a:pt x="3987" y="267"/>
                  </a:cubicBezTo>
                  <a:moveTo>
                    <a:pt x="1823" y="265"/>
                  </a:moveTo>
                  <a:cubicBezTo>
                    <a:pt x="1823" y="265"/>
                    <a:pt x="1823" y="265"/>
                    <a:pt x="1822" y="265"/>
                  </a:cubicBezTo>
                  <a:cubicBezTo>
                    <a:pt x="1819" y="266"/>
                    <a:pt x="1815" y="270"/>
                    <a:pt x="1814" y="275"/>
                  </a:cubicBezTo>
                  <a:cubicBezTo>
                    <a:pt x="1814" y="279"/>
                    <a:pt x="1815" y="282"/>
                    <a:pt x="1818" y="282"/>
                  </a:cubicBezTo>
                  <a:cubicBezTo>
                    <a:pt x="1818" y="282"/>
                    <a:pt x="1818" y="282"/>
                    <a:pt x="1819" y="281"/>
                  </a:cubicBezTo>
                  <a:cubicBezTo>
                    <a:pt x="1822" y="281"/>
                    <a:pt x="1826" y="276"/>
                    <a:pt x="1827" y="272"/>
                  </a:cubicBezTo>
                  <a:cubicBezTo>
                    <a:pt x="1828" y="268"/>
                    <a:pt x="1826" y="265"/>
                    <a:pt x="1823" y="265"/>
                  </a:cubicBezTo>
                  <a:moveTo>
                    <a:pt x="2329" y="264"/>
                  </a:moveTo>
                  <a:cubicBezTo>
                    <a:pt x="2326" y="264"/>
                    <a:pt x="2323" y="267"/>
                    <a:pt x="2323" y="271"/>
                  </a:cubicBezTo>
                  <a:cubicBezTo>
                    <a:pt x="2322" y="276"/>
                    <a:pt x="2326" y="282"/>
                    <a:pt x="2330" y="283"/>
                  </a:cubicBezTo>
                  <a:cubicBezTo>
                    <a:pt x="2331" y="283"/>
                    <a:pt x="2331" y="283"/>
                    <a:pt x="2332" y="283"/>
                  </a:cubicBezTo>
                  <a:cubicBezTo>
                    <a:pt x="2335" y="283"/>
                    <a:pt x="2338" y="280"/>
                    <a:pt x="2339" y="276"/>
                  </a:cubicBezTo>
                  <a:cubicBezTo>
                    <a:pt x="2339" y="271"/>
                    <a:pt x="2336" y="266"/>
                    <a:pt x="2331" y="264"/>
                  </a:cubicBezTo>
                  <a:cubicBezTo>
                    <a:pt x="2331" y="264"/>
                    <a:pt x="2330" y="264"/>
                    <a:pt x="2329" y="264"/>
                  </a:cubicBezTo>
                  <a:moveTo>
                    <a:pt x="813" y="259"/>
                  </a:moveTo>
                  <a:cubicBezTo>
                    <a:pt x="809" y="259"/>
                    <a:pt x="806" y="260"/>
                    <a:pt x="805" y="262"/>
                  </a:cubicBezTo>
                  <a:cubicBezTo>
                    <a:pt x="804" y="265"/>
                    <a:pt x="808" y="269"/>
                    <a:pt x="815" y="271"/>
                  </a:cubicBezTo>
                  <a:cubicBezTo>
                    <a:pt x="818" y="271"/>
                    <a:pt x="820" y="272"/>
                    <a:pt x="822" y="272"/>
                  </a:cubicBezTo>
                  <a:cubicBezTo>
                    <a:pt x="827" y="272"/>
                    <a:pt x="830" y="271"/>
                    <a:pt x="831" y="269"/>
                  </a:cubicBezTo>
                  <a:cubicBezTo>
                    <a:pt x="832" y="266"/>
                    <a:pt x="827" y="262"/>
                    <a:pt x="820" y="260"/>
                  </a:cubicBezTo>
                  <a:cubicBezTo>
                    <a:pt x="818" y="259"/>
                    <a:pt x="815" y="259"/>
                    <a:pt x="813" y="259"/>
                  </a:cubicBezTo>
                  <a:moveTo>
                    <a:pt x="1871" y="255"/>
                  </a:moveTo>
                  <a:cubicBezTo>
                    <a:pt x="1871" y="255"/>
                    <a:pt x="1871" y="255"/>
                    <a:pt x="1870" y="255"/>
                  </a:cubicBezTo>
                  <a:cubicBezTo>
                    <a:pt x="1867" y="256"/>
                    <a:pt x="1863" y="260"/>
                    <a:pt x="1862" y="265"/>
                  </a:cubicBezTo>
                  <a:cubicBezTo>
                    <a:pt x="1861" y="269"/>
                    <a:pt x="1863" y="272"/>
                    <a:pt x="1866" y="272"/>
                  </a:cubicBezTo>
                  <a:cubicBezTo>
                    <a:pt x="1866" y="272"/>
                    <a:pt x="1866" y="272"/>
                    <a:pt x="1867" y="272"/>
                  </a:cubicBezTo>
                  <a:cubicBezTo>
                    <a:pt x="1870" y="271"/>
                    <a:pt x="1874" y="267"/>
                    <a:pt x="1875" y="262"/>
                  </a:cubicBezTo>
                  <a:cubicBezTo>
                    <a:pt x="1876" y="258"/>
                    <a:pt x="1874" y="255"/>
                    <a:pt x="1871" y="255"/>
                  </a:cubicBezTo>
                  <a:moveTo>
                    <a:pt x="2268" y="248"/>
                  </a:moveTo>
                  <a:cubicBezTo>
                    <a:pt x="2265" y="248"/>
                    <a:pt x="2262" y="251"/>
                    <a:pt x="2261" y="256"/>
                  </a:cubicBezTo>
                  <a:cubicBezTo>
                    <a:pt x="2261" y="261"/>
                    <a:pt x="2264" y="265"/>
                    <a:pt x="2269" y="266"/>
                  </a:cubicBezTo>
                  <a:cubicBezTo>
                    <a:pt x="2269" y="267"/>
                    <a:pt x="2270" y="267"/>
                    <a:pt x="2270" y="267"/>
                  </a:cubicBezTo>
                  <a:cubicBezTo>
                    <a:pt x="2274" y="267"/>
                    <a:pt x="2277" y="264"/>
                    <a:pt x="2277" y="259"/>
                  </a:cubicBezTo>
                  <a:cubicBezTo>
                    <a:pt x="2278" y="254"/>
                    <a:pt x="2275" y="249"/>
                    <a:pt x="2270" y="248"/>
                  </a:cubicBezTo>
                  <a:cubicBezTo>
                    <a:pt x="2270" y="248"/>
                    <a:pt x="2269" y="248"/>
                    <a:pt x="2268" y="248"/>
                  </a:cubicBezTo>
                  <a:moveTo>
                    <a:pt x="1921" y="246"/>
                  </a:moveTo>
                  <a:cubicBezTo>
                    <a:pt x="1920" y="246"/>
                    <a:pt x="1920" y="246"/>
                    <a:pt x="1920" y="246"/>
                  </a:cubicBezTo>
                  <a:cubicBezTo>
                    <a:pt x="1916" y="247"/>
                    <a:pt x="1913" y="251"/>
                    <a:pt x="1912" y="256"/>
                  </a:cubicBezTo>
                  <a:cubicBezTo>
                    <a:pt x="1911" y="260"/>
                    <a:pt x="1913" y="263"/>
                    <a:pt x="1916" y="263"/>
                  </a:cubicBezTo>
                  <a:cubicBezTo>
                    <a:pt x="1916" y="263"/>
                    <a:pt x="1916" y="263"/>
                    <a:pt x="1917" y="263"/>
                  </a:cubicBezTo>
                  <a:cubicBezTo>
                    <a:pt x="1920" y="263"/>
                    <a:pt x="1924" y="258"/>
                    <a:pt x="1925" y="254"/>
                  </a:cubicBezTo>
                  <a:cubicBezTo>
                    <a:pt x="1926" y="249"/>
                    <a:pt x="1924" y="246"/>
                    <a:pt x="1921" y="246"/>
                  </a:cubicBezTo>
                  <a:moveTo>
                    <a:pt x="4063" y="245"/>
                  </a:moveTo>
                  <a:cubicBezTo>
                    <a:pt x="4062" y="245"/>
                    <a:pt x="4061" y="245"/>
                    <a:pt x="4059" y="245"/>
                  </a:cubicBezTo>
                  <a:cubicBezTo>
                    <a:pt x="4054" y="247"/>
                    <a:pt x="4050" y="251"/>
                    <a:pt x="4051" y="254"/>
                  </a:cubicBezTo>
                  <a:cubicBezTo>
                    <a:pt x="4051" y="257"/>
                    <a:pt x="4054" y="258"/>
                    <a:pt x="4058" y="258"/>
                  </a:cubicBezTo>
                  <a:cubicBezTo>
                    <a:pt x="4059" y="258"/>
                    <a:pt x="4060" y="258"/>
                    <a:pt x="4062" y="258"/>
                  </a:cubicBezTo>
                  <a:cubicBezTo>
                    <a:pt x="4067" y="256"/>
                    <a:pt x="4071" y="252"/>
                    <a:pt x="4071" y="249"/>
                  </a:cubicBezTo>
                  <a:cubicBezTo>
                    <a:pt x="4070" y="246"/>
                    <a:pt x="4067" y="245"/>
                    <a:pt x="4063" y="245"/>
                  </a:cubicBezTo>
                  <a:moveTo>
                    <a:pt x="1972" y="238"/>
                  </a:moveTo>
                  <a:cubicBezTo>
                    <a:pt x="1972" y="238"/>
                    <a:pt x="1972" y="238"/>
                    <a:pt x="1971" y="238"/>
                  </a:cubicBezTo>
                  <a:cubicBezTo>
                    <a:pt x="1968" y="239"/>
                    <a:pt x="1964" y="243"/>
                    <a:pt x="1963" y="248"/>
                  </a:cubicBezTo>
                  <a:cubicBezTo>
                    <a:pt x="1962" y="253"/>
                    <a:pt x="1964" y="256"/>
                    <a:pt x="1968" y="256"/>
                  </a:cubicBezTo>
                  <a:cubicBezTo>
                    <a:pt x="1968" y="256"/>
                    <a:pt x="1968" y="256"/>
                    <a:pt x="1969" y="256"/>
                  </a:cubicBezTo>
                  <a:cubicBezTo>
                    <a:pt x="1972" y="256"/>
                    <a:pt x="1976" y="251"/>
                    <a:pt x="1977" y="247"/>
                  </a:cubicBezTo>
                  <a:cubicBezTo>
                    <a:pt x="1978" y="242"/>
                    <a:pt x="1975" y="238"/>
                    <a:pt x="1972" y="238"/>
                  </a:cubicBezTo>
                  <a:moveTo>
                    <a:pt x="2207" y="236"/>
                  </a:moveTo>
                  <a:cubicBezTo>
                    <a:pt x="2203" y="236"/>
                    <a:pt x="2199" y="240"/>
                    <a:pt x="2199" y="245"/>
                  </a:cubicBezTo>
                  <a:cubicBezTo>
                    <a:pt x="2199" y="250"/>
                    <a:pt x="2202" y="254"/>
                    <a:pt x="2207" y="255"/>
                  </a:cubicBezTo>
                  <a:cubicBezTo>
                    <a:pt x="2207" y="255"/>
                    <a:pt x="2207" y="255"/>
                    <a:pt x="2208" y="255"/>
                  </a:cubicBezTo>
                  <a:cubicBezTo>
                    <a:pt x="2212" y="255"/>
                    <a:pt x="2215" y="252"/>
                    <a:pt x="2215" y="247"/>
                  </a:cubicBezTo>
                  <a:cubicBezTo>
                    <a:pt x="2216" y="242"/>
                    <a:pt x="2212" y="237"/>
                    <a:pt x="2208" y="236"/>
                  </a:cubicBezTo>
                  <a:cubicBezTo>
                    <a:pt x="2208" y="236"/>
                    <a:pt x="2207" y="236"/>
                    <a:pt x="2207" y="236"/>
                  </a:cubicBezTo>
                  <a:moveTo>
                    <a:pt x="2026" y="233"/>
                  </a:moveTo>
                  <a:cubicBezTo>
                    <a:pt x="2026" y="233"/>
                    <a:pt x="2026" y="233"/>
                    <a:pt x="2026" y="233"/>
                  </a:cubicBezTo>
                  <a:cubicBezTo>
                    <a:pt x="2021" y="233"/>
                    <a:pt x="2018" y="238"/>
                    <a:pt x="2017" y="243"/>
                  </a:cubicBezTo>
                  <a:cubicBezTo>
                    <a:pt x="2016" y="248"/>
                    <a:pt x="2019" y="251"/>
                    <a:pt x="2023" y="251"/>
                  </a:cubicBezTo>
                  <a:cubicBezTo>
                    <a:pt x="2023" y="251"/>
                    <a:pt x="2023" y="251"/>
                    <a:pt x="2023" y="251"/>
                  </a:cubicBezTo>
                  <a:cubicBezTo>
                    <a:pt x="2027" y="251"/>
                    <a:pt x="2031" y="247"/>
                    <a:pt x="2032" y="242"/>
                  </a:cubicBezTo>
                  <a:cubicBezTo>
                    <a:pt x="2032" y="237"/>
                    <a:pt x="2030" y="233"/>
                    <a:pt x="2026" y="233"/>
                  </a:cubicBezTo>
                  <a:moveTo>
                    <a:pt x="715" y="233"/>
                  </a:moveTo>
                  <a:cubicBezTo>
                    <a:pt x="711" y="233"/>
                    <a:pt x="708" y="234"/>
                    <a:pt x="707" y="235"/>
                  </a:cubicBezTo>
                  <a:cubicBezTo>
                    <a:pt x="705" y="238"/>
                    <a:pt x="710" y="242"/>
                    <a:pt x="717" y="244"/>
                  </a:cubicBezTo>
                  <a:cubicBezTo>
                    <a:pt x="719" y="245"/>
                    <a:pt x="722" y="245"/>
                    <a:pt x="724" y="245"/>
                  </a:cubicBezTo>
                  <a:cubicBezTo>
                    <a:pt x="728" y="245"/>
                    <a:pt x="732" y="244"/>
                    <a:pt x="733" y="242"/>
                  </a:cubicBezTo>
                  <a:cubicBezTo>
                    <a:pt x="734" y="239"/>
                    <a:pt x="729" y="236"/>
                    <a:pt x="722" y="234"/>
                  </a:cubicBezTo>
                  <a:cubicBezTo>
                    <a:pt x="720" y="233"/>
                    <a:pt x="717" y="233"/>
                    <a:pt x="715" y="233"/>
                  </a:cubicBezTo>
                  <a:moveTo>
                    <a:pt x="2144" y="230"/>
                  </a:moveTo>
                  <a:cubicBezTo>
                    <a:pt x="2140" y="230"/>
                    <a:pt x="2136" y="234"/>
                    <a:pt x="2135" y="239"/>
                  </a:cubicBezTo>
                  <a:cubicBezTo>
                    <a:pt x="2135" y="244"/>
                    <a:pt x="2138" y="248"/>
                    <a:pt x="2143" y="249"/>
                  </a:cubicBezTo>
                  <a:cubicBezTo>
                    <a:pt x="2143" y="249"/>
                    <a:pt x="2143" y="249"/>
                    <a:pt x="2144" y="249"/>
                  </a:cubicBezTo>
                  <a:cubicBezTo>
                    <a:pt x="2148" y="249"/>
                    <a:pt x="2152" y="245"/>
                    <a:pt x="2152" y="240"/>
                  </a:cubicBezTo>
                  <a:cubicBezTo>
                    <a:pt x="2153" y="235"/>
                    <a:pt x="2149" y="230"/>
                    <a:pt x="2144" y="230"/>
                  </a:cubicBezTo>
                  <a:cubicBezTo>
                    <a:pt x="2144" y="230"/>
                    <a:pt x="2144" y="230"/>
                    <a:pt x="2144" y="230"/>
                  </a:cubicBezTo>
                  <a:moveTo>
                    <a:pt x="2083" y="230"/>
                  </a:moveTo>
                  <a:cubicBezTo>
                    <a:pt x="2083" y="230"/>
                    <a:pt x="2083" y="230"/>
                    <a:pt x="2083" y="230"/>
                  </a:cubicBezTo>
                  <a:cubicBezTo>
                    <a:pt x="2078" y="230"/>
                    <a:pt x="2075" y="234"/>
                    <a:pt x="2074" y="240"/>
                  </a:cubicBezTo>
                  <a:cubicBezTo>
                    <a:pt x="2074" y="244"/>
                    <a:pt x="2077" y="248"/>
                    <a:pt x="2081" y="248"/>
                  </a:cubicBezTo>
                  <a:cubicBezTo>
                    <a:pt x="2081" y="248"/>
                    <a:pt x="2081" y="248"/>
                    <a:pt x="2081" y="248"/>
                  </a:cubicBezTo>
                  <a:cubicBezTo>
                    <a:pt x="2085" y="248"/>
                    <a:pt x="2089" y="244"/>
                    <a:pt x="2090" y="239"/>
                  </a:cubicBezTo>
                  <a:cubicBezTo>
                    <a:pt x="2090" y="234"/>
                    <a:pt x="2087" y="230"/>
                    <a:pt x="2083" y="230"/>
                  </a:cubicBezTo>
                  <a:moveTo>
                    <a:pt x="4137" y="225"/>
                  </a:moveTo>
                  <a:cubicBezTo>
                    <a:pt x="4136" y="225"/>
                    <a:pt x="4135" y="226"/>
                    <a:pt x="4134" y="226"/>
                  </a:cubicBezTo>
                  <a:cubicBezTo>
                    <a:pt x="4128" y="227"/>
                    <a:pt x="4125" y="231"/>
                    <a:pt x="4126" y="234"/>
                  </a:cubicBezTo>
                  <a:cubicBezTo>
                    <a:pt x="4126" y="237"/>
                    <a:pt x="4129" y="239"/>
                    <a:pt x="4133" y="239"/>
                  </a:cubicBezTo>
                  <a:cubicBezTo>
                    <a:pt x="4134" y="239"/>
                    <a:pt x="4135" y="239"/>
                    <a:pt x="4137" y="238"/>
                  </a:cubicBezTo>
                  <a:cubicBezTo>
                    <a:pt x="4142" y="237"/>
                    <a:pt x="4146" y="233"/>
                    <a:pt x="4145" y="230"/>
                  </a:cubicBezTo>
                  <a:cubicBezTo>
                    <a:pt x="4144" y="227"/>
                    <a:pt x="4141" y="225"/>
                    <a:pt x="4137" y="225"/>
                  </a:cubicBezTo>
                  <a:moveTo>
                    <a:pt x="4207" y="210"/>
                  </a:moveTo>
                  <a:cubicBezTo>
                    <a:pt x="4206" y="210"/>
                    <a:pt x="4206" y="210"/>
                    <a:pt x="4205" y="211"/>
                  </a:cubicBezTo>
                  <a:cubicBezTo>
                    <a:pt x="4200" y="212"/>
                    <a:pt x="4196" y="215"/>
                    <a:pt x="4197" y="219"/>
                  </a:cubicBezTo>
                  <a:cubicBezTo>
                    <a:pt x="4198" y="222"/>
                    <a:pt x="4202" y="224"/>
                    <a:pt x="4206" y="224"/>
                  </a:cubicBezTo>
                  <a:cubicBezTo>
                    <a:pt x="4207" y="224"/>
                    <a:pt x="4207" y="224"/>
                    <a:pt x="4208" y="224"/>
                  </a:cubicBezTo>
                  <a:cubicBezTo>
                    <a:pt x="4213" y="223"/>
                    <a:pt x="4217" y="219"/>
                    <a:pt x="4216" y="216"/>
                  </a:cubicBezTo>
                  <a:cubicBezTo>
                    <a:pt x="4215" y="212"/>
                    <a:pt x="4211" y="210"/>
                    <a:pt x="4207" y="210"/>
                  </a:cubicBezTo>
                  <a:moveTo>
                    <a:pt x="616" y="207"/>
                  </a:moveTo>
                  <a:cubicBezTo>
                    <a:pt x="612" y="207"/>
                    <a:pt x="609" y="208"/>
                    <a:pt x="608" y="210"/>
                  </a:cubicBezTo>
                  <a:cubicBezTo>
                    <a:pt x="606" y="213"/>
                    <a:pt x="611" y="216"/>
                    <a:pt x="618" y="218"/>
                  </a:cubicBezTo>
                  <a:cubicBezTo>
                    <a:pt x="620" y="219"/>
                    <a:pt x="623" y="219"/>
                    <a:pt x="625" y="219"/>
                  </a:cubicBezTo>
                  <a:cubicBezTo>
                    <a:pt x="629" y="219"/>
                    <a:pt x="633" y="218"/>
                    <a:pt x="634" y="216"/>
                  </a:cubicBezTo>
                  <a:cubicBezTo>
                    <a:pt x="635" y="213"/>
                    <a:pt x="630" y="209"/>
                    <a:pt x="623" y="208"/>
                  </a:cubicBezTo>
                  <a:cubicBezTo>
                    <a:pt x="621" y="207"/>
                    <a:pt x="618" y="207"/>
                    <a:pt x="616" y="207"/>
                  </a:cubicBezTo>
                  <a:moveTo>
                    <a:pt x="4273" y="200"/>
                  </a:moveTo>
                  <a:cubicBezTo>
                    <a:pt x="4273" y="200"/>
                    <a:pt x="4272" y="200"/>
                    <a:pt x="4272" y="200"/>
                  </a:cubicBezTo>
                  <a:cubicBezTo>
                    <a:pt x="4267" y="201"/>
                    <a:pt x="4264" y="204"/>
                    <a:pt x="4265" y="208"/>
                  </a:cubicBezTo>
                  <a:cubicBezTo>
                    <a:pt x="4266" y="212"/>
                    <a:pt x="4270" y="215"/>
                    <a:pt x="4275" y="215"/>
                  </a:cubicBezTo>
                  <a:cubicBezTo>
                    <a:pt x="4275" y="215"/>
                    <a:pt x="4275" y="215"/>
                    <a:pt x="4276" y="215"/>
                  </a:cubicBezTo>
                  <a:cubicBezTo>
                    <a:pt x="4280" y="214"/>
                    <a:pt x="4284" y="210"/>
                    <a:pt x="4283" y="206"/>
                  </a:cubicBezTo>
                  <a:cubicBezTo>
                    <a:pt x="4282" y="203"/>
                    <a:pt x="4278" y="200"/>
                    <a:pt x="4273" y="200"/>
                  </a:cubicBezTo>
                  <a:moveTo>
                    <a:pt x="4337" y="193"/>
                  </a:moveTo>
                  <a:cubicBezTo>
                    <a:pt x="4337" y="193"/>
                    <a:pt x="4336" y="193"/>
                    <a:pt x="4336" y="193"/>
                  </a:cubicBezTo>
                  <a:cubicBezTo>
                    <a:pt x="4331" y="194"/>
                    <a:pt x="4329" y="197"/>
                    <a:pt x="4330" y="202"/>
                  </a:cubicBezTo>
                  <a:cubicBezTo>
                    <a:pt x="4331" y="206"/>
                    <a:pt x="4334" y="209"/>
                    <a:pt x="4339" y="209"/>
                  </a:cubicBezTo>
                  <a:cubicBezTo>
                    <a:pt x="4339" y="209"/>
                    <a:pt x="4339" y="209"/>
                    <a:pt x="4340" y="209"/>
                  </a:cubicBezTo>
                  <a:cubicBezTo>
                    <a:pt x="4344" y="208"/>
                    <a:pt x="4347" y="204"/>
                    <a:pt x="4346" y="200"/>
                  </a:cubicBezTo>
                  <a:cubicBezTo>
                    <a:pt x="4345" y="196"/>
                    <a:pt x="4341" y="193"/>
                    <a:pt x="4337" y="193"/>
                  </a:cubicBezTo>
                  <a:moveTo>
                    <a:pt x="518" y="182"/>
                  </a:moveTo>
                  <a:cubicBezTo>
                    <a:pt x="514" y="182"/>
                    <a:pt x="510" y="184"/>
                    <a:pt x="509" y="186"/>
                  </a:cubicBezTo>
                  <a:cubicBezTo>
                    <a:pt x="508" y="189"/>
                    <a:pt x="512" y="192"/>
                    <a:pt x="519" y="194"/>
                  </a:cubicBezTo>
                  <a:cubicBezTo>
                    <a:pt x="522" y="195"/>
                    <a:pt x="524" y="195"/>
                    <a:pt x="526" y="195"/>
                  </a:cubicBezTo>
                  <a:cubicBezTo>
                    <a:pt x="530" y="195"/>
                    <a:pt x="534" y="194"/>
                    <a:pt x="535" y="192"/>
                  </a:cubicBezTo>
                  <a:cubicBezTo>
                    <a:pt x="537" y="189"/>
                    <a:pt x="532" y="185"/>
                    <a:pt x="525" y="183"/>
                  </a:cubicBezTo>
                  <a:cubicBezTo>
                    <a:pt x="523" y="183"/>
                    <a:pt x="520" y="182"/>
                    <a:pt x="518" y="182"/>
                  </a:cubicBezTo>
                  <a:moveTo>
                    <a:pt x="4402" y="181"/>
                  </a:moveTo>
                  <a:cubicBezTo>
                    <a:pt x="4401" y="181"/>
                    <a:pt x="4401" y="181"/>
                    <a:pt x="4400" y="181"/>
                  </a:cubicBezTo>
                  <a:cubicBezTo>
                    <a:pt x="4395" y="182"/>
                    <a:pt x="4393" y="187"/>
                    <a:pt x="4394" y="191"/>
                  </a:cubicBezTo>
                  <a:cubicBezTo>
                    <a:pt x="4395" y="195"/>
                    <a:pt x="4398" y="198"/>
                    <a:pt x="4402" y="198"/>
                  </a:cubicBezTo>
                  <a:cubicBezTo>
                    <a:pt x="4403" y="198"/>
                    <a:pt x="4404" y="198"/>
                    <a:pt x="4404" y="198"/>
                  </a:cubicBezTo>
                  <a:cubicBezTo>
                    <a:pt x="4409" y="197"/>
                    <a:pt x="4412" y="193"/>
                    <a:pt x="4411" y="188"/>
                  </a:cubicBezTo>
                  <a:cubicBezTo>
                    <a:pt x="4410" y="184"/>
                    <a:pt x="4406" y="181"/>
                    <a:pt x="4402" y="181"/>
                  </a:cubicBezTo>
                  <a:moveTo>
                    <a:pt x="4467" y="166"/>
                  </a:moveTo>
                  <a:cubicBezTo>
                    <a:pt x="4466" y="166"/>
                    <a:pt x="4465" y="166"/>
                    <a:pt x="4465" y="166"/>
                  </a:cubicBezTo>
                  <a:cubicBezTo>
                    <a:pt x="4460" y="167"/>
                    <a:pt x="4457" y="172"/>
                    <a:pt x="4458" y="177"/>
                  </a:cubicBezTo>
                  <a:cubicBezTo>
                    <a:pt x="4459" y="181"/>
                    <a:pt x="4463" y="183"/>
                    <a:pt x="4467" y="183"/>
                  </a:cubicBezTo>
                  <a:cubicBezTo>
                    <a:pt x="4468" y="183"/>
                    <a:pt x="4468" y="183"/>
                    <a:pt x="4469" y="183"/>
                  </a:cubicBezTo>
                  <a:cubicBezTo>
                    <a:pt x="4474" y="182"/>
                    <a:pt x="4477" y="177"/>
                    <a:pt x="4476" y="172"/>
                  </a:cubicBezTo>
                  <a:cubicBezTo>
                    <a:pt x="4474" y="168"/>
                    <a:pt x="4471" y="166"/>
                    <a:pt x="4467" y="166"/>
                  </a:cubicBezTo>
                  <a:moveTo>
                    <a:pt x="423" y="161"/>
                  </a:moveTo>
                  <a:cubicBezTo>
                    <a:pt x="418" y="161"/>
                    <a:pt x="414" y="163"/>
                    <a:pt x="413" y="165"/>
                  </a:cubicBezTo>
                  <a:cubicBezTo>
                    <a:pt x="411" y="168"/>
                    <a:pt x="416" y="172"/>
                    <a:pt x="422" y="173"/>
                  </a:cubicBezTo>
                  <a:cubicBezTo>
                    <a:pt x="424" y="173"/>
                    <a:pt x="426" y="174"/>
                    <a:pt x="428" y="174"/>
                  </a:cubicBezTo>
                  <a:cubicBezTo>
                    <a:pt x="433" y="174"/>
                    <a:pt x="437" y="172"/>
                    <a:pt x="438" y="170"/>
                  </a:cubicBezTo>
                  <a:cubicBezTo>
                    <a:pt x="440" y="167"/>
                    <a:pt x="435" y="163"/>
                    <a:pt x="428" y="162"/>
                  </a:cubicBezTo>
                  <a:cubicBezTo>
                    <a:pt x="426" y="162"/>
                    <a:pt x="425" y="161"/>
                    <a:pt x="423" y="161"/>
                  </a:cubicBezTo>
                  <a:moveTo>
                    <a:pt x="4532" y="148"/>
                  </a:moveTo>
                  <a:cubicBezTo>
                    <a:pt x="4531" y="148"/>
                    <a:pt x="4530" y="148"/>
                    <a:pt x="4529" y="148"/>
                  </a:cubicBezTo>
                  <a:cubicBezTo>
                    <a:pt x="4525" y="149"/>
                    <a:pt x="4522" y="154"/>
                    <a:pt x="4523" y="159"/>
                  </a:cubicBezTo>
                  <a:cubicBezTo>
                    <a:pt x="4525" y="163"/>
                    <a:pt x="4528" y="165"/>
                    <a:pt x="4532" y="165"/>
                  </a:cubicBezTo>
                  <a:cubicBezTo>
                    <a:pt x="4533" y="165"/>
                    <a:pt x="4534" y="165"/>
                    <a:pt x="4534" y="165"/>
                  </a:cubicBezTo>
                  <a:cubicBezTo>
                    <a:pt x="4539" y="163"/>
                    <a:pt x="4542" y="158"/>
                    <a:pt x="4541" y="154"/>
                  </a:cubicBezTo>
                  <a:cubicBezTo>
                    <a:pt x="4540" y="150"/>
                    <a:pt x="4536" y="148"/>
                    <a:pt x="4532" y="148"/>
                  </a:cubicBezTo>
                  <a:moveTo>
                    <a:pt x="14" y="145"/>
                  </a:moveTo>
                  <a:cubicBezTo>
                    <a:pt x="13" y="145"/>
                    <a:pt x="12" y="145"/>
                    <a:pt x="11" y="146"/>
                  </a:cubicBezTo>
                  <a:cubicBezTo>
                    <a:pt x="6" y="147"/>
                    <a:pt x="1" y="152"/>
                    <a:pt x="1" y="156"/>
                  </a:cubicBezTo>
                  <a:cubicBezTo>
                    <a:pt x="0" y="159"/>
                    <a:pt x="1" y="161"/>
                    <a:pt x="5" y="161"/>
                  </a:cubicBezTo>
                  <a:cubicBezTo>
                    <a:pt x="5" y="161"/>
                    <a:pt x="6" y="161"/>
                    <a:pt x="7" y="160"/>
                  </a:cubicBezTo>
                  <a:cubicBezTo>
                    <a:pt x="12" y="159"/>
                    <a:pt x="17" y="155"/>
                    <a:pt x="18" y="151"/>
                  </a:cubicBezTo>
                  <a:cubicBezTo>
                    <a:pt x="19" y="147"/>
                    <a:pt x="17" y="145"/>
                    <a:pt x="14" y="145"/>
                  </a:cubicBezTo>
                  <a:moveTo>
                    <a:pt x="331" y="145"/>
                  </a:moveTo>
                  <a:cubicBezTo>
                    <a:pt x="325" y="145"/>
                    <a:pt x="321" y="146"/>
                    <a:pt x="320" y="149"/>
                  </a:cubicBezTo>
                  <a:cubicBezTo>
                    <a:pt x="318" y="152"/>
                    <a:pt x="322" y="155"/>
                    <a:pt x="329" y="156"/>
                  </a:cubicBezTo>
                  <a:cubicBezTo>
                    <a:pt x="330" y="157"/>
                    <a:pt x="331" y="157"/>
                    <a:pt x="333" y="157"/>
                  </a:cubicBezTo>
                  <a:cubicBezTo>
                    <a:pt x="338" y="157"/>
                    <a:pt x="342" y="155"/>
                    <a:pt x="344" y="153"/>
                  </a:cubicBezTo>
                  <a:cubicBezTo>
                    <a:pt x="345" y="149"/>
                    <a:pt x="341" y="146"/>
                    <a:pt x="334" y="145"/>
                  </a:cubicBezTo>
                  <a:cubicBezTo>
                    <a:pt x="333" y="145"/>
                    <a:pt x="332" y="145"/>
                    <a:pt x="331" y="145"/>
                  </a:cubicBezTo>
                  <a:moveTo>
                    <a:pt x="242" y="133"/>
                  </a:moveTo>
                  <a:cubicBezTo>
                    <a:pt x="237" y="133"/>
                    <a:pt x="232" y="136"/>
                    <a:pt x="230" y="139"/>
                  </a:cubicBezTo>
                  <a:cubicBezTo>
                    <a:pt x="229" y="142"/>
                    <a:pt x="233" y="145"/>
                    <a:pt x="239" y="145"/>
                  </a:cubicBezTo>
                  <a:cubicBezTo>
                    <a:pt x="240" y="146"/>
                    <a:pt x="240" y="146"/>
                    <a:pt x="241" y="146"/>
                  </a:cubicBezTo>
                  <a:cubicBezTo>
                    <a:pt x="247" y="146"/>
                    <a:pt x="252" y="144"/>
                    <a:pt x="253" y="141"/>
                  </a:cubicBezTo>
                  <a:cubicBezTo>
                    <a:pt x="255" y="137"/>
                    <a:pt x="251" y="134"/>
                    <a:pt x="245" y="134"/>
                  </a:cubicBezTo>
                  <a:cubicBezTo>
                    <a:pt x="244" y="134"/>
                    <a:pt x="243" y="133"/>
                    <a:pt x="242" y="133"/>
                  </a:cubicBezTo>
                  <a:moveTo>
                    <a:pt x="83" y="133"/>
                  </a:moveTo>
                  <a:cubicBezTo>
                    <a:pt x="83" y="133"/>
                    <a:pt x="82" y="133"/>
                    <a:pt x="82" y="133"/>
                  </a:cubicBezTo>
                  <a:cubicBezTo>
                    <a:pt x="76" y="133"/>
                    <a:pt x="71" y="137"/>
                    <a:pt x="70" y="141"/>
                  </a:cubicBezTo>
                  <a:cubicBezTo>
                    <a:pt x="69" y="144"/>
                    <a:pt x="71" y="146"/>
                    <a:pt x="75" y="146"/>
                  </a:cubicBezTo>
                  <a:cubicBezTo>
                    <a:pt x="76" y="146"/>
                    <a:pt x="77" y="146"/>
                    <a:pt x="77" y="146"/>
                  </a:cubicBezTo>
                  <a:cubicBezTo>
                    <a:pt x="83" y="146"/>
                    <a:pt x="88" y="142"/>
                    <a:pt x="89" y="138"/>
                  </a:cubicBezTo>
                  <a:cubicBezTo>
                    <a:pt x="90" y="135"/>
                    <a:pt x="88" y="133"/>
                    <a:pt x="83" y="133"/>
                  </a:cubicBezTo>
                  <a:moveTo>
                    <a:pt x="160" y="129"/>
                  </a:moveTo>
                  <a:cubicBezTo>
                    <a:pt x="154" y="129"/>
                    <a:pt x="148" y="132"/>
                    <a:pt x="147" y="135"/>
                  </a:cubicBezTo>
                  <a:cubicBezTo>
                    <a:pt x="145" y="139"/>
                    <a:pt x="149" y="142"/>
                    <a:pt x="155" y="142"/>
                  </a:cubicBezTo>
                  <a:cubicBezTo>
                    <a:pt x="155" y="142"/>
                    <a:pt x="155" y="142"/>
                    <a:pt x="155" y="142"/>
                  </a:cubicBezTo>
                  <a:cubicBezTo>
                    <a:pt x="161" y="142"/>
                    <a:pt x="167" y="139"/>
                    <a:pt x="168" y="135"/>
                  </a:cubicBezTo>
                  <a:cubicBezTo>
                    <a:pt x="170" y="132"/>
                    <a:pt x="166" y="129"/>
                    <a:pt x="160" y="129"/>
                  </a:cubicBezTo>
                  <a:cubicBezTo>
                    <a:pt x="160" y="129"/>
                    <a:pt x="160" y="129"/>
                    <a:pt x="160" y="129"/>
                  </a:cubicBezTo>
                  <a:moveTo>
                    <a:pt x="4598" y="127"/>
                  </a:moveTo>
                  <a:cubicBezTo>
                    <a:pt x="4597" y="127"/>
                    <a:pt x="4596" y="127"/>
                    <a:pt x="4595" y="128"/>
                  </a:cubicBezTo>
                  <a:cubicBezTo>
                    <a:pt x="4590" y="129"/>
                    <a:pt x="4587" y="134"/>
                    <a:pt x="4589" y="139"/>
                  </a:cubicBezTo>
                  <a:cubicBezTo>
                    <a:pt x="4590" y="142"/>
                    <a:pt x="4593" y="145"/>
                    <a:pt x="4597" y="145"/>
                  </a:cubicBezTo>
                  <a:cubicBezTo>
                    <a:pt x="4598" y="145"/>
                    <a:pt x="4599" y="144"/>
                    <a:pt x="4600" y="144"/>
                  </a:cubicBezTo>
                  <a:cubicBezTo>
                    <a:pt x="4605" y="143"/>
                    <a:pt x="4607" y="137"/>
                    <a:pt x="4606" y="133"/>
                  </a:cubicBezTo>
                  <a:cubicBezTo>
                    <a:pt x="4605" y="129"/>
                    <a:pt x="4601" y="127"/>
                    <a:pt x="4598" y="127"/>
                  </a:cubicBezTo>
                  <a:moveTo>
                    <a:pt x="4663" y="106"/>
                  </a:moveTo>
                  <a:cubicBezTo>
                    <a:pt x="4662" y="106"/>
                    <a:pt x="4661" y="106"/>
                    <a:pt x="4660" y="106"/>
                  </a:cubicBezTo>
                  <a:cubicBezTo>
                    <a:pt x="4655" y="108"/>
                    <a:pt x="4653" y="113"/>
                    <a:pt x="4654" y="117"/>
                  </a:cubicBezTo>
                  <a:cubicBezTo>
                    <a:pt x="4655" y="120"/>
                    <a:pt x="4659" y="122"/>
                    <a:pt x="4662" y="122"/>
                  </a:cubicBezTo>
                  <a:cubicBezTo>
                    <a:pt x="4663" y="122"/>
                    <a:pt x="4664" y="122"/>
                    <a:pt x="4665" y="122"/>
                  </a:cubicBezTo>
                  <a:cubicBezTo>
                    <a:pt x="4670" y="120"/>
                    <a:pt x="4673" y="115"/>
                    <a:pt x="4671" y="111"/>
                  </a:cubicBezTo>
                  <a:cubicBezTo>
                    <a:pt x="4670" y="108"/>
                    <a:pt x="4667" y="106"/>
                    <a:pt x="4663" y="106"/>
                  </a:cubicBezTo>
                  <a:moveTo>
                    <a:pt x="4728" y="84"/>
                  </a:moveTo>
                  <a:cubicBezTo>
                    <a:pt x="4727" y="84"/>
                    <a:pt x="4726" y="84"/>
                    <a:pt x="4725" y="85"/>
                  </a:cubicBezTo>
                  <a:cubicBezTo>
                    <a:pt x="4720" y="86"/>
                    <a:pt x="4718" y="91"/>
                    <a:pt x="4719" y="95"/>
                  </a:cubicBezTo>
                  <a:cubicBezTo>
                    <a:pt x="4720" y="98"/>
                    <a:pt x="4724" y="100"/>
                    <a:pt x="4727" y="100"/>
                  </a:cubicBezTo>
                  <a:cubicBezTo>
                    <a:pt x="4728" y="100"/>
                    <a:pt x="4729" y="100"/>
                    <a:pt x="4730" y="99"/>
                  </a:cubicBezTo>
                  <a:cubicBezTo>
                    <a:pt x="4735" y="98"/>
                    <a:pt x="4738" y="93"/>
                    <a:pt x="4736" y="89"/>
                  </a:cubicBezTo>
                  <a:cubicBezTo>
                    <a:pt x="4735" y="86"/>
                    <a:pt x="4732" y="84"/>
                    <a:pt x="4728" y="84"/>
                  </a:cubicBezTo>
                  <a:moveTo>
                    <a:pt x="4793" y="63"/>
                  </a:moveTo>
                  <a:cubicBezTo>
                    <a:pt x="4792" y="63"/>
                    <a:pt x="4791" y="64"/>
                    <a:pt x="4789" y="64"/>
                  </a:cubicBezTo>
                  <a:cubicBezTo>
                    <a:pt x="4785" y="65"/>
                    <a:pt x="4782" y="69"/>
                    <a:pt x="4784" y="73"/>
                  </a:cubicBezTo>
                  <a:cubicBezTo>
                    <a:pt x="4785" y="76"/>
                    <a:pt x="4788" y="78"/>
                    <a:pt x="4792" y="78"/>
                  </a:cubicBezTo>
                  <a:cubicBezTo>
                    <a:pt x="4793" y="78"/>
                    <a:pt x="4794" y="77"/>
                    <a:pt x="4795" y="77"/>
                  </a:cubicBezTo>
                  <a:cubicBezTo>
                    <a:pt x="4800" y="76"/>
                    <a:pt x="4802" y="71"/>
                    <a:pt x="4801" y="68"/>
                  </a:cubicBezTo>
                  <a:cubicBezTo>
                    <a:pt x="4800" y="65"/>
                    <a:pt x="4796" y="63"/>
                    <a:pt x="4793" y="63"/>
                  </a:cubicBezTo>
                  <a:moveTo>
                    <a:pt x="4857" y="44"/>
                  </a:moveTo>
                  <a:cubicBezTo>
                    <a:pt x="4856" y="44"/>
                    <a:pt x="4854" y="44"/>
                    <a:pt x="4853" y="44"/>
                  </a:cubicBezTo>
                  <a:cubicBezTo>
                    <a:pt x="4849" y="46"/>
                    <a:pt x="4846" y="49"/>
                    <a:pt x="4848" y="53"/>
                  </a:cubicBezTo>
                  <a:cubicBezTo>
                    <a:pt x="4849" y="55"/>
                    <a:pt x="4852" y="57"/>
                    <a:pt x="4856" y="57"/>
                  </a:cubicBezTo>
                  <a:cubicBezTo>
                    <a:pt x="4857" y="57"/>
                    <a:pt x="4858" y="57"/>
                    <a:pt x="4859" y="56"/>
                  </a:cubicBezTo>
                  <a:cubicBezTo>
                    <a:pt x="4864" y="55"/>
                    <a:pt x="4866" y="51"/>
                    <a:pt x="4865" y="48"/>
                  </a:cubicBezTo>
                  <a:cubicBezTo>
                    <a:pt x="4864" y="45"/>
                    <a:pt x="4860" y="44"/>
                    <a:pt x="4857" y="44"/>
                  </a:cubicBezTo>
                  <a:moveTo>
                    <a:pt x="4920" y="27"/>
                  </a:moveTo>
                  <a:cubicBezTo>
                    <a:pt x="4919" y="27"/>
                    <a:pt x="4918" y="27"/>
                    <a:pt x="4916" y="27"/>
                  </a:cubicBezTo>
                  <a:cubicBezTo>
                    <a:pt x="4912" y="29"/>
                    <a:pt x="4910" y="32"/>
                    <a:pt x="4911" y="35"/>
                  </a:cubicBezTo>
                  <a:cubicBezTo>
                    <a:pt x="4913" y="37"/>
                    <a:pt x="4916" y="39"/>
                    <a:pt x="4919" y="39"/>
                  </a:cubicBezTo>
                  <a:cubicBezTo>
                    <a:pt x="4920" y="39"/>
                    <a:pt x="4921" y="38"/>
                    <a:pt x="4923" y="38"/>
                  </a:cubicBezTo>
                  <a:cubicBezTo>
                    <a:pt x="4927" y="37"/>
                    <a:pt x="4930" y="33"/>
                    <a:pt x="4928" y="30"/>
                  </a:cubicBezTo>
                  <a:cubicBezTo>
                    <a:pt x="4927" y="28"/>
                    <a:pt x="4923" y="27"/>
                    <a:pt x="4920" y="27"/>
                  </a:cubicBezTo>
                  <a:moveTo>
                    <a:pt x="4982" y="13"/>
                  </a:moveTo>
                  <a:cubicBezTo>
                    <a:pt x="4981" y="13"/>
                    <a:pt x="4980" y="13"/>
                    <a:pt x="4979" y="14"/>
                  </a:cubicBezTo>
                  <a:cubicBezTo>
                    <a:pt x="4974" y="15"/>
                    <a:pt x="4972" y="17"/>
                    <a:pt x="4974" y="20"/>
                  </a:cubicBezTo>
                  <a:cubicBezTo>
                    <a:pt x="4975" y="22"/>
                    <a:pt x="4978" y="24"/>
                    <a:pt x="4982" y="24"/>
                  </a:cubicBezTo>
                  <a:cubicBezTo>
                    <a:pt x="4983" y="24"/>
                    <a:pt x="4984" y="24"/>
                    <a:pt x="4985" y="23"/>
                  </a:cubicBezTo>
                  <a:cubicBezTo>
                    <a:pt x="4989" y="22"/>
                    <a:pt x="4992" y="19"/>
                    <a:pt x="4990" y="17"/>
                  </a:cubicBezTo>
                  <a:cubicBezTo>
                    <a:pt x="4989" y="15"/>
                    <a:pt x="4985" y="13"/>
                    <a:pt x="4982" y="13"/>
                  </a:cubicBezTo>
                  <a:moveTo>
                    <a:pt x="5211" y="9"/>
                  </a:moveTo>
                  <a:cubicBezTo>
                    <a:pt x="5209" y="9"/>
                    <a:pt x="5208" y="10"/>
                    <a:pt x="5209" y="12"/>
                  </a:cubicBezTo>
                  <a:cubicBezTo>
                    <a:pt x="5210" y="14"/>
                    <a:pt x="5215" y="17"/>
                    <a:pt x="5219" y="18"/>
                  </a:cubicBezTo>
                  <a:cubicBezTo>
                    <a:pt x="5219" y="18"/>
                    <a:pt x="5220" y="18"/>
                    <a:pt x="5221" y="18"/>
                  </a:cubicBezTo>
                  <a:cubicBezTo>
                    <a:pt x="5223" y="18"/>
                    <a:pt x="5225" y="17"/>
                    <a:pt x="5224" y="15"/>
                  </a:cubicBezTo>
                  <a:cubicBezTo>
                    <a:pt x="5222" y="13"/>
                    <a:pt x="5218" y="10"/>
                    <a:pt x="5214" y="9"/>
                  </a:cubicBezTo>
                  <a:cubicBezTo>
                    <a:pt x="5213" y="9"/>
                    <a:pt x="5212" y="9"/>
                    <a:pt x="5211" y="9"/>
                  </a:cubicBezTo>
                  <a:moveTo>
                    <a:pt x="5042" y="4"/>
                  </a:moveTo>
                  <a:cubicBezTo>
                    <a:pt x="5041" y="4"/>
                    <a:pt x="5040" y="4"/>
                    <a:pt x="5040" y="4"/>
                  </a:cubicBezTo>
                  <a:cubicBezTo>
                    <a:pt x="5035" y="5"/>
                    <a:pt x="5033" y="7"/>
                    <a:pt x="5035" y="9"/>
                  </a:cubicBezTo>
                  <a:cubicBezTo>
                    <a:pt x="5036" y="11"/>
                    <a:pt x="5040" y="13"/>
                    <a:pt x="5044" y="13"/>
                  </a:cubicBezTo>
                  <a:cubicBezTo>
                    <a:pt x="5044" y="13"/>
                    <a:pt x="5045" y="13"/>
                    <a:pt x="5046" y="13"/>
                  </a:cubicBezTo>
                  <a:cubicBezTo>
                    <a:pt x="5050" y="12"/>
                    <a:pt x="5052" y="10"/>
                    <a:pt x="5051" y="7"/>
                  </a:cubicBezTo>
                  <a:cubicBezTo>
                    <a:pt x="5050" y="7"/>
                    <a:pt x="5050" y="6"/>
                    <a:pt x="5049" y="6"/>
                  </a:cubicBezTo>
                  <a:cubicBezTo>
                    <a:pt x="5049" y="6"/>
                    <a:pt x="5048" y="5"/>
                    <a:pt x="5047" y="5"/>
                  </a:cubicBezTo>
                  <a:cubicBezTo>
                    <a:pt x="5046" y="4"/>
                    <a:pt x="5044" y="4"/>
                    <a:pt x="5042" y="4"/>
                  </a:cubicBezTo>
                  <a:moveTo>
                    <a:pt x="5156" y="1"/>
                  </a:moveTo>
                  <a:cubicBezTo>
                    <a:pt x="5153" y="1"/>
                    <a:pt x="5151" y="2"/>
                    <a:pt x="5153" y="4"/>
                  </a:cubicBezTo>
                  <a:cubicBezTo>
                    <a:pt x="5154" y="6"/>
                    <a:pt x="5159" y="9"/>
                    <a:pt x="5163" y="9"/>
                  </a:cubicBezTo>
                  <a:cubicBezTo>
                    <a:pt x="5163" y="9"/>
                    <a:pt x="5163" y="9"/>
                    <a:pt x="5164" y="9"/>
                  </a:cubicBezTo>
                  <a:cubicBezTo>
                    <a:pt x="5167" y="9"/>
                    <a:pt x="5169" y="8"/>
                    <a:pt x="5168" y="6"/>
                  </a:cubicBezTo>
                  <a:cubicBezTo>
                    <a:pt x="5166" y="3"/>
                    <a:pt x="5161" y="1"/>
                    <a:pt x="5157" y="1"/>
                  </a:cubicBezTo>
                  <a:cubicBezTo>
                    <a:pt x="5157" y="1"/>
                    <a:pt x="5156" y="1"/>
                    <a:pt x="5156" y="1"/>
                  </a:cubicBezTo>
                  <a:moveTo>
                    <a:pt x="5100" y="0"/>
                  </a:moveTo>
                  <a:cubicBezTo>
                    <a:pt x="5100" y="0"/>
                    <a:pt x="5099" y="0"/>
                    <a:pt x="5099" y="0"/>
                  </a:cubicBezTo>
                  <a:cubicBezTo>
                    <a:pt x="5095" y="0"/>
                    <a:pt x="5093" y="1"/>
                    <a:pt x="5095" y="4"/>
                  </a:cubicBezTo>
                  <a:cubicBezTo>
                    <a:pt x="5095" y="4"/>
                    <a:pt x="5095" y="4"/>
                    <a:pt x="5095" y="5"/>
                  </a:cubicBezTo>
                  <a:cubicBezTo>
                    <a:pt x="5097" y="6"/>
                    <a:pt x="5098" y="7"/>
                    <a:pt x="5101" y="7"/>
                  </a:cubicBezTo>
                  <a:cubicBezTo>
                    <a:pt x="5102" y="8"/>
                    <a:pt x="5103" y="8"/>
                    <a:pt x="5105" y="8"/>
                  </a:cubicBezTo>
                  <a:cubicBezTo>
                    <a:pt x="5105" y="8"/>
                    <a:pt x="5105" y="8"/>
                    <a:pt x="5105" y="8"/>
                  </a:cubicBezTo>
                  <a:cubicBezTo>
                    <a:pt x="5109" y="8"/>
                    <a:pt x="5112" y="6"/>
                    <a:pt x="5110" y="3"/>
                  </a:cubicBezTo>
                  <a:cubicBezTo>
                    <a:pt x="5108" y="1"/>
                    <a:pt x="5104" y="0"/>
                    <a:pt x="510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61"/>
            <p:cNvSpPr/>
            <p:nvPr/>
          </p:nvSpPr>
          <p:spPr bwMode="auto">
            <a:xfrm>
              <a:off x="13238163" y="10290175"/>
              <a:ext cx="41275" cy="26988"/>
            </a:xfrm>
            <a:custGeom>
              <a:avLst/>
              <a:gdLst>
                <a:gd name="T0" fmla="*/ 2 w 15"/>
                <a:gd name="T1" fmla="*/ 0 h 10"/>
                <a:gd name="T2" fmla="*/ 1 w 15"/>
                <a:gd name="T3" fmla="*/ 0 h 10"/>
                <a:gd name="T4" fmla="*/ 1 w 15"/>
                <a:gd name="T5" fmla="*/ 0 h 10"/>
                <a:gd name="T6" fmla="*/ 0 w 15"/>
                <a:gd name="T7" fmla="*/ 0 h 10"/>
                <a:gd name="T8" fmla="*/ 0 w 15"/>
                <a:gd name="T9" fmla="*/ 1 h 10"/>
                <a:gd name="T10" fmla="*/ 0 w 15"/>
                <a:gd name="T11" fmla="*/ 1 h 10"/>
                <a:gd name="T12" fmla="*/ 0 w 15"/>
                <a:gd name="T13" fmla="*/ 2 h 10"/>
                <a:gd name="T14" fmla="*/ 2 w 15"/>
                <a:gd name="T15" fmla="*/ 4 h 10"/>
                <a:gd name="T16" fmla="*/ 4 w 15"/>
                <a:gd name="T17" fmla="*/ 6 h 10"/>
                <a:gd name="T18" fmla="*/ 7 w 15"/>
                <a:gd name="T19" fmla="*/ 8 h 10"/>
                <a:gd name="T20" fmla="*/ 9 w 15"/>
                <a:gd name="T21" fmla="*/ 10 h 10"/>
                <a:gd name="T22" fmla="*/ 13 w 15"/>
                <a:gd name="T23" fmla="*/ 10 h 10"/>
                <a:gd name="T24" fmla="*/ 14 w 15"/>
                <a:gd name="T25" fmla="*/ 10 h 10"/>
                <a:gd name="T26" fmla="*/ 14 w 15"/>
                <a:gd name="T27" fmla="*/ 7 h 10"/>
                <a:gd name="T28" fmla="*/ 14 w 15"/>
                <a:gd name="T29" fmla="*/ 7 h 10"/>
                <a:gd name="T30" fmla="*/ 13 w 15"/>
                <a:gd name="T31" fmla="*/ 6 h 10"/>
                <a:gd name="T32" fmla="*/ 12 w 15"/>
                <a:gd name="T33" fmla="*/ 4 h 10"/>
                <a:gd name="T34" fmla="*/ 11 w 15"/>
                <a:gd name="T35" fmla="*/ 3 h 10"/>
                <a:gd name="T36" fmla="*/ 4 w 15"/>
                <a:gd name="T37" fmla="*/ 0 h 10"/>
                <a:gd name="T38" fmla="*/ 2 w 15"/>
                <a:gd name="T39" fmla="*/ 0 h 10"/>
                <a:gd name="T40" fmla="*/ 2 w 15"/>
                <a:gd name="T4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1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5"/>
                    <a:pt x="3" y="5"/>
                    <a:pt x="4" y="6"/>
                  </a:cubicBezTo>
                  <a:cubicBezTo>
                    <a:pt x="5" y="7"/>
                    <a:pt x="6" y="8"/>
                    <a:pt x="7" y="8"/>
                  </a:cubicBezTo>
                  <a:cubicBezTo>
                    <a:pt x="8" y="9"/>
                    <a:pt x="9" y="9"/>
                    <a:pt x="9" y="10"/>
                  </a:cubicBezTo>
                  <a:cubicBezTo>
                    <a:pt x="11" y="10"/>
                    <a:pt x="12" y="10"/>
                    <a:pt x="13" y="10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5" y="10"/>
                    <a:pt x="15" y="9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62"/>
            <p:cNvSpPr/>
            <p:nvPr/>
          </p:nvSpPr>
          <p:spPr bwMode="auto">
            <a:xfrm>
              <a:off x="-1100138" y="10860088"/>
              <a:ext cx="41275" cy="66675"/>
            </a:xfrm>
            <a:custGeom>
              <a:avLst/>
              <a:gdLst>
                <a:gd name="T0" fmla="*/ 10 w 15"/>
                <a:gd name="T1" fmla="*/ 0 h 25"/>
                <a:gd name="T2" fmla="*/ 9 w 15"/>
                <a:gd name="T3" fmla="*/ 0 h 25"/>
                <a:gd name="T4" fmla="*/ 8 w 15"/>
                <a:gd name="T5" fmla="*/ 1 h 25"/>
                <a:gd name="T6" fmla="*/ 5 w 15"/>
                <a:gd name="T7" fmla="*/ 2 h 25"/>
                <a:gd name="T8" fmla="*/ 4 w 15"/>
                <a:gd name="T9" fmla="*/ 4 h 25"/>
                <a:gd name="T10" fmla="*/ 3 w 15"/>
                <a:gd name="T11" fmla="*/ 6 h 25"/>
                <a:gd name="T12" fmla="*/ 2 w 15"/>
                <a:gd name="T13" fmla="*/ 8 h 25"/>
                <a:gd name="T14" fmla="*/ 1 w 15"/>
                <a:gd name="T15" fmla="*/ 10 h 25"/>
                <a:gd name="T16" fmla="*/ 1 w 15"/>
                <a:gd name="T17" fmla="*/ 12 h 25"/>
                <a:gd name="T18" fmla="*/ 0 w 15"/>
                <a:gd name="T19" fmla="*/ 14 h 25"/>
                <a:gd name="T20" fmla="*/ 0 w 15"/>
                <a:gd name="T21" fmla="*/ 17 h 25"/>
                <a:gd name="T22" fmla="*/ 3 w 15"/>
                <a:gd name="T23" fmla="*/ 24 h 25"/>
                <a:gd name="T24" fmla="*/ 5 w 15"/>
                <a:gd name="T25" fmla="*/ 25 h 25"/>
                <a:gd name="T26" fmla="*/ 5 w 15"/>
                <a:gd name="T27" fmla="*/ 25 h 25"/>
                <a:gd name="T28" fmla="*/ 6 w 15"/>
                <a:gd name="T29" fmla="*/ 25 h 25"/>
                <a:gd name="T30" fmla="*/ 8 w 15"/>
                <a:gd name="T31" fmla="*/ 24 h 25"/>
                <a:gd name="T32" fmla="*/ 11 w 15"/>
                <a:gd name="T33" fmla="*/ 21 h 25"/>
                <a:gd name="T34" fmla="*/ 13 w 15"/>
                <a:gd name="T35" fmla="*/ 17 h 25"/>
                <a:gd name="T36" fmla="*/ 14 w 15"/>
                <a:gd name="T37" fmla="*/ 12 h 25"/>
                <a:gd name="T38" fmla="*/ 14 w 15"/>
                <a:gd name="T39" fmla="*/ 8 h 25"/>
                <a:gd name="T40" fmla="*/ 14 w 15"/>
                <a:gd name="T41" fmla="*/ 6 h 25"/>
                <a:gd name="T42" fmla="*/ 14 w 15"/>
                <a:gd name="T43" fmla="*/ 4 h 25"/>
                <a:gd name="T44" fmla="*/ 13 w 15"/>
                <a:gd name="T45" fmla="*/ 2 h 25"/>
                <a:gd name="T46" fmla="*/ 12 w 15"/>
                <a:gd name="T47" fmla="*/ 1 h 25"/>
                <a:gd name="T48" fmla="*/ 11 w 15"/>
                <a:gd name="T49" fmla="*/ 1 h 25"/>
                <a:gd name="T50" fmla="*/ 10 w 15"/>
                <a:gd name="T5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25">
                  <a:moveTo>
                    <a:pt x="1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8" y="1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2" y="8"/>
                  </a:cubicBezTo>
                  <a:cubicBezTo>
                    <a:pt x="2" y="8"/>
                    <a:pt x="1" y="9"/>
                    <a:pt x="1" y="10"/>
                  </a:cubicBezTo>
                  <a:cubicBezTo>
                    <a:pt x="1" y="11"/>
                    <a:pt x="1" y="11"/>
                    <a:pt x="1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1" y="20"/>
                    <a:pt x="1" y="22"/>
                    <a:pt x="3" y="24"/>
                  </a:cubicBezTo>
                  <a:cubicBezTo>
                    <a:pt x="4" y="24"/>
                    <a:pt x="4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5"/>
                    <a:pt x="7" y="24"/>
                    <a:pt x="8" y="24"/>
                  </a:cubicBezTo>
                  <a:cubicBezTo>
                    <a:pt x="9" y="23"/>
                    <a:pt x="10" y="22"/>
                    <a:pt x="11" y="21"/>
                  </a:cubicBezTo>
                  <a:cubicBezTo>
                    <a:pt x="12" y="20"/>
                    <a:pt x="12" y="19"/>
                    <a:pt x="13" y="17"/>
                  </a:cubicBezTo>
                  <a:cubicBezTo>
                    <a:pt x="14" y="16"/>
                    <a:pt x="14" y="14"/>
                    <a:pt x="14" y="12"/>
                  </a:cubicBezTo>
                  <a:cubicBezTo>
                    <a:pt x="15" y="11"/>
                    <a:pt x="15" y="9"/>
                    <a:pt x="14" y="8"/>
                  </a:cubicBezTo>
                  <a:cubicBezTo>
                    <a:pt x="14" y="7"/>
                    <a:pt x="14" y="6"/>
                    <a:pt x="14" y="6"/>
                  </a:cubicBezTo>
                  <a:cubicBezTo>
                    <a:pt x="14" y="5"/>
                    <a:pt x="14" y="4"/>
                    <a:pt x="14" y="4"/>
                  </a:cubicBezTo>
                  <a:cubicBezTo>
                    <a:pt x="13" y="3"/>
                    <a:pt x="13" y="3"/>
                    <a:pt x="13" y="2"/>
                  </a:cubicBezTo>
                  <a:cubicBezTo>
                    <a:pt x="13" y="2"/>
                    <a:pt x="12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63"/>
            <p:cNvSpPr>
              <a:spLocks noEditPoints="1"/>
            </p:cNvSpPr>
            <p:nvPr/>
          </p:nvSpPr>
          <p:spPr bwMode="auto">
            <a:xfrm>
              <a:off x="-949325" y="10350500"/>
              <a:ext cx="14104938" cy="1508125"/>
            </a:xfrm>
            <a:custGeom>
              <a:avLst/>
              <a:gdLst>
                <a:gd name="T0" fmla="*/ 3125 w 5239"/>
                <a:gd name="T1" fmla="*/ 542 h 560"/>
                <a:gd name="T2" fmla="*/ 2998 w 5239"/>
                <a:gd name="T3" fmla="*/ 554 h 560"/>
                <a:gd name="T4" fmla="*/ 3204 w 5239"/>
                <a:gd name="T5" fmla="*/ 542 h 560"/>
                <a:gd name="T6" fmla="*/ 3270 w 5239"/>
                <a:gd name="T7" fmla="*/ 521 h 560"/>
                <a:gd name="T8" fmla="*/ 2873 w 5239"/>
                <a:gd name="T9" fmla="*/ 526 h 560"/>
                <a:gd name="T10" fmla="*/ 3343 w 5239"/>
                <a:gd name="T11" fmla="*/ 523 h 560"/>
                <a:gd name="T12" fmla="*/ 2810 w 5239"/>
                <a:gd name="T13" fmla="*/ 487 h 560"/>
                <a:gd name="T14" fmla="*/ 2745 w 5239"/>
                <a:gd name="T15" fmla="*/ 470 h 560"/>
                <a:gd name="T16" fmla="*/ 3498 w 5239"/>
                <a:gd name="T17" fmla="*/ 476 h 560"/>
                <a:gd name="T18" fmla="*/ 2694 w 5239"/>
                <a:gd name="T19" fmla="*/ 439 h 560"/>
                <a:gd name="T20" fmla="*/ 2631 w 5239"/>
                <a:gd name="T21" fmla="*/ 411 h 560"/>
                <a:gd name="T22" fmla="*/ 3655 w 5239"/>
                <a:gd name="T23" fmla="*/ 411 h 560"/>
                <a:gd name="T24" fmla="*/ 2583 w 5239"/>
                <a:gd name="T25" fmla="*/ 397 h 560"/>
                <a:gd name="T26" fmla="*/ 3753 w 5239"/>
                <a:gd name="T27" fmla="*/ 364 h 560"/>
                <a:gd name="T28" fmla="*/ 1290 w 5239"/>
                <a:gd name="T29" fmla="*/ 351 h 560"/>
                <a:gd name="T30" fmla="*/ 1334 w 5239"/>
                <a:gd name="T31" fmla="*/ 358 h 560"/>
                <a:gd name="T32" fmla="*/ 1224 w 5239"/>
                <a:gd name="T33" fmla="*/ 349 h 560"/>
                <a:gd name="T34" fmla="*/ 1465 w 5239"/>
                <a:gd name="T35" fmla="*/ 340 h 560"/>
                <a:gd name="T36" fmla="*/ 1133 w 5239"/>
                <a:gd name="T37" fmla="*/ 348 h 560"/>
                <a:gd name="T38" fmla="*/ 3830 w 5239"/>
                <a:gd name="T39" fmla="*/ 359 h 560"/>
                <a:gd name="T40" fmla="*/ 1518 w 5239"/>
                <a:gd name="T41" fmla="*/ 333 h 560"/>
                <a:gd name="T42" fmla="*/ 1567 w 5239"/>
                <a:gd name="T43" fmla="*/ 326 h 560"/>
                <a:gd name="T44" fmla="*/ 1059 w 5239"/>
                <a:gd name="T45" fmla="*/ 334 h 560"/>
                <a:gd name="T46" fmla="*/ 1618 w 5239"/>
                <a:gd name="T47" fmla="*/ 322 h 560"/>
                <a:gd name="T48" fmla="*/ 1666 w 5239"/>
                <a:gd name="T49" fmla="*/ 308 h 560"/>
                <a:gd name="T50" fmla="*/ 3901 w 5239"/>
                <a:gd name="T51" fmla="*/ 322 h 560"/>
                <a:gd name="T52" fmla="*/ 986 w 5239"/>
                <a:gd name="T53" fmla="*/ 312 h 560"/>
                <a:gd name="T54" fmla="*/ 1715 w 5239"/>
                <a:gd name="T55" fmla="*/ 299 h 560"/>
                <a:gd name="T56" fmla="*/ 2328 w 5239"/>
                <a:gd name="T57" fmla="*/ 295 h 560"/>
                <a:gd name="T58" fmla="*/ 1807 w 5239"/>
                <a:gd name="T59" fmla="*/ 296 h 560"/>
                <a:gd name="T60" fmla="*/ 890 w 5239"/>
                <a:gd name="T61" fmla="*/ 282 h 560"/>
                <a:gd name="T62" fmla="*/ 1863 w 5239"/>
                <a:gd name="T63" fmla="*/ 273 h 560"/>
                <a:gd name="T64" fmla="*/ 2275 w 5239"/>
                <a:gd name="T65" fmla="*/ 289 h 560"/>
                <a:gd name="T66" fmla="*/ 1913 w 5239"/>
                <a:gd name="T67" fmla="*/ 283 h 560"/>
                <a:gd name="T68" fmla="*/ 1969 w 5239"/>
                <a:gd name="T69" fmla="*/ 261 h 560"/>
                <a:gd name="T70" fmla="*/ 2025 w 5239"/>
                <a:gd name="T71" fmla="*/ 257 h 560"/>
                <a:gd name="T72" fmla="*/ 4066 w 5239"/>
                <a:gd name="T73" fmla="*/ 281 h 560"/>
                <a:gd name="T74" fmla="*/ 795 w 5239"/>
                <a:gd name="T75" fmla="*/ 257 h 560"/>
                <a:gd name="T76" fmla="*/ 2086 w 5239"/>
                <a:gd name="T77" fmla="*/ 254 h 560"/>
                <a:gd name="T78" fmla="*/ 4135 w 5239"/>
                <a:gd name="T79" fmla="*/ 251 h 560"/>
                <a:gd name="T80" fmla="*/ 706 w 5239"/>
                <a:gd name="T81" fmla="*/ 242 h 560"/>
                <a:gd name="T82" fmla="*/ 4219 w 5239"/>
                <a:gd name="T83" fmla="*/ 224 h 560"/>
                <a:gd name="T84" fmla="*/ 4350 w 5239"/>
                <a:gd name="T85" fmla="*/ 213 h 560"/>
                <a:gd name="T86" fmla="*/ 597 w 5239"/>
                <a:gd name="T87" fmla="*/ 224 h 560"/>
                <a:gd name="T88" fmla="*/ 4422 w 5239"/>
                <a:gd name="T89" fmla="*/ 210 h 560"/>
                <a:gd name="T90" fmla="*/ 500 w 5239"/>
                <a:gd name="T91" fmla="*/ 184 h 560"/>
                <a:gd name="T92" fmla="*/ 4534 w 5239"/>
                <a:gd name="T93" fmla="*/ 181 h 560"/>
                <a:gd name="T94" fmla="*/ 420 w 5239"/>
                <a:gd name="T95" fmla="*/ 177 h 560"/>
                <a:gd name="T96" fmla="*/ 10 w 5239"/>
                <a:gd name="T97" fmla="*/ 162 h 560"/>
                <a:gd name="T98" fmla="*/ 4611 w 5239"/>
                <a:gd name="T99" fmla="*/ 150 h 560"/>
                <a:gd name="T100" fmla="*/ 74 w 5239"/>
                <a:gd name="T101" fmla="*/ 170 h 560"/>
                <a:gd name="T102" fmla="*/ 231 w 5239"/>
                <a:gd name="T103" fmla="*/ 141 h 560"/>
                <a:gd name="T104" fmla="*/ 4681 w 5239"/>
                <a:gd name="T105" fmla="*/ 125 h 560"/>
                <a:gd name="T106" fmla="*/ 4732 w 5239"/>
                <a:gd name="T107" fmla="*/ 112 h 560"/>
                <a:gd name="T108" fmla="*/ 4804 w 5239"/>
                <a:gd name="T109" fmla="*/ 91 h 560"/>
                <a:gd name="T110" fmla="*/ 4876 w 5239"/>
                <a:gd name="T111" fmla="*/ 54 h 560"/>
                <a:gd name="T112" fmla="*/ 4999 w 5239"/>
                <a:gd name="T113" fmla="*/ 18 h 560"/>
                <a:gd name="T114" fmla="*/ 5232 w 5239"/>
                <a:gd name="T115" fmla="*/ 27 h 560"/>
                <a:gd name="T116" fmla="*/ 5067 w 5239"/>
                <a:gd name="T117" fmla="*/ 13 h 560"/>
                <a:gd name="T118" fmla="*/ 5119 w 5239"/>
                <a:gd name="T119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39" h="560">
                  <a:moveTo>
                    <a:pt x="3060" y="542"/>
                  </a:moveTo>
                  <a:cubicBezTo>
                    <a:pt x="3055" y="542"/>
                    <a:pt x="3052" y="546"/>
                    <a:pt x="3052" y="551"/>
                  </a:cubicBezTo>
                  <a:cubicBezTo>
                    <a:pt x="3051" y="555"/>
                    <a:pt x="3055" y="560"/>
                    <a:pt x="3060" y="560"/>
                  </a:cubicBezTo>
                  <a:cubicBezTo>
                    <a:pt x="3060" y="560"/>
                    <a:pt x="3060" y="560"/>
                    <a:pt x="3060" y="560"/>
                  </a:cubicBezTo>
                  <a:cubicBezTo>
                    <a:pt x="3065" y="560"/>
                    <a:pt x="3069" y="556"/>
                    <a:pt x="3069" y="551"/>
                  </a:cubicBezTo>
                  <a:cubicBezTo>
                    <a:pt x="3069" y="546"/>
                    <a:pt x="3065" y="542"/>
                    <a:pt x="3060" y="542"/>
                  </a:cubicBezTo>
                  <a:cubicBezTo>
                    <a:pt x="3060" y="542"/>
                    <a:pt x="3060" y="542"/>
                    <a:pt x="3060" y="542"/>
                  </a:cubicBezTo>
                  <a:moveTo>
                    <a:pt x="3126" y="542"/>
                  </a:moveTo>
                  <a:cubicBezTo>
                    <a:pt x="3126" y="542"/>
                    <a:pt x="3126" y="542"/>
                    <a:pt x="3125" y="542"/>
                  </a:cubicBezTo>
                  <a:cubicBezTo>
                    <a:pt x="3120" y="542"/>
                    <a:pt x="3116" y="546"/>
                    <a:pt x="3116" y="551"/>
                  </a:cubicBezTo>
                  <a:cubicBezTo>
                    <a:pt x="3116" y="556"/>
                    <a:pt x="3120" y="560"/>
                    <a:pt x="3125" y="560"/>
                  </a:cubicBezTo>
                  <a:cubicBezTo>
                    <a:pt x="3125" y="560"/>
                    <a:pt x="3125" y="560"/>
                    <a:pt x="3125" y="560"/>
                  </a:cubicBezTo>
                  <a:cubicBezTo>
                    <a:pt x="3130" y="559"/>
                    <a:pt x="3135" y="555"/>
                    <a:pt x="3135" y="550"/>
                  </a:cubicBezTo>
                  <a:cubicBezTo>
                    <a:pt x="3135" y="545"/>
                    <a:pt x="3131" y="542"/>
                    <a:pt x="3126" y="542"/>
                  </a:cubicBezTo>
                  <a:moveTo>
                    <a:pt x="2996" y="536"/>
                  </a:moveTo>
                  <a:cubicBezTo>
                    <a:pt x="2992" y="536"/>
                    <a:pt x="2988" y="539"/>
                    <a:pt x="2988" y="544"/>
                  </a:cubicBezTo>
                  <a:cubicBezTo>
                    <a:pt x="2988" y="549"/>
                    <a:pt x="2992" y="553"/>
                    <a:pt x="2997" y="554"/>
                  </a:cubicBezTo>
                  <a:cubicBezTo>
                    <a:pt x="2997" y="554"/>
                    <a:pt x="2997" y="554"/>
                    <a:pt x="2998" y="554"/>
                  </a:cubicBezTo>
                  <a:cubicBezTo>
                    <a:pt x="3002" y="554"/>
                    <a:pt x="3005" y="551"/>
                    <a:pt x="3006" y="546"/>
                  </a:cubicBezTo>
                  <a:cubicBezTo>
                    <a:pt x="3006" y="541"/>
                    <a:pt x="3002" y="537"/>
                    <a:pt x="2997" y="536"/>
                  </a:cubicBezTo>
                  <a:cubicBezTo>
                    <a:pt x="2997" y="536"/>
                    <a:pt x="2996" y="536"/>
                    <a:pt x="2996" y="536"/>
                  </a:cubicBezTo>
                  <a:moveTo>
                    <a:pt x="3196" y="534"/>
                  </a:moveTo>
                  <a:cubicBezTo>
                    <a:pt x="3196" y="534"/>
                    <a:pt x="3195" y="534"/>
                    <a:pt x="3195" y="534"/>
                  </a:cubicBezTo>
                  <a:cubicBezTo>
                    <a:pt x="3189" y="535"/>
                    <a:pt x="3185" y="540"/>
                    <a:pt x="3185" y="545"/>
                  </a:cubicBezTo>
                  <a:cubicBezTo>
                    <a:pt x="3185" y="550"/>
                    <a:pt x="3189" y="553"/>
                    <a:pt x="3193" y="553"/>
                  </a:cubicBezTo>
                  <a:cubicBezTo>
                    <a:pt x="3194" y="553"/>
                    <a:pt x="3194" y="553"/>
                    <a:pt x="3195" y="553"/>
                  </a:cubicBezTo>
                  <a:cubicBezTo>
                    <a:pt x="3200" y="552"/>
                    <a:pt x="3204" y="547"/>
                    <a:pt x="3204" y="542"/>
                  </a:cubicBezTo>
                  <a:cubicBezTo>
                    <a:pt x="3204" y="537"/>
                    <a:pt x="3201" y="534"/>
                    <a:pt x="3196" y="534"/>
                  </a:cubicBezTo>
                  <a:moveTo>
                    <a:pt x="2933" y="524"/>
                  </a:moveTo>
                  <a:cubicBezTo>
                    <a:pt x="2929" y="524"/>
                    <a:pt x="2926" y="527"/>
                    <a:pt x="2926" y="531"/>
                  </a:cubicBezTo>
                  <a:cubicBezTo>
                    <a:pt x="2926" y="536"/>
                    <a:pt x="2930" y="541"/>
                    <a:pt x="2934" y="542"/>
                  </a:cubicBezTo>
                  <a:cubicBezTo>
                    <a:pt x="2935" y="543"/>
                    <a:pt x="2936" y="543"/>
                    <a:pt x="2936" y="543"/>
                  </a:cubicBezTo>
                  <a:cubicBezTo>
                    <a:pt x="2940" y="543"/>
                    <a:pt x="2943" y="540"/>
                    <a:pt x="2943" y="535"/>
                  </a:cubicBezTo>
                  <a:cubicBezTo>
                    <a:pt x="2943" y="530"/>
                    <a:pt x="2940" y="526"/>
                    <a:pt x="2935" y="524"/>
                  </a:cubicBezTo>
                  <a:cubicBezTo>
                    <a:pt x="2934" y="524"/>
                    <a:pt x="2934" y="524"/>
                    <a:pt x="2933" y="524"/>
                  </a:cubicBezTo>
                  <a:moveTo>
                    <a:pt x="3270" y="521"/>
                  </a:moveTo>
                  <a:cubicBezTo>
                    <a:pt x="3269" y="521"/>
                    <a:pt x="3268" y="521"/>
                    <a:pt x="3267" y="521"/>
                  </a:cubicBezTo>
                  <a:cubicBezTo>
                    <a:pt x="3262" y="522"/>
                    <a:pt x="3257" y="527"/>
                    <a:pt x="3257" y="533"/>
                  </a:cubicBezTo>
                  <a:cubicBezTo>
                    <a:pt x="3257" y="537"/>
                    <a:pt x="3261" y="540"/>
                    <a:pt x="3265" y="540"/>
                  </a:cubicBezTo>
                  <a:cubicBezTo>
                    <a:pt x="3266" y="540"/>
                    <a:pt x="3267" y="540"/>
                    <a:pt x="3267" y="540"/>
                  </a:cubicBezTo>
                  <a:cubicBezTo>
                    <a:pt x="3273" y="539"/>
                    <a:pt x="3278" y="534"/>
                    <a:pt x="3278" y="528"/>
                  </a:cubicBezTo>
                  <a:cubicBezTo>
                    <a:pt x="3278" y="524"/>
                    <a:pt x="3274" y="521"/>
                    <a:pt x="3270" y="521"/>
                  </a:cubicBezTo>
                  <a:moveTo>
                    <a:pt x="2871" y="508"/>
                  </a:moveTo>
                  <a:cubicBezTo>
                    <a:pt x="2868" y="508"/>
                    <a:pt x="2865" y="510"/>
                    <a:pt x="2865" y="514"/>
                  </a:cubicBezTo>
                  <a:cubicBezTo>
                    <a:pt x="2865" y="519"/>
                    <a:pt x="2869" y="525"/>
                    <a:pt x="2873" y="526"/>
                  </a:cubicBezTo>
                  <a:cubicBezTo>
                    <a:pt x="2874" y="526"/>
                    <a:pt x="2875" y="526"/>
                    <a:pt x="2875" y="526"/>
                  </a:cubicBezTo>
                  <a:cubicBezTo>
                    <a:pt x="2879" y="526"/>
                    <a:pt x="2882" y="524"/>
                    <a:pt x="2882" y="519"/>
                  </a:cubicBezTo>
                  <a:cubicBezTo>
                    <a:pt x="2882" y="514"/>
                    <a:pt x="2878" y="509"/>
                    <a:pt x="2874" y="508"/>
                  </a:cubicBezTo>
                  <a:cubicBezTo>
                    <a:pt x="2873" y="508"/>
                    <a:pt x="2872" y="508"/>
                    <a:pt x="2871" y="508"/>
                  </a:cubicBezTo>
                  <a:moveTo>
                    <a:pt x="3346" y="502"/>
                  </a:moveTo>
                  <a:cubicBezTo>
                    <a:pt x="3345" y="502"/>
                    <a:pt x="3344" y="502"/>
                    <a:pt x="3343" y="502"/>
                  </a:cubicBezTo>
                  <a:cubicBezTo>
                    <a:pt x="3337" y="504"/>
                    <a:pt x="3333" y="510"/>
                    <a:pt x="3333" y="515"/>
                  </a:cubicBezTo>
                  <a:cubicBezTo>
                    <a:pt x="3333" y="520"/>
                    <a:pt x="3336" y="523"/>
                    <a:pt x="3341" y="523"/>
                  </a:cubicBezTo>
                  <a:cubicBezTo>
                    <a:pt x="3341" y="523"/>
                    <a:pt x="3342" y="523"/>
                    <a:pt x="3343" y="523"/>
                  </a:cubicBezTo>
                  <a:cubicBezTo>
                    <a:pt x="3349" y="521"/>
                    <a:pt x="3354" y="515"/>
                    <a:pt x="3354" y="510"/>
                  </a:cubicBezTo>
                  <a:cubicBezTo>
                    <a:pt x="3354" y="505"/>
                    <a:pt x="3351" y="502"/>
                    <a:pt x="3346" y="502"/>
                  </a:cubicBezTo>
                  <a:moveTo>
                    <a:pt x="2810" y="487"/>
                  </a:moveTo>
                  <a:cubicBezTo>
                    <a:pt x="2807" y="487"/>
                    <a:pt x="2805" y="490"/>
                    <a:pt x="2805" y="494"/>
                  </a:cubicBezTo>
                  <a:cubicBezTo>
                    <a:pt x="2805" y="499"/>
                    <a:pt x="2808" y="504"/>
                    <a:pt x="2813" y="506"/>
                  </a:cubicBezTo>
                  <a:cubicBezTo>
                    <a:pt x="2814" y="506"/>
                    <a:pt x="2815" y="506"/>
                    <a:pt x="2815" y="506"/>
                  </a:cubicBezTo>
                  <a:cubicBezTo>
                    <a:pt x="2819" y="506"/>
                    <a:pt x="2821" y="504"/>
                    <a:pt x="2821" y="500"/>
                  </a:cubicBezTo>
                  <a:cubicBezTo>
                    <a:pt x="2821" y="495"/>
                    <a:pt x="2818" y="489"/>
                    <a:pt x="2813" y="488"/>
                  </a:cubicBezTo>
                  <a:cubicBezTo>
                    <a:pt x="2812" y="487"/>
                    <a:pt x="2811" y="487"/>
                    <a:pt x="2810" y="487"/>
                  </a:cubicBezTo>
                  <a:moveTo>
                    <a:pt x="3425" y="479"/>
                  </a:moveTo>
                  <a:cubicBezTo>
                    <a:pt x="3424" y="479"/>
                    <a:pt x="3423" y="479"/>
                    <a:pt x="3422" y="480"/>
                  </a:cubicBezTo>
                  <a:cubicBezTo>
                    <a:pt x="3416" y="481"/>
                    <a:pt x="3411" y="488"/>
                    <a:pt x="3411" y="493"/>
                  </a:cubicBezTo>
                  <a:cubicBezTo>
                    <a:pt x="3411" y="498"/>
                    <a:pt x="3414" y="501"/>
                    <a:pt x="3418" y="501"/>
                  </a:cubicBezTo>
                  <a:cubicBezTo>
                    <a:pt x="3419" y="501"/>
                    <a:pt x="3420" y="501"/>
                    <a:pt x="3422" y="501"/>
                  </a:cubicBezTo>
                  <a:cubicBezTo>
                    <a:pt x="3428" y="499"/>
                    <a:pt x="3433" y="493"/>
                    <a:pt x="3433" y="487"/>
                  </a:cubicBezTo>
                  <a:cubicBezTo>
                    <a:pt x="3433" y="482"/>
                    <a:pt x="3429" y="479"/>
                    <a:pt x="3425" y="479"/>
                  </a:cubicBezTo>
                  <a:moveTo>
                    <a:pt x="2750" y="464"/>
                  </a:moveTo>
                  <a:cubicBezTo>
                    <a:pt x="2747" y="464"/>
                    <a:pt x="2745" y="466"/>
                    <a:pt x="2745" y="470"/>
                  </a:cubicBezTo>
                  <a:cubicBezTo>
                    <a:pt x="2745" y="475"/>
                    <a:pt x="2748" y="480"/>
                    <a:pt x="2753" y="482"/>
                  </a:cubicBezTo>
                  <a:cubicBezTo>
                    <a:pt x="2754" y="483"/>
                    <a:pt x="2755" y="483"/>
                    <a:pt x="2756" y="483"/>
                  </a:cubicBezTo>
                  <a:cubicBezTo>
                    <a:pt x="2759" y="483"/>
                    <a:pt x="2761" y="480"/>
                    <a:pt x="2761" y="477"/>
                  </a:cubicBezTo>
                  <a:cubicBezTo>
                    <a:pt x="2761" y="472"/>
                    <a:pt x="2758" y="466"/>
                    <a:pt x="2753" y="464"/>
                  </a:cubicBezTo>
                  <a:cubicBezTo>
                    <a:pt x="2752" y="464"/>
                    <a:pt x="2751" y="464"/>
                    <a:pt x="2750" y="464"/>
                  </a:cubicBezTo>
                  <a:moveTo>
                    <a:pt x="3506" y="453"/>
                  </a:moveTo>
                  <a:cubicBezTo>
                    <a:pt x="3504" y="453"/>
                    <a:pt x="3503" y="453"/>
                    <a:pt x="3502" y="453"/>
                  </a:cubicBezTo>
                  <a:cubicBezTo>
                    <a:pt x="3496" y="456"/>
                    <a:pt x="3491" y="462"/>
                    <a:pt x="3491" y="468"/>
                  </a:cubicBezTo>
                  <a:cubicBezTo>
                    <a:pt x="3491" y="473"/>
                    <a:pt x="3494" y="476"/>
                    <a:pt x="3498" y="476"/>
                  </a:cubicBezTo>
                  <a:cubicBezTo>
                    <a:pt x="3499" y="476"/>
                    <a:pt x="3501" y="476"/>
                    <a:pt x="3502" y="476"/>
                  </a:cubicBezTo>
                  <a:cubicBezTo>
                    <a:pt x="3508" y="474"/>
                    <a:pt x="3513" y="467"/>
                    <a:pt x="3513" y="461"/>
                  </a:cubicBezTo>
                  <a:cubicBezTo>
                    <a:pt x="3513" y="456"/>
                    <a:pt x="3510" y="453"/>
                    <a:pt x="3506" y="453"/>
                  </a:cubicBezTo>
                  <a:moveTo>
                    <a:pt x="2690" y="438"/>
                  </a:moveTo>
                  <a:cubicBezTo>
                    <a:pt x="2688" y="438"/>
                    <a:pt x="2685" y="440"/>
                    <a:pt x="2685" y="444"/>
                  </a:cubicBezTo>
                  <a:cubicBezTo>
                    <a:pt x="2685" y="449"/>
                    <a:pt x="2689" y="455"/>
                    <a:pt x="2694" y="457"/>
                  </a:cubicBezTo>
                  <a:cubicBezTo>
                    <a:pt x="2695" y="457"/>
                    <a:pt x="2696" y="457"/>
                    <a:pt x="2697" y="457"/>
                  </a:cubicBezTo>
                  <a:cubicBezTo>
                    <a:pt x="2700" y="457"/>
                    <a:pt x="2702" y="455"/>
                    <a:pt x="2702" y="451"/>
                  </a:cubicBezTo>
                  <a:cubicBezTo>
                    <a:pt x="2702" y="446"/>
                    <a:pt x="2698" y="441"/>
                    <a:pt x="2694" y="439"/>
                  </a:cubicBezTo>
                  <a:cubicBezTo>
                    <a:pt x="2692" y="438"/>
                    <a:pt x="2691" y="438"/>
                    <a:pt x="2690" y="438"/>
                  </a:cubicBezTo>
                  <a:moveTo>
                    <a:pt x="3587" y="424"/>
                  </a:moveTo>
                  <a:cubicBezTo>
                    <a:pt x="3586" y="424"/>
                    <a:pt x="3585" y="425"/>
                    <a:pt x="3584" y="425"/>
                  </a:cubicBezTo>
                  <a:cubicBezTo>
                    <a:pt x="3578" y="427"/>
                    <a:pt x="3573" y="434"/>
                    <a:pt x="3572" y="440"/>
                  </a:cubicBezTo>
                  <a:cubicBezTo>
                    <a:pt x="3572" y="445"/>
                    <a:pt x="3575" y="449"/>
                    <a:pt x="3580" y="449"/>
                  </a:cubicBezTo>
                  <a:cubicBezTo>
                    <a:pt x="3581" y="449"/>
                    <a:pt x="3582" y="448"/>
                    <a:pt x="3583" y="448"/>
                  </a:cubicBezTo>
                  <a:cubicBezTo>
                    <a:pt x="3589" y="446"/>
                    <a:pt x="3595" y="439"/>
                    <a:pt x="3595" y="433"/>
                  </a:cubicBezTo>
                  <a:cubicBezTo>
                    <a:pt x="3595" y="427"/>
                    <a:pt x="3592" y="424"/>
                    <a:pt x="3587" y="424"/>
                  </a:cubicBezTo>
                  <a:moveTo>
                    <a:pt x="2631" y="411"/>
                  </a:moveTo>
                  <a:cubicBezTo>
                    <a:pt x="2628" y="411"/>
                    <a:pt x="2626" y="413"/>
                    <a:pt x="2626" y="417"/>
                  </a:cubicBezTo>
                  <a:cubicBezTo>
                    <a:pt x="2626" y="422"/>
                    <a:pt x="2630" y="428"/>
                    <a:pt x="2634" y="430"/>
                  </a:cubicBezTo>
                  <a:cubicBezTo>
                    <a:pt x="2636" y="430"/>
                    <a:pt x="2637" y="430"/>
                    <a:pt x="2638" y="430"/>
                  </a:cubicBezTo>
                  <a:cubicBezTo>
                    <a:pt x="2640" y="430"/>
                    <a:pt x="2642" y="428"/>
                    <a:pt x="2642" y="424"/>
                  </a:cubicBezTo>
                  <a:cubicBezTo>
                    <a:pt x="2642" y="420"/>
                    <a:pt x="2639" y="414"/>
                    <a:pt x="2634" y="412"/>
                  </a:cubicBezTo>
                  <a:cubicBezTo>
                    <a:pt x="2633" y="411"/>
                    <a:pt x="2632" y="411"/>
                    <a:pt x="2631" y="411"/>
                  </a:cubicBezTo>
                  <a:moveTo>
                    <a:pt x="3670" y="394"/>
                  </a:moveTo>
                  <a:cubicBezTo>
                    <a:pt x="3669" y="394"/>
                    <a:pt x="3668" y="395"/>
                    <a:pt x="3666" y="395"/>
                  </a:cubicBezTo>
                  <a:cubicBezTo>
                    <a:pt x="3660" y="397"/>
                    <a:pt x="3655" y="405"/>
                    <a:pt x="3655" y="411"/>
                  </a:cubicBezTo>
                  <a:cubicBezTo>
                    <a:pt x="3655" y="416"/>
                    <a:pt x="3657" y="420"/>
                    <a:pt x="3662" y="420"/>
                  </a:cubicBezTo>
                  <a:cubicBezTo>
                    <a:pt x="3663" y="420"/>
                    <a:pt x="3664" y="419"/>
                    <a:pt x="3665" y="419"/>
                  </a:cubicBezTo>
                  <a:cubicBezTo>
                    <a:pt x="3672" y="417"/>
                    <a:pt x="3677" y="409"/>
                    <a:pt x="3677" y="403"/>
                  </a:cubicBezTo>
                  <a:cubicBezTo>
                    <a:pt x="3677" y="398"/>
                    <a:pt x="3674" y="394"/>
                    <a:pt x="3670" y="394"/>
                  </a:cubicBezTo>
                  <a:moveTo>
                    <a:pt x="2572" y="384"/>
                  </a:moveTo>
                  <a:cubicBezTo>
                    <a:pt x="2569" y="384"/>
                    <a:pt x="2567" y="386"/>
                    <a:pt x="2567" y="390"/>
                  </a:cubicBezTo>
                  <a:cubicBezTo>
                    <a:pt x="2567" y="395"/>
                    <a:pt x="2571" y="400"/>
                    <a:pt x="2576" y="402"/>
                  </a:cubicBezTo>
                  <a:cubicBezTo>
                    <a:pt x="2577" y="403"/>
                    <a:pt x="2578" y="403"/>
                    <a:pt x="2579" y="403"/>
                  </a:cubicBezTo>
                  <a:cubicBezTo>
                    <a:pt x="2581" y="403"/>
                    <a:pt x="2583" y="401"/>
                    <a:pt x="2583" y="397"/>
                  </a:cubicBezTo>
                  <a:cubicBezTo>
                    <a:pt x="2583" y="392"/>
                    <a:pt x="2579" y="387"/>
                    <a:pt x="2575" y="385"/>
                  </a:cubicBezTo>
                  <a:cubicBezTo>
                    <a:pt x="2574" y="384"/>
                    <a:pt x="2573" y="384"/>
                    <a:pt x="2572" y="384"/>
                  </a:cubicBezTo>
                  <a:moveTo>
                    <a:pt x="3753" y="364"/>
                  </a:moveTo>
                  <a:cubicBezTo>
                    <a:pt x="3752" y="364"/>
                    <a:pt x="3750" y="364"/>
                    <a:pt x="3749" y="365"/>
                  </a:cubicBezTo>
                  <a:cubicBezTo>
                    <a:pt x="3743" y="367"/>
                    <a:pt x="3738" y="374"/>
                    <a:pt x="3737" y="381"/>
                  </a:cubicBezTo>
                  <a:cubicBezTo>
                    <a:pt x="3737" y="386"/>
                    <a:pt x="3740" y="390"/>
                    <a:pt x="3744" y="390"/>
                  </a:cubicBezTo>
                  <a:cubicBezTo>
                    <a:pt x="3746" y="390"/>
                    <a:pt x="3747" y="389"/>
                    <a:pt x="3748" y="389"/>
                  </a:cubicBezTo>
                  <a:cubicBezTo>
                    <a:pt x="3754" y="387"/>
                    <a:pt x="3760" y="379"/>
                    <a:pt x="3760" y="373"/>
                  </a:cubicBezTo>
                  <a:cubicBezTo>
                    <a:pt x="3760" y="367"/>
                    <a:pt x="3757" y="364"/>
                    <a:pt x="3753" y="364"/>
                  </a:cubicBezTo>
                  <a:moveTo>
                    <a:pt x="2513" y="357"/>
                  </a:moveTo>
                  <a:cubicBezTo>
                    <a:pt x="2510" y="357"/>
                    <a:pt x="2508" y="359"/>
                    <a:pt x="2508" y="363"/>
                  </a:cubicBezTo>
                  <a:cubicBezTo>
                    <a:pt x="2508" y="368"/>
                    <a:pt x="2512" y="373"/>
                    <a:pt x="2516" y="375"/>
                  </a:cubicBezTo>
                  <a:cubicBezTo>
                    <a:pt x="2517" y="376"/>
                    <a:pt x="2518" y="376"/>
                    <a:pt x="2519" y="376"/>
                  </a:cubicBezTo>
                  <a:cubicBezTo>
                    <a:pt x="2522" y="376"/>
                    <a:pt x="2524" y="374"/>
                    <a:pt x="2524" y="370"/>
                  </a:cubicBezTo>
                  <a:cubicBezTo>
                    <a:pt x="2524" y="365"/>
                    <a:pt x="2520" y="360"/>
                    <a:pt x="2516" y="358"/>
                  </a:cubicBezTo>
                  <a:cubicBezTo>
                    <a:pt x="2515" y="357"/>
                    <a:pt x="2514" y="357"/>
                    <a:pt x="2513" y="357"/>
                  </a:cubicBezTo>
                  <a:moveTo>
                    <a:pt x="1290" y="351"/>
                  </a:moveTo>
                  <a:cubicBezTo>
                    <a:pt x="1290" y="351"/>
                    <a:pt x="1290" y="351"/>
                    <a:pt x="1290" y="351"/>
                  </a:cubicBezTo>
                  <a:cubicBezTo>
                    <a:pt x="1286" y="351"/>
                    <a:pt x="1278" y="353"/>
                    <a:pt x="1273" y="355"/>
                  </a:cubicBezTo>
                  <a:cubicBezTo>
                    <a:pt x="1269" y="358"/>
                    <a:pt x="1269" y="360"/>
                    <a:pt x="1273" y="360"/>
                  </a:cubicBezTo>
                  <a:cubicBezTo>
                    <a:pt x="1273" y="360"/>
                    <a:pt x="1273" y="360"/>
                    <a:pt x="1273" y="360"/>
                  </a:cubicBezTo>
                  <a:cubicBezTo>
                    <a:pt x="1278" y="359"/>
                    <a:pt x="1286" y="358"/>
                    <a:pt x="1291" y="355"/>
                  </a:cubicBezTo>
                  <a:cubicBezTo>
                    <a:pt x="1295" y="353"/>
                    <a:pt x="1295" y="351"/>
                    <a:pt x="1290" y="351"/>
                  </a:cubicBezTo>
                  <a:moveTo>
                    <a:pt x="1352" y="349"/>
                  </a:moveTo>
                  <a:cubicBezTo>
                    <a:pt x="1352" y="349"/>
                    <a:pt x="1351" y="349"/>
                    <a:pt x="1351" y="349"/>
                  </a:cubicBezTo>
                  <a:cubicBezTo>
                    <a:pt x="1347" y="349"/>
                    <a:pt x="1340" y="352"/>
                    <a:pt x="1335" y="354"/>
                  </a:cubicBezTo>
                  <a:cubicBezTo>
                    <a:pt x="1331" y="356"/>
                    <a:pt x="1330" y="358"/>
                    <a:pt x="1334" y="358"/>
                  </a:cubicBezTo>
                  <a:cubicBezTo>
                    <a:pt x="1334" y="358"/>
                    <a:pt x="1334" y="358"/>
                    <a:pt x="1335" y="358"/>
                  </a:cubicBezTo>
                  <a:cubicBezTo>
                    <a:pt x="1339" y="358"/>
                    <a:pt x="1347" y="356"/>
                    <a:pt x="1351" y="353"/>
                  </a:cubicBezTo>
                  <a:cubicBezTo>
                    <a:pt x="1356" y="351"/>
                    <a:pt x="1356" y="349"/>
                    <a:pt x="1352" y="349"/>
                  </a:cubicBezTo>
                  <a:moveTo>
                    <a:pt x="1222" y="349"/>
                  </a:moveTo>
                  <a:cubicBezTo>
                    <a:pt x="1217" y="349"/>
                    <a:pt x="1210" y="350"/>
                    <a:pt x="1206" y="352"/>
                  </a:cubicBezTo>
                  <a:cubicBezTo>
                    <a:pt x="1201" y="354"/>
                    <a:pt x="1202" y="356"/>
                    <a:pt x="1207" y="357"/>
                  </a:cubicBezTo>
                  <a:cubicBezTo>
                    <a:pt x="1208" y="357"/>
                    <a:pt x="1209" y="357"/>
                    <a:pt x="1209" y="357"/>
                  </a:cubicBezTo>
                  <a:cubicBezTo>
                    <a:pt x="1215" y="357"/>
                    <a:pt x="1221" y="356"/>
                    <a:pt x="1225" y="354"/>
                  </a:cubicBezTo>
                  <a:cubicBezTo>
                    <a:pt x="1230" y="351"/>
                    <a:pt x="1229" y="349"/>
                    <a:pt x="1224" y="349"/>
                  </a:cubicBezTo>
                  <a:cubicBezTo>
                    <a:pt x="1223" y="349"/>
                    <a:pt x="1223" y="349"/>
                    <a:pt x="1222" y="349"/>
                  </a:cubicBezTo>
                  <a:moveTo>
                    <a:pt x="1410" y="345"/>
                  </a:moveTo>
                  <a:cubicBezTo>
                    <a:pt x="1410" y="345"/>
                    <a:pt x="1409" y="345"/>
                    <a:pt x="1409" y="345"/>
                  </a:cubicBezTo>
                  <a:cubicBezTo>
                    <a:pt x="1405" y="346"/>
                    <a:pt x="1398" y="348"/>
                    <a:pt x="1393" y="351"/>
                  </a:cubicBezTo>
                  <a:cubicBezTo>
                    <a:pt x="1389" y="353"/>
                    <a:pt x="1389" y="355"/>
                    <a:pt x="1392" y="355"/>
                  </a:cubicBezTo>
                  <a:cubicBezTo>
                    <a:pt x="1392" y="355"/>
                    <a:pt x="1393" y="355"/>
                    <a:pt x="1393" y="355"/>
                  </a:cubicBezTo>
                  <a:cubicBezTo>
                    <a:pt x="1397" y="354"/>
                    <a:pt x="1404" y="352"/>
                    <a:pt x="1409" y="349"/>
                  </a:cubicBezTo>
                  <a:cubicBezTo>
                    <a:pt x="1413" y="347"/>
                    <a:pt x="1413" y="345"/>
                    <a:pt x="1410" y="345"/>
                  </a:cubicBezTo>
                  <a:moveTo>
                    <a:pt x="1465" y="340"/>
                  </a:moveTo>
                  <a:cubicBezTo>
                    <a:pt x="1465" y="340"/>
                    <a:pt x="1464" y="340"/>
                    <a:pt x="1464" y="340"/>
                  </a:cubicBezTo>
                  <a:cubicBezTo>
                    <a:pt x="1460" y="341"/>
                    <a:pt x="1453" y="343"/>
                    <a:pt x="1449" y="346"/>
                  </a:cubicBezTo>
                  <a:cubicBezTo>
                    <a:pt x="1445" y="348"/>
                    <a:pt x="1445" y="350"/>
                    <a:pt x="1448" y="350"/>
                  </a:cubicBezTo>
                  <a:cubicBezTo>
                    <a:pt x="1448" y="350"/>
                    <a:pt x="1448" y="350"/>
                    <a:pt x="1449" y="350"/>
                  </a:cubicBezTo>
                  <a:cubicBezTo>
                    <a:pt x="1453" y="349"/>
                    <a:pt x="1460" y="347"/>
                    <a:pt x="1464" y="344"/>
                  </a:cubicBezTo>
                  <a:cubicBezTo>
                    <a:pt x="1468" y="342"/>
                    <a:pt x="1468" y="340"/>
                    <a:pt x="1465" y="340"/>
                  </a:cubicBezTo>
                  <a:moveTo>
                    <a:pt x="1145" y="339"/>
                  </a:moveTo>
                  <a:cubicBezTo>
                    <a:pt x="1140" y="339"/>
                    <a:pt x="1134" y="340"/>
                    <a:pt x="1131" y="342"/>
                  </a:cubicBezTo>
                  <a:cubicBezTo>
                    <a:pt x="1126" y="344"/>
                    <a:pt x="1127" y="347"/>
                    <a:pt x="1133" y="348"/>
                  </a:cubicBezTo>
                  <a:cubicBezTo>
                    <a:pt x="1134" y="348"/>
                    <a:pt x="1136" y="348"/>
                    <a:pt x="1138" y="348"/>
                  </a:cubicBezTo>
                  <a:cubicBezTo>
                    <a:pt x="1143" y="348"/>
                    <a:pt x="1149" y="347"/>
                    <a:pt x="1152" y="345"/>
                  </a:cubicBezTo>
                  <a:cubicBezTo>
                    <a:pt x="1157" y="343"/>
                    <a:pt x="1155" y="340"/>
                    <a:pt x="1150" y="339"/>
                  </a:cubicBezTo>
                  <a:cubicBezTo>
                    <a:pt x="1148" y="339"/>
                    <a:pt x="1147" y="339"/>
                    <a:pt x="1145" y="339"/>
                  </a:cubicBezTo>
                  <a:moveTo>
                    <a:pt x="3835" y="334"/>
                  </a:moveTo>
                  <a:cubicBezTo>
                    <a:pt x="3834" y="334"/>
                    <a:pt x="3833" y="334"/>
                    <a:pt x="3831" y="335"/>
                  </a:cubicBezTo>
                  <a:cubicBezTo>
                    <a:pt x="3825" y="337"/>
                    <a:pt x="3820" y="344"/>
                    <a:pt x="3820" y="351"/>
                  </a:cubicBezTo>
                  <a:cubicBezTo>
                    <a:pt x="3819" y="357"/>
                    <a:pt x="3822" y="360"/>
                    <a:pt x="3827" y="360"/>
                  </a:cubicBezTo>
                  <a:cubicBezTo>
                    <a:pt x="3828" y="360"/>
                    <a:pt x="3829" y="360"/>
                    <a:pt x="3830" y="359"/>
                  </a:cubicBezTo>
                  <a:cubicBezTo>
                    <a:pt x="3836" y="357"/>
                    <a:pt x="3842" y="350"/>
                    <a:pt x="3842" y="343"/>
                  </a:cubicBezTo>
                  <a:cubicBezTo>
                    <a:pt x="3842" y="338"/>
                    <a:pt x="3839" y="334"/>
                    <a:pt x="3835" y="334"/>
                  </a:cubicBezTo>
                  <a:moveTo>
                    <a:pt x="1518" y="333"/>
                  </a:moveTo>
                  <a:cubicBezTo>
                    <a:pt x="1517" y="333"/>
                    <a:pt x="1517" y="333"/>
                    <a:pt x="1516" y="333"/>
                  </a:cubicBezTo>
                  <a:cubicBezTo>
                    <a:pt x="1513" y="334"/>
                    <a:pt x="1506" y="337"/>
                    <a:pt x="1502" y="340"/>
                  </a:cubicBezTo>
                  <a:cubicBezTo>
                    <a:pt x="1499" y="342"/>
                    <a:pt x="1499" y="344"/>
                    <a:pt x="1501" y="344"/>
                  </a:cubicBezTo>
                  <a:cubicBezTo>
                    <a:pt x="1502" y="344"/>
                    <a:pt x="1502" y="344"/>
                    <a:pt x="1503" y="344"/>
                  </a:cubicBezTo>
                  <a:cubicBezTo>
                    <a:pt x="1507" y="343"/>
                    <a:pt x="1513" y="340"/>
                    <a:pt x="1517" y="338"/>
                  </a:cubicBezTo>
                  <a:cubicBezTo>
                    <a:pt x="1520" y="335"/>
                    <a:pt x="1520" y="333"/>
                    <a:pt x="1518" y="333"/>
                  </a:cubicBezTo>
                  <a:moveTo>
                    <a:pt x="2453" y="332"/>
                  </a:moveTo>
                  <a:cubicBezTo>
                    <a:pt x="2450" y="332"/>
                    <a:pt x="2448" y="334"/>
                    <a:pt x="2448" y="338"/>
                  </a:cubicBezTo>
                  <a:cubicBezTo>
                    <a:pt x="2449" y="342"/>
                    <a:pt x="2453" y="348"/>
                    <a:pt x="2457" y="350"/>
                  </a:cubicBezTo>
                  <a:cubicBezTo>
                    <a:pt x="2458" y="350"/>
                    <a:pt x="2459" y="350"/>
                    <a:pt x="2460" y="350"/>
                  </a:cubicBezTo>
                  <a:cubicBezTo>
                    <a:pt x="2463" y="350"/>
                    <a:pt x="2465" y="348"/>
                    <a:pt x="2465" y="344"/>
                  </a:cubicBezTo>
                  <a:cubicBezTo>
                    <a:pt x="2464" y="340"/>
                    <a:pt x="2461" y="334"/>
                    <a:pt x="2456" y="332"/>
                  </a:cubicBezTo>
                  <a:cubicBezTo>
                    <a:pt x="2455" y="332"/>
                    <a:pt x="2454" y="332"/>
                    <a:pt x="2453" y="332"/>
                  </a:cubicBezTo>
                  <a:moveTo>
                    <a:pt x="1568" y="326"/>
                  </a:moveTo>
                  <a:cubicBezTo>
                    <a:pt x="1568" y="326"/>
                    <a:pt x="1568" y="326"/>
                    <a:pt x="1567" y="326"/>
                  </a:cubicBezTo>
                  <a:cubicBezTo>
                    <a:pt x="1563" y="326"/>
                    <a:pt x="1558" y="329"/>
                    <a:pt x="1554" y="332"/>
                  </a:cubicBezTo>
                  <a:cubicBezTo>
                    <a:pt x="1551" y="335"/>
                    <a:pt x="1551" y="337"/>
                    <a:pt x="1554" y="337"/>
                  </a:cubicBezTo>
                  <a:cubicBezTo>
                    <a:pt x="1554" y="337"/>
                    <a:pt x="1554" y="337"/>
                    <a:pt x="1555" y="337"/>
                  </a:cubicBezTo>
                  <a:cubicBezTo>
                    <a:pt x="1559" y="336"/>
                    <a:pt x="1565" y="333"/>
                    <a:pt x="1568" y="330"/>
                  </a:cubicBezTo>
                  <a:cubicBezTo>
                    <a:pt x="1571" y="327"/>
                    <a:pt x="1571" y="326"/>
                    <a:pt x="1568" y="326"/>
                  </a:cubicBezTo>
                  <a:moveTo>
                    <a:pt x="1062" y="324"/>
                  </a:moveTo>
                  <a:cubicBezTo>
                    <a:pt x="1057" y="324"/>
                    <a:pt x="1052" y="325"/>
                    <a:pt x="1049" y="326"/>
                  </a:cubicBezTo>
                  <a:cubicBezTo>
                    <a:pt x="1045" y="329"/>
                    <a:pt x="1046" y="332"/>
                    <a:pt x="1052" y="333"/>
                  </a:cubicBezTo>
                  <a:cubicBezTo>
                    <a:pt x="1054" y="334"/>
                    <a:pt x="1056" y="334"/>
                    <a:pt x="1059" y="334"/>
                  </a:cubicBezTo>
                  <a:cubicBezTo>
                    <a:pt x="1064" y="334"/>
                    <a:pt x="1069" y="333"/>
                    <a:pt x="1072" y="331"/>
                  </a:cubicBezTo>
                  <a:cubicBezTo>
                    <a:pt x="1076" y="329"/>
                    <a:pt x="1075" y="326"/>
                    <a:pt x="1068" y="324"/>
                  </a:cubicBezTo>
                  <a:cubicBezTo>
                    <a:pt x="1066" y="324"/>
                    <a:pt x="1064" y="324"/>
                    <a:pt x="1062" y="324"/>
                  </a:cubicBezTo>
                  <a:moveTo>
                    <a:pt x="1618" y="317"/>
                  </a:moveTo>
                  <a:cubicBezTo>
                    <a:pt x="1618" y="317"/>
                    <a:pt x="1617" y="317"/>
                    <a:pt x="1617" y="317"/>
                  </a:cubicBezTo>
                  <a:cubicBezTo>
                    <a:pt x="1613" y="318"/>
                    <a:pt x="1608" y="321"/>
                    <a:pt x="1605" y="324"/>
                  </a:cubicBezTo>
                  <a:cubicBezTo>
                    <a:pt x="1602" y="327"/>
                    <a:pt x="1602" y="329"/>
                    <a:pt x="1605" y="329"/>
                  </a:cubicBezTo>
                  <a:cubicBezTo>
                    <a:pt x="1605" y="329"/>
                    <a:pt x="1605" y="329"/>
                    <a:pt x="1606" y="329"/>
                  </a:cubicBezTo>
                  <a:cubicBezTo>
                    <a:pt x="1610" y="328"/>
                    <a:pt x="1615" y="325"/>
                    <a:pt x="1618" y="322"/>
                  </a:cubicBezTo>
                  <a:cubicBezTo>
                    <a:pt x="1621" y="319"/>
                    <a:pt x="1620" y="317"/>
                    <a:pt x="1618" y="317"/>
                  </a:cubicBezTo>
                  <a:moveTo>
                    <a:pt x="2394" y="308"/>
                  </a:moveTo>
                  <a:cubicBezTo>
                    <a:pt x="2390" y="308"/>
                    <a:pt x="2388" y="311"/>
                    <a:pt x="2388" y="315"/>
                  </a:cubicBezTo>
                  <a:cubicBezTo>
                    <a:pt x="2389" y="319"/>
                    <a:pt x="2393" y="324"/>
                    <a:pt x="2397" y="326"/>
                  </a:cubicBezTo>
                  <a:cubicBezTo>
                    <a:pt x="2398" y="327"/>
                    <a:pt x="2399" y="327"/>
                    <a:pt x="2400" y="327"/>
                  </a:cubicBezTo>
                  <a:cubicBezTo>
                    <a:pt x="2403" y="327"/>
                    <a:pt x="2405" y="324"/>
                    <a:pt x="2405" y="321"/>
                  </a:cubicBezTo>
                  <a:cubicBezTo>
                    <a:pt x="2405" y="316"/>
                    <a:pt x="2401" y="311"/>
                    <a:pt x="2396" y="309"/>
                  </a:cubicBezTo>
                  <a:cubicBezTo>
                    <a:pt x="2395" y="309"/>
                    <a:pt x="2394" y="308"/>
                    <a:pt x="2394" y="308"/>
                  </a:cubicBezTo>
                  <a:moveTo>
                    <a:pt x="1666" y="308"/>
                  </a:moveTo>
                  <a:cubicBezTo>
                    <a:pt x="1666" y="308"/>
                    <a:pt x="1666" y="308"/>
                    <a:pt x="1665" y="308"/>
                  </a:cubicBezTo>
                  <a:cubicBezTo>
                    <a:pt x="1662" y="309"/>
                    <a:pt x="1657" y="312"/>
                    <a:pt x="1654" y="316"/>
                  </a:cubicBezTo>
                  <a:cubicBezTo>
                    <a:pt x="1652" y="319"/>
                    <a:pt x="1652" y="321"/>
                    <a:pt x="1655" y="321"/>
                  </a:cubicBezTo>
                  <a:cubicBezTo>
                    <a:pt x="1655" y="321"/>
                    <a:pt x="1656" y="321"/>
                    <a:pt x="1656" y="321"/>
                  </a:cubicBezTo>
                  <a:cubicBezTo>
                    <a:pt x="1660" y="320"/>
                    <a:pt x="1665" y="317"/>
                    <a:pt x="1668" y="313"/>
                  </a:cubicBezTo>
                  <a:cubicBezTo>
                    <a:pt x="1670" y="310"/>
                    <a:pt x="1669" y="308"/>
                    <a:pt x="1666" y="308"/>
                  </a:cubicBezTo>
                  <a:moveTo>
                    <a:pt x="3916" y="306"/>
                  </a:moveTo>
                  <a:cubicBezTo>
                    <a:pt x="3915" y="306"/>
                    <a:pt x="3914" y="306"/>
                    <a:pt x="3913" y="306"/>
                  </a:cubicBezTo>
                  <a:cubicBezTo>
                    <a:pt x="3907" y="308"/>
                    <a:pt x="3902" y="315"/>
                    <a:pt x="3901" y="322"/>
                  </a:cubicBezTo>
                  <a:cubicBezTo>
                    <a:pt x="3901" y="328"/>
                    <a:pt x="3904" y="331"/>
                    <a:pt x="3908" y="331"/>
                  </a:cubicBezTo>
                  <a:cubicBezTo>
                    <a:pt x="3909" y="331"/>
                    <a:pt x="3910" y="331"/>
                    <a:pt x="3911" y="331"/>
                  </a:cubicBezTo>
                  <a:cubicBezTo>
                    <a:pt x="3917" y="329"/>
                    <a:pt x="3923" y="322"/>
                    <a:pt x="3923" y="315"/>
                  </a:cubicBezTo>
                  <a:cubicBezTo>
                    <a:pt x="3924" y="309"/>
                    <a:pt x="3921" y="306"/>
                    <a:pt x="3916" y="306"/>
                  </a:cubicBezTo>
                  <a:moveTo>
                    <a:pt x="974" y="304"/>
                  </a:moveTo>
                  <a:cubicBezTo>
                    <a:pt x="969" y="304"/>
                    <a:pt x="964" y="305"/>
                    <a:pt x="962" y="307"/>
                  </a:cubicBezTo>
                  <a:cubicBezTo>
                    <a:pt x="958" y="309"/>
                    <a:pt x="960" y="313"/>
                    <a:pt x="966" y="315"/>
                  </a:cubicBezTo>
                  <a:cubicBezTo>
                    <a:pt x="968" y="315"/>
                    <a:pt x="971" y="315"/>
                    <a:pt x="973" y="315"/>
                  </a:cubicBezTo>
                  <a:cubicBezTo>
                    <a:pt x="978" y="315"/>
                    <a:pt x="983" y="314"/>
                    <a:pt x="986" y="312"/>
                  </a:cubicBezTo>
                  <a:cubicBezTo>
                    <a:pt x="990" y="310"/>
                    <a:pt x="988" y="306"/>
                    <a:pt x="981" y="305"/>
                  </a:cubicBezTo>
                  <a:cubicBezTo>
                    <a:pt x="979" y="304"/>
                    <a:pt x="976" y="304"/>
                    <a:pt x="974" y="304"/>
                  </a:cubicBezTo>
                  <a:moveTo>
                    <a:pt x="1715" y="299"/>
                  </a:moveTo>
                  <a:cubicBezTo>
                    <a:pt x="1714" y="299"/>
                    <a:pt x="1714" y="299"/>
                    <a:pt x="1714" y="299"/>
                  </a:cubicBezTo>
                  <a:cubicBezTo>
                    <a:pt x="1710" y="300"/>
                    <a:pt x="1705" y="303"/>
                    <a:pt x="1703" y="307"/>
                  </a:cubicBezTo>
                  <a:cubicBezTo>
                    <a:pt x="1702" y="310"/>
                    <a:pt x="1702" y="312"/>
                    <a:pt x="1705" y="312"/>
                  </a:cubicBezTo>
                  <a:cubicBezTo>
                    <a:pt x="1706" y="312"/>
                    <a:pt x="1706" y="312"/>
                    <a:pt x="1706" y="312"/>
                  </a:cubicBezTo>
                  <a:cubicBezTo>
                    <a:pt x="1710" y="312"/>
                    <a:pt x="1715" y="308"/>
                    <a:pt x="1717" y="305"/>
                  </a:cubicBezTo>
                  <a:cubicBezTo>
                    <a:pt x="1719" y="301"/>
                    <a:pt x="1718" y="299"/>
                    <a:pt x="1715" y="299"/>
                  </a:cubicBezTo>
                  <a:moveTo>
                    <a:pt x="1763" y="290"/>
                  </a:moveTo>
                  <a:cubicBezTo>
                    <a:pt x="1763" y="290"/>
                    <a:pt x="1763" y="290"/>
                    <a:pt x="1762" y="290"/>
                  </a:cubicBezTo>
                  <a:cubicBezTo>
                    <a:pt x="1759" y="291"/>
                    <a:pt x="1754" y="294"/>
                    <a:pt x="1753" y="298"/>
                  </a:cubicBezTo>
                  <a:cubicBezTo>
                    <a:pt x="1751" y="302"/>
                    <a:pt x="1753" y="304"/>
                    <a:pt x="1756" y="304"/>
                  </a:cubicBezTo>
                  <a:cubicBezTo>
                    <a:pt x="1756" y="304"/>
                    <a:pt x="1756" y="304"/>
                    <a:pt x="1757" y="304"/>
                  </a:cubicBezTo>
                  <a:cubicBezTo>
                    <a:pt x="1761" y="303"/>
                    <a:pt x="1765" y="300"/>
                    <a:pt x="1766" y="296"/>
                  </a:cubicBezTo>
                  <a:cubicBezTo>
                    <a:pt x="1768" y="292"/>
                    <a:pt x="1766" y="290"/>
                    <a:pt x="1763" y="290"/>
                  </a:cubicBezTo>
                  <a:moveTo>
                    <a:pt x="2333" y="288"/>
                  </a:moveTo>
                  <a:cubicBezTo>
                    <a:pt x="2330" y="288"/>
                    <a:pt x="2328" y="291"/>
                    <a:pt x="2328" y="295"/>
                  </a:cubicBezTo>
                  <a:cubicBezTo>
                    <a:pt x="2328" y="299"/>
                    <a:pt x="2332" y="304"/>
                    <a:pt x="2337" y="306"/>
                  </a:cubicBezTo>
                  <a:cubicBezTo>
                    <a:pt x="2338" y="306"/>
                    <a:pt x="2338" y="306"/>
                    <a:pt x="2339" y="306"/>
                  </a:cubicBezTo>
                  <a:cubicBezTo>
                    <a:pt x="2342" y="306"/>
                    <a:pt x="2345" y="304"/>
                    <a:pt x="2344" y="300"/>
                  </a:cubicBezTo>
                  <a:cubicBezTo>
                    <a:pt x="2344" y="295"/>
                    <a:pt x="2340" y="290"/>
                    <a:pt x="2336" y="289"/>
                  </a:cubicBezTo>
                  <a:cubicBezTo>
                    <a:pt x="2335" y="288"/>
                    <a:pt x="2334" y="288"/>
                    <a:pt x="2333" y="288"/>
                  </a:cubicBezTo>
                  <a:moveTo>
                    <a:pt x="1812" y="281"/>
                  </a:moveTo>
                  <a:cubicBezTo>
                    <a:pt x="1812" y="281"/>
                    <a:pt x="1812" y="281"/>
                    <a:pt x="1811" y="281"/>
                  </a:cubicBezTo>
                  <a:cubicBezTo>
                    <a:pt x="1808" y="282"/>
                    <a:pt x="1804" y="286"/>
                    <a:pt x="1803" y="290"/>
                  </a:cubicBezTo>
                  <a:cubicBezTo>
                    <a:pt x="1802" y="294"/>
                    <a:pt x="1803" y="296"/>
                    <a:pt x="1807" y="296"/>
                  </a:cubicBezTo>
                  <a:cubicBezTo>
                    <a:pt x="1807" y="296"/>
                    <a:pt x="1807" y="296"/>
                    <a:pt x="1808" y="296"/>
                  </a:cubicBezTo>
                  <a:cubicBezTo>
                    <a:pt x="1812" y="296"/>
                    <a:pt x="1815" y="292"/>
                    <a:pt x="1816" y="288"/>
                  </a:cubicBezTo>
                  <a:cubicBezTo>
                    <a:pt x="1817" y="284"/>
                    <a:pt x="1816" y="281"/>
                    <a:pt x="1812" y="281"/>
                  </a:cubicBezTo>
                  <a:moveTo>
                    <a:pt x="882" y="281"/>
                  </a:moveTo>
                  <a:cubicBezTo>
                    <a:pt x="877" y="281"/>
                    <a:pt x="873" y="282"/>
                    <a:pt x="870" y="284"/>
                  </a:cubicBezTo>
                  <a:cubicBezTo>
                    <a:pt x="867" y="287"/>
                    <a:pt x="869" y="291"/>
                    <a:pt x="876" y="293"/>
                  </a:cubicBezTo>
                  <a:cubicBezTo>
                    <a:pt x="878" y="294"/>
                    <a:pt x="881" y="294"/>
                    <a:pt x="883" y="294"/>
                  </a:cubicBezTo>
                  <a:cubicBezTo>
                    <a:pt x="888" y="294"/>
                    <a:pt x="893" y="293"/>
                    <a:pt x="896" y="291"/>
                  </a:cubicBezTo>
                  <a:cubicBezTo>
                    <a:pt x="899" y="288"/>
                    <a:pt x="897" y="284"/>
                    <a:pt x="890" y="282"/>
                  </a:cubicBezTo>
                  <a:cubicBezTo>
                    <a:pt x="887" y="281"/>
                    <a:pt x="885" y="281"/>
                    <a:pt x="882" y="281"/>
                  </a:cubicBezTo>
                  <a:moveTo>
                    <a:pt x="3996" y="279"/>
                  </a:moveTo>
                  <a:cubicBezTo>
                    <a:pt x="3995" y="279"/>
                    <a:pt x="3994" y="280"/>
                    <a:pt x="3993" y="280"/>
                  </a:cubicBezTo>
                  <a:cubicBezTo>
                    <a:pt x="3987" y="282"/>
                    <a:pt x="3982" y="289"/>
                    <a:pt x="3981" y="296"/>
                  </a:cubicBezTo>
                  <a:cubicBezTo>
                    <a:pt x="3981" y="301"/>
                    <a:pt x="3984" y="305"/>
                    <a:pt x="3988" y="305"/>
                  </a:cubicBezTo>
                  <a:cubicBezTo>
                    <a:pt x="3989" y="305"/>
                    <a:pt x="3990" y="305"/>
                    <a:pt x="3991" y="304"/>
                  </a:cubicBezTo>
                  <a:cubicBezTo>
                    <a:pt x="3997" y="302"/>
                    <a:pt x="4002" y="295"/>
                    <a:pt x="4003" y="289"/>
                  </a:cubicBezTo>
                  <a:cubicBezTo>
                    <a:pt x="4003" y="283"/>
                    <a:pt x="4000" y="279"/>
                    <a:pt x="3996" y="279"/>
                  </a:cubicBezTo>
                  <a:moveTo>
                    <a:pt x="1863" y="273"/>
                  </a:moveTo>
                  <a:cubicBezTo>
                    <a:pt x="1862" y="273"/>
                    <a:pt x="1862" y="273"/>
                    <a:pt x="1862" y="273"/>
                  </a:cubicBezTo>
                  <a:cubicBezTo>
                    <a:pt x="1858" y="274"/>
                    <a:pt x="1854" y="278"/>
                    <a:pt x="1854" y="282"/>
                  </a:cubicBezTo>
                  <a:cubicBezTo>
                    <a:pt x="1853" y="286"/>
                    <a:pt x="1855" y="289"/>
                    <a:pt x="1859" y="289"/>
                  </a:cubicBezTo>
                  <a:cubicBezTo>
                    <a:pt x="1859" y="289"/>
                    <a:pt x="1859" y="289"/>
                    <a:pt x="1860" y="289"/>
                  </a:cubicBezTo>
                  <a:cubicBezTo>
                    <a:pt x="1863" y="288"/>
                    <a:pt x="1867" y="285"/>
                    <a:pt x="1868" y="280"/>
                  </a:cubicBezTo>
                  <a:cubicBezTo>
                    <a:pt x="1868" y="276"/>
                    <a:pt x="1866" y="273"/>
                    <a:pt x="1863" y="273"/>
                  </a:cubicBezTo>
                  <a:moveTo>
                    <a:pt x="2272" y="272"/>
                  </a:moveTo>
                  <a:cubicBezTo>
                    <a:pt x="2269" y="272"/>
                    <a:pt x="2266" y="275"/>
                    <a:pt x="2266" y="279"/>
                  </a:cubicBezTo>
                  <a:cubicBezTo>
                    <a:pt x="2267" y="284"/>
                    <a:pt x="2271" y="288"/>
                    <a:pt x="2275" y="289"/>
                  </a:cubicBezTo>
                  <a:cubicBezTo>
                    <a:pt x="2276" y="289"/>
                    <a:pt x="2277" y="290"/>
                    <a:pt x="2277" y="290"/>
                  </a:cubicBezTo>
                  <a:cubicBezTo>
                    <a:pt x="2281" y="290"/>
                    <a:pt x="2284" y="287"/>
                    <a:pt x="2283" y="283"/>
                  </a:cubicBezTo>
                  <a:cubicBezTo>
                    <a:pt x="2283" y="278"/>
                    <a:pt x="2279" y="273"/>
                    <a:pt x="2274" y="272"/>
                  </a:cubicBezTo>
                  <a:cubicBezTo>
                    <a:pt x="2274" y="272"/>
                    <a:pt x="2273" y="272"/>
                    <a:pt x="2272" y="272"/>
                  </a:cubicBezTo>
                  <a:moveTo>
                    <a:pt x="1915" y="266"/>
                  </a:moveTo>
                  <a:cubicBezTo>
                    <a:pt x="1914" y="266"/>
                    <a:pt x="1914" y="266"/>
                    <a:pt x="1914" y="266"/>
                  </a:cubicBezTo>
                  <a:cubicBezTo>
                    <a:pt x="1910" y="267"/>
                    <a:pt x="1906" y="271"/>
                    <a:pt x="1906" y="275"/>
                  </a:cubicBezTo>
                  <a:cubicBezTo>
                    <a:pt x="1906" y="280"/>
                    <a:pt x="1908" y="283"/>
                    <a:pt x="1912" y="283"/>
                  </a:cubicBezTo>
                  <a:cubicBezTo>
                    <a:pt x="1912" y="283"/>
                    <a:pt x="1913" y="283"/>
                    <a:pt x="1913" y="283"/>
                  </a:cubicBezTo>
                  <a:cubicBezTo>
                    <a:pt x="1917" y="282"/>
                    <a:pt x="1921" y="278"/>
                    <a:pt x="1921" y="274"/>
                  </a:cubicBezTo>
                  <a:cubicBezTo>
                    <a:pt x="1921" y="270"/>
                    <a:pt x="1918" y="266"/>
                    <a:pt x="1915" y="266"/>
                  </a:cubicBezTo>
                  <a:moveTo>
                    <a:pt x="1969" y="261"/>
                  </a:moveTo>
                  <a:cubicBezTo>
                    <a:pt x="1969" y="261"/>
                    <a:pt x="1968" y="261"/>
                    <a:pt x="1968" y="261"/>
                  </a:cubicBezTo>
                  <a:cubicBezTo>
                    <a:pt x="1964" y="261"/>
                    <a:pt x="1961" y="265"/>
                    <a:pt x="1961" y="270"/>
                  </a:cubicBezTo>
                  <a:cubicBezTo>
                    <a:pt x="1961" y="274"/>
                    <a:pt x="1964" y="277"/>
                    <a:pt x="1968" y="277"/>
                  </a:cubicBezTo>
                  <a:cubicBezTo>
                    <a:pt x="1968" y="277"/>
                    <a:pt x="1968" y="277"/>
                    <a:pt x="1968" y="277"/>
                  </a:cubicBezTo>
                  <a:cubicBezTo>
                    <a:pt x="1972" y="277"/>
                    <a:pt x="1976" y="273"/>
                    <a:pt x="1976" y="268"/>
                  </a:cubicBezTo>
                  <a:cubicBezTo>
                    <a:pt x="1976" y="264"/>
                    <a:pt x="1973" y="261"/>
                    <a:pt x="1969" y="261"/>
                  </a:cubicBezTo>
                  <a:moveTo>
                    <a:pt x="2211" y="260"/>
                  </a:moveTo>
                  <a:cubicBezTo>
                    <a:pt x="2207" y="260"/>
                    <a:pt x="2204" y="264"/>
                    <a:pt x="2204" y="268"/>
                  </a:cubicBezTo>
                  <a:cubicBezTo>
                    <a:pt x="2204" y="273"/>
                    <a:pt x="2209" y="277"/>
                    <a:pt x="2213" y="278"/>
                  </a:cubicBezTo>
                  <a:cubicBezTo>
                    <a:pt x="2214" y="278"/>
                    <a:pt x="2214" y="278"/>
                    <a:pt x="2214" y="278"/>
                  </a:cubicBezTo>
                  <a:cubicBezTo>
                    <a:pt x="2219" y="278"/>
                    <a:pt x="2221" y="275"/>
                    <a:pt x="2221" y="270"/>
                  </a:cubicBezTo>
                  <a:cubicBezTo>
                    <a:pt x="2221" y="266"/>
                    <a:pt x="2217" y="261"/>
                    <a:pt x="2212" y="261"/>
                  </a:cubicBezTo>
                  <a:cubicBezTo>
                    <a:pt x="2212" y="260"/>
                    <a:pt x="2211" y="260"/>
                    <a:pt x="2211" y="260"/>
                  </a:cubicBezTo>
                  <a:moveTo>
                    <a:pt x="2026" y="257"/>
                  </a:moveTo>
                  <a:cubicBezTo>
                    <a:pt x="2025" y="257"/>
                    <a:pt x="2025" y="257"/>
                    <a:pt x="2025" y="257"/>
                  </a:cubicBezTo>
                  <a:cubicBezTo>
                    <a:pt x="2021" y="257"/>
                    <a:pt x="2017" y="261"/>
                    <a:pt x="2017" y="266"/>
                  </a:cubicBezTo>
                  <a:cubicBezTo>
                    <a:pt x="2018" y="270"/>
                    <a:pt x="2021" y="274"/>
                    <a:pt x="2026" y="274"/>
                  </a:cubicBezTo>
                  <a:cubicBezTo>
                    <a:pt x="2026" y="274"/>
                    <a:pt x="2026" y="274"/>
                    <a:pt x="2026" y="274"/>
                  </a:cubicBezTo>
                  <a:cubicBezTo>
                    <a:pt x="2030" y="273"/>
                    <a:pt x="2034" y="269"/>
                    <a:pt x="2034" y="265"/>
                  </a:cubicBezTo>
                  <a:cubicBezTo>
                    <a:pt x="2033" y="260"/>
                    <a:pt x="2030" y="257"/>
                    <a:pt x="2026" y="257"/>
                  </a:cubicBezTo>
                  <a:moveTo>
                    <a:pt x="4073" y="256"/>
                  </a:moveTo>
                  <a:cubicBezTo>
                    <a:pt x="4072" y="256"/>
                    <a:pt x="4072" y="257"/>
                    <a:pt x="4071" y="257"/>
                  </a:cubicBezTo>
                  <a:cubicBezTo>
                    <a:pt x="4065" y="258"/>
                    <a:pt x="4060" y="265"/>
                    <a:pt x="4059" y="272"/>
                  </a:cubicBezTo>
                  <a:cubicBezTo>
                    <a:pt x="4059" y="277"/>
                    <a:pt x="4062" y="281"/>
                    <a:pt x="4066" y="281"/>
                  </a:cubicBezTo>
                  <a:cubicBezTo>
                    <a:pt x="4067" y="281"/>
                    <a:pt x="4068" y="281"/>
                    <a:pt x="4069" y="280"/>
                  </a:cubicBezTo>
                  <a:cubicBezTo>
                    <a:pt x="4074" y="279"/>
                    <a:pt x="4080" y="272"/>
                    <a:pt x="4080" y="266"/>
                  </a:cubicBezTo>
                  <a:cubicBezTo>
                    <a:pt x="4081" y="260"/>
                    <a:pt x="4078" y="256"/>
                    <a:pt x="4073" y="256"/>
                  </a:cubicBezTo>
                  <a:moveTo>
                    <a:pt x="788" y="256"/>
                  </a:moveTo>
                  <a:cubicBezTo>
                    <a:pt x="783" y="256"/>
                    <a:pt x="778" y="258"/>
                    <a:pt x="776" y="260"/>
                  </a:cubicBezTo>
                  <a:cubicBezTo>
                    <a:pt x="773" y="264"/>
                    <a:pt x="776" y="268"/>
                    <a:pt x="783" y="270"/>
                  </a:cubicBezTo>
                  <a:cubicBezTo>
                    <a:pt x="785" y="270"/>
                    <a:pt x="787" y="271"/>
                    <a:pt x="789" y="271"/>
                  </a:cubicBezTo>
                  <a:cubicBezTo>
                    <a:pt x="794" y="271"/>
                    <a:pt x="799" y="269"/>
                    <a:pt x="802" y="267"/>
                  </a:cubicBezTo>
                  <a:cubicBezTo>
                    <a:pt x="805" y="263"/>
                    <a:pt x="802" y="259"/>
                    <a:pt x="795" y="257"/>
                  </a:cubicBezTo>
                  <a:cubicBezTo>
                    <a:pt x="793" y="256"/>
                    <a:pt x="790" y="256"/>
                    <a:pt x="788" y="256"/>
                  </a:cubicBezTo>
                  <a:moveTo>
                    <a:pt x="2148" y="255"/>
                  </a:moveTo>
                  <a:cubicBezTo>
                    <a:pt x="2144" y="255"/>
                    <a:pt x="2140" y="258"/>
                    <a:pt x="2141" y="263"/>
                  </a:cubicBezTo>
                  <a:cubicBezTo>
                    <a:pt x="2141" y="268"/>
                    <a:pt x="2145" y="272"/>
                    <a:pt x="2150" y="272"/>
                  </a:cubicBezTo>
                  <a:cubicBezTo>
                    <a:pt x="2150" y="272"/>
                    <a:pt x="2150" y="272"/>
                    <a:pt x="2150" y="272"/>
                  </a:cubicBezTo>
                  <a:cubicBezTo>
                    <a:pt x="2155" y="272"/>
                    <a:pt x="2158" y="268"/>
                    <a:pt x="2158" y="264"/>
                  </a:cubicBezTo>
                  <a:cubicBezTo>
                    <a:pt x="2158" y="259"/>
                    <a:pt x="2154" y="255"/>
                    <a:pt x="2149" y="255"/>
                  </a:cubicBezTo>
                  <a:cubicBezTo>
                    <a:pt x="2149" y="255"/>
                    <a:pt x="2149" y="255"/>
                    <a:pt x="2148" y="255"/>
                  </a:cubicBezTo>
                  <a:moveTo>
                    <a:pt x="2086" y="254"/>
                  </a:moveTo>
                  <a:cubicBezTo>
                    <a:pt x="2085" y="254"/>
                    <a:pt x="2085" y="254"/>
                    <a:pt x="2085" y="254"/>
                  </a:cubicBezTo>
                  <a:cubicBezTo>
                    <a:pt x="2081" y="254"/>
                    <a:pt x="2077" y="258"/>
                    <a:pt x="2077" y="263"/>
                  </a:cubicBezTo>
                  <a:cubicBezTo>
                    <a:pt x="2078" y="268"/>
                    <a:pt x="2082" y="272"/>
                    <a:pt x="2086" y="272"/>
                  </a:cubicBezTo>
                  <a:cubicBezTo>
                    <a:pt x="2086" y="272"/>
                    <a:pt x="2086" y="272"/>
                    <a:pt x="2086" y="272"/>
                  </a:cubicBezTo>
                  <a:cubicBezTo>
                    <a:pt x="2091" y="271"/>
                    <a:pt x="2094" y="268"/>
                    <a:pt x="2094" y="263"/>
                  </a:cubicBezTo>
                  <a:cubicBezTo>
                    <a:pt x="2094" y="258"/>
                    <a:pt x="2090" y="254"/>
                    <a:pt x="2086" y="254"/>
                  </a:cubicBezTo>
                  <a:moveTo>
                    <a:pt x="4148" y="238"/>
                  </a:moveTo>
                  <a:cubicBezTo>
                    <a:pt x="4147" y="238"/>
                    <a:pt x="4147" y="238"/>
                    <a:pt x="4146" y="238"/>
                  </a:cubicBezTo>
                  <a:cubicBezTo>
                    <a:pt x="4140" y="239"/>
                    <a:pt x="4135" y="245"/>
                    <a:pt x="4135" y="251"/>
                  </a:cubicBezTo>
                  <a:cubicBezTo>
                    <a:pt x="4134" y="257"/>
                    <a:pt x="4137" y="260"/>
                    <a:pt x="4141" y="260"/>
                  </a:cubicBezTo>
                  <a:cubicBezTo>
                    <a:pt x="4142" y="260"/>
                    <a:pt x="4143" y="260"/>
                    <a:pt x="4144" y="260"/>
                  </a:cubicBezTo>
                  <a:cubicBezTo>
                    <a:pt x="4149" y="259"/>
                    <a:pt x="4154" y="253"/>
                    <a:pt x="4155" y="247"/>
                  </a:cubicBezTo>
                  <a:cubicBezTo>
                    <a:pt x="4155" y="241"/>
                    <a:pt x="4152" y="238"/>
                    <a:pt x="4148" y="238"/>
                  </a:cubicBezTo>
                  <a:moveTo>
                    <a:pt x="692" y="231"/>
                  </a:moveTo>
                  <a:cubicBezTo>
                    <a:pt x="687" y="231"/>
                    <a:pt x="682" y="233"/>
                    <a:pt x="680" y="236"/>
                  </a:cubicBezTo>
                  <a:cubicBezTo>
                    <a:pt x="677" y="240"/>
                    <a:pt x="681" y="245"/>
                    <a:pt x="688" y="246"/>
                  </a:cubicBezTo>
                  <a:cubicBezTo>
                    <a:pt x="690" y="247"/>
                    <a:pt x="692" y="247"/>
                    <a:pt x="693" y="247"/>
                  </a:cubicBezTo>
                  <a:cubicBezTo>
                    <a:pt x="699" y="247"/>
                    <a:pt x="704" y="245"/>
                    <a:pt x="706" y="242"/>
                  </a:cubicBezTo>
                  <a:cubicBezTo>
                    <a:pt x="709" y="238"/>
                    <a:pt x="706" y="234"/>
                    <a:pt x="698" y="232"/>
                  </a:cubicBezTo>
                  <a:cubicBezTo>
                    <a:pt x="696" y="231"/>
                    <a:pt x="694" y="231"/>
                    <a:pt x="692" y="231"/>
                  </a:cubicBezTo>
                  <a:moveTo>
                    <a:pt x="4219" y="224"/>
                  </a:moveTo>
                  <a:cubicBezTo>
                    <a:pt x="4219" y="224"/>
                    <a:pt x="4218" y="224"/>
                    <a:pt x="4218" y="224"/>
                  </a:cubicBezTo>
                  <a:cubicBezTo>
                    <a:pt x="4212" y="225"/>
                    <a:pt x="4208" y="230"/>
                    <a:pt x="4207" y="236"/>
                  </a:cubicBezTo>
                  <a:cubicBezTo>
                    <a:pt x="4207" y="241"/>
                    <a:pt x="4210" y="245"/>
                    <a:pt x="4214" y="245"/>
                  </a:cubicBezTo>
                  <a:cubicBezTo>
                    <a:pt x="4214" y="245"/>
                    <a:pt x="4215" y="245"/>
                    <a:pt x="4216" y="244"/>
                  </a:cubicBezTo>
                  <a:cubicBezTo>
                    <a:pt x="4221" y="243"/>
                    <a:pt x="4226" y="238"/>
                    <a:pt x="4226" y="233"/>
                  </a:cubicBezTo>
                  <a:cubicBezTo>
                    <a:pt x="4227" y="228"/>
                    <a:pt x="4224" y="224"/>
                    <a:pt x="4219" y="224"/>
                  </a:cubicBezTo>
                  <a:moveTo>
                    <a:pt x="4286" y="216"/>
                  </a:moveTo>
                  <a:cubicBezTo>
                    <a:pt x="4286" y="216"/>
                    <a:pt x="4286" y="216"/>
                    <a:pt x="4286" y="216"/>
                  </a:cubicBezTo>
                  <a:cubicBezTo>
                    <a:pt x="4281" y="217"/>
                    <a:pt x="4276" y="221"/>
                    <a:pt x="4276" y="226"/>
                  </a:cubicBezTo>
                  <a:cubicBezTo>
                    <a:pt x="4275" y="231"/>
                    <a:pt x="4278" y="234"/>
                    <a:pt x="4283" y="234"/>
                  </a:cubicBezTo>
                  <a:cubicBezTo>
                    <a:pt x="4283" y="234"/>
                    <a:pt x="4283" y="234"/>
                    <a:pt x="4284" y="234"/>
                  </a:cubicBezTo>
                  <a:cubicBezTo>
                    <a:pt x="4289" y="234"/>
                    <a:pt x="4293" y="229"/>
                    <a:pt x="4294" y="225"/>
                  </a:cubicBezTo>
                  <a:cubicBezTo>
                    <a:pt x="4294" y="220"/>
                    <a:pt x="4291" y="216"/>
                    <a:pt x="4286" y="216"/>
                  </a:cubicBezTo>
                  <a:moveTo>
                    <a:pt x="4351" y="213"/>
                  </a:moveTo>
                  <a:cubicBezTo>
                    <a:pt x="4351" y="213"/>
                    <a:pt x="4350" y="213"/>
                    <a:pt x="4350" y="213"/>
                  </a:cubicBezTo>
                  <a:cubicBezTo>
                    <a:pt x="4345" y="213"/>
                    <a:pt x="4341" y="217"/>
                    <a:pt x="4340" y="222"/>
                  </a:cubicBezTo>
                  <a:cubicBezTo>
                    <a:pt x="4339" y="226"/>
                    <a:pt x="4342" y="229"/>
                    <a:pt x="4346" y="229"/>
                  </a:cubicBezTo>
                  <a:cubicBezTo>
                    <a:pt x="4346" y="229"/>
                    <a:pt x="4347" y="229"/>
                    <a:pt x="4347" y="229"/>
                  </a:cubicBezTo>
                  <a:cubicBezTo>
                    <a:pt x="4352" y="228"/>
                    <a:pt x="4357" y="224"/>
                    <a:pt x="4357" y="220"/>
                  </a:cubicBezTo>
                  <a:cubicBezTo>
                    <a:pt x="4358" y="216"/>
                    <a:pt x="4355" y="213"/>
                    <a:pt x="4351" y="213"/>
                  </a:cubicBezTo>
                  <a:moveTo>
                    <a:pt x="596" y="206"/>
                  </a:moveTo>
                  <a:cubicBezTo>
                    <a:pt x="590" y="206"/>
                    <a:pt x="585" y="208"/>
                    <a:pt x="584" y="212"/>
                  </a:cubicBezTo>
                  <a:cubicBezTo>
                    <a:pt x="581" y="217"/>
                    <a:pt x="585" y="222"/>
                    <a:pt x="592" y="224"/>
                  </a:cubicBezTo>
                  <a:cubicBezTo>
                    <a:pt x="594" y="224"/>
                    <a:pt x="595" y="224"/>
                    <a:pt x="597" y="224"/>
                  </a:cubicBezTo>
                  <a:cubicBezTo>
                    <a:pt x="603" y="224"/>
                    <a:pt x="608" y="222"/>
                    <a:pt x="610" y="218"/>
                  </a:cubicBezTo>
                  <a:cubicBezTo>
                    <a:pt x="612" y="214"/>
                    <a:pt x="608" y="209"/>
                    <a:pt x="601" y="207"/>
                  </a:cubicBezTo>
                  <a:cubicBezTo>
                    <a:pt x="599" y="206"/>
                    <a:pt x="598" y="206"/>
                    <a:pt x="596" y="206"/>
                  </a:cubicBezTo>
                  <a:moveTo>
                    <a:pt x="4416" y="204"/>
                  </a:moveTo>
                  <a:cubicBezTo>
                    <a:pt x="4416" y="204"/>
                    <a:pt x="4415" y="204"/>
                    <a:pt x="4414" y="204"/>
                  </a:cubicBezTo>
                  <a:cubicBezTo>
                    <a:pt x="4410" y="205"/>
                    <a:pt x="4405" y="209"/>
                    <a:pt x="4404" y="213"/>
                  </a:cubicBezTo>
                  <a:cubicBezTo>
                    <a:pt x="4403" y="216"/>
                    <a:pt x="4405" y="219"/>
                    <a:pt x="4409" y="219"/>
                  </a:cubicBezTo>
                  <a:cubicBezTo>
                    <a:pt x="4409" y="219"/>
                    <a:pt x="4410" y="219"/>
                    <a:pt x="4411" y="218"/>
                  </a:cubicBezTo>
                  <a:cubicBezTo>
                    <a:pt x="4416" y="217"/>
                    <a:pt x="4421" y="214"/>
                    <a:pt x="4422" y="210"/>
                  </a:cubicBezTo>
                  <a:cubicBezTo>
                    <a:pt x="4422" y="206"/>
                    <a:pt x="4420" y="204"/>
                    <a:pt x="4416" y="204"/>
                  </a:cubicBezTo>
                  <a:moveTo>
                    <a:pt x="4482" y="189"/>
                  </a:moveTo>
                  <a:cubicBezTo>
                    <a:pt x="4482" y="189"/>
                    <a:pt x="4481" y="189"/>
                    <a:pt x="4480" y="190"/>
                  </a:cubicBezTo>
                  <a:cubicBezTo>
                    <a:pt x="4475" y="191"/>
                    <a:pt x="4470" y="195"/>
                    <a:pt x="4469" y="199"/>
                  </a:cubicBezTo>
                  <a:cubicBezTo>
                    <a:pt x="4468" y="202"/>
                    <a:pt x="4469" y="204"/>
                    <a:pt x="4472" y="204"/>
                  </a:cubicBezTo>
                  <a:cubicBezTo>
                    <a:pt x="4473" y="204"/>
                    <a:pt x="4474" y="204"/>
                    <a:pt x="4475" y="203"/>
                  </a:cubicBezTo>
                  <a:cubicBezTo>
                    <a:pt x="4480" y="202"/>
                    <a:pt x="4485" y="198"/>
                    <a:pt x="4487" y="194"/>
                  </a:cubicBezTo>
                  <a:cubicBezTo>
                    <a:pt x="4488" y="191"/>
                    <a:pt x="4486" y="189"/>
                    <a:pt x="4482" y="189"/>
                  </a:cubicBezTo>
                  <a:moveTo>
                    <a:pt x="500" y="184"/>
                  </a:moveTo>
                  <a:cubicBezTo>
                    <a:pt x="494" y="184"/>
                    <a:pt x="489" y="186"/>
                    <a:pt x="488" y="190"/>
                  </a:cubicBezTo>
                  <a:cubicBezTo>
                    <a:pt x="486" y="196"/>
                    <a:pt x="490" y="201"/>
                    <a:pt x="498" y="203"/>
                  </a:cubicBezTo>
                  <a:cubicBezTo>
                    <a:pt x="499" y="203"/>
                    <a:pt x="500" y="203"/>
                    <a:pt x="501" y="203"/>
                  </a:cubicBezTo>
                  <a:cubicBezTo>
                    <a:pt x="507" y="203"/>
                    <a:pt x="512" y="200"/>
                    <a:pt x="514" y="196"/>
                  </a:cubicBezTo>
                  <a:cubicBezTo>
                    <a:pt x="516" y="191"/>
                    <a:pt x="512" y="186"/>
                    <a:pt x="504" y="184"/>
                  </a:cubicBezTo>
                  <a:cubicBezTo>
                    <a:pt x="503" y="184"/>
                    <a:pt x="502" y="184"/>
                    <a:pt x="500" y="184"/>
                  </a:cubicBezTo>
                  <a:moveTo>
                    <a:pt x="4549" y="171"/>
                  </a:moveTo>
                  <a:cubicBezTo>
                    <a:pt x="4548" y="171"/>
                    <a:pt x="4547" y="171"/>
                    <a:pt x="4545" y="171"/>
                  </a:cubicBezTo>
                  <a:cubicBezTo>
                    <a:pt x="4540" y="173"/>
                    <a:pt x="4535" y="177"/>
                    <a:pt x="4534" y="181"/>
                  </a:cubicBezTo>
                  <a:cubicBezTo>
                    <a:pt x="4533" y="183"/>
                    <a:pt x="4534" y="185"/>
                    <a:pt x="4537" y="185"/>
                  </a:cubicBezTo>
                  <a:cubicBezTo>
                    <a:pt x="4538" y="185"/>
                    <a:pt x="4539" y="185"/>
                    <a:pt x="4541" y="184"/>
                  </a:cubicBezTo>
                  <a:cubicBezTo>
                    <a:pt x="4546" y="183"/>
                    <a:pt x="4551" y="179"/>
                    <a:pt x="4552" y="175"/>
                  </a:cubicBezTo>
                  <a:cubicBezTo>
                    <a:pt x="4553" y="172"/>
                    <a:pt x="4552" y="171"/>
                    <a:pt x="4549" y="171"/>
                  </a:cubicBezTo>
                  <a:moveTo>
                    <a:pt x="407" y="164"/>
                  </a:moveTo>
                  <a:cubicBezTo>
                    <a:pt x="401" y="164"/>
                    <a:pt x="396" y="168"/>
                    <a:pt x="394" y="172"/>
                  </a:cubicBezTo>
                  <a:cubicBezTo>
                    <a:pt x="393" y="178"/>
                    <a:pt x="398" y="184"/>
                    <a:pt x="404" y="185"/>
                  </a:cubicBezTo>
                  <a:cubicBezTo>
                    <a:pt x="405" y="185"/>
                    <a:pt x="406" y="185"/>
                    <a:pt x="407" y="185"/>
                  </a:cubicBezTo>
                  <a:cubicBezTo>
                    <a:pt x="413" y="185"/>
                    <a:pt x="418" y="182"/>
                    <a:pt x="420" y="177"/>
                  </a:cubicBezTo>
                  <a:cubicBezTo>
                    <a:pt x="421" y="171"/>
                    <a:pt x="417" y="166"/>
                    <a:pt x="410" y="165"/>
                  </a:cubicBezTo>
                  <a:cubicBezTo>
                    <a:pt x="409" y="165"/>
                    <a:pt x="408" y="164"/>
                    <a:pt x="407" y="164"/>
                  </a:cubicBezTo>
                  <a:moveTo>
                    <a:pt x="10" y="162"/>
                  </a:moveTo>
                  <a:cubicBezTo>
                    <a:pt x="9" y="162"/>
                    <a:pt x="9" y="162"/>
                    <a:pt x="8" y="163"/>
                  </a:cubicBezTo>
                  <a:cubicBezTo>
                    <a:pt x="3" y="164"/>
                    <a:pt x="0" y="171"/>
                    <a:pt x="0" y="177"/>
                  </a:cubicBezTo>
                  <a:cubicBezTo>
                    <a:pt x="0" y="183"/>
                    <a:pt x="3" y="187"/>
                    <a:pt x="7" y="187"/>
                  </a:cubicBezTo>
                  <a:cubicBezTo>
                    <a:pt x="8" y="187"/>
                    <a:pt x="8" y="187"/>
                    <a:pt x="9" y="186"/>
                  </a:cubicBezTo>
                  <a:cubicBezTo>
                    <a:pt x="14" y="185"/>
                    <a:pt x="17" y="178"/>
                    <a:pt x="17" y="171"/>
                  </a:cubicBezTo>
                  <a:cubicBezTo>
                    <a:pt x="17" y="166"/>
                    <a:pt x="14" y="162"/>
                    <a:pt x="10" y="162"/>
                  </a:cubicBezTo>
                  <a:moveTo>
                    <a:pt x="316" y="150"/>
                  </a:moveTo>
                  <a:cubicBezTo>
                    <a:pt x="310" y="150"/>
                    <a:pt x="305" y="153"/>
                    <a:pt x="304" y="159"/>
                  </a:cubicBezTo>
                  <a:cubicBezTo>
                    <a:pt x="303" y="165"/>
                    <a:pt x="308" y="171"/>
                    <a:pt x="315" y="172"/>
                  </a:cubicBezTo>
                  <a:cubicBezTo>
                    <a:pt x="315" y="172"/>
                    <a:pt x="316" y="172"/>
                    <a:pt x="316" y="172"/>
                  </a:cubicBezTo>
                  <a:cubicBezTo>
                    <a:pt x="322" y="172"/>
                    <a:pt x="327" y="168"/>
                    <a:pt x="328" y="162"/>
                  </a:cubicBezTo>
                  <a:cubicBezTo>
                    <a:pt x="329" y="156"/>
                    <a:pt x="325" y="151"/>
                    <a:pt x="318" y="150"/>
                  </a:cubicBezTo>
                  <a:cubicBezTo>
                    <a:pt x="317" y="150"/>
                    <a:pt x="317" y="150"/>
                    <a:pt x="316" y="150"/>
                  </a:cubicBezTo>
                  <a:moveTo>
                    <a:pt x="4615" y="149"/>
                  </a:moveTo>
                  <a:cubicBezTo>
                    <a:pt x="4614" y="149"/>
                    <a:pt x="4613" y="149"/>
                    <a:pt x="4611" y="150"/>
                  </a:cubicBezTo>
                  <a:cubicBezTo>
                    <a:pt x="4606" y="151"/>
                    <a:pt x="4601" y="156"/>
                    <a:pt x="4600" y="159"/>
                  </a:cubicBezTo>
                  <a:cubicBezTo>
                    <a:pt x="4599" y="162"/>
                    <a:pt x="4600" y="163"/>
                    <a:pt x="4603" y="163"/>
                  </a:cubicBezTo>
                  <a:cubicBezTo>
                    <a:pt x="4604" y="163"/>
                    <a:pt x="4605" y="163"/>
                    <a:pt x="4606" y="162"/>
                  </a:cubicBezTo>
                  <a:cubicBezTo>
                    <a:pt x="4611" y="161"/>
                    <a:pt x="4617" y="157"/>
                    <a:pt x="4618" y="153"/>
                  </a:cubicBezTo>
                  <a:cubicBezTo>
                    <a:pt x="4619" y="150"/>
                    <a:pt x="4618" y="149"/>
                    <a:pt x="4615" y="149"/>
                  </a:cubicBezTo>
                  <a:moveTo>
                    <a:pt x="76" y="146"/>
                  </a:moveTo>
                  <a:cubicBezTo>
                    <a:pt x="75" y="146"/>
                    <a:pt x="75" y="146"/>
                    <a:pt x="74" y="146"/>
                  </a:cubicBezTo>
                  <a:cubicBezTo>
                    <a:pt x="69" y="147"/>
                    <a:pt x="65" y="153"/>
                    <a:pt x="65" y="159"/>
                  </a:cubicBezTo>
                  <a:cubicBezTo>
                    <a:pt x="65" y="165"/>
                    <a:pt x="69" y="170"/>
                    <a:pt x="74" y="170"/>
                  </a:cubicBezTo>
                  <a:cubicBezTo>
                    <a:pt x="74" y="170"/>
                    <a:pt x="74" y="170"/>
                    <a:pt x="75" y="170"/>
                  </a:cubicBezTo>
                  <a:cubicBezTo>
                    <a:pt x="80" y="169"/>
                    <a:pt x="84" y="163"/>
                    <a:pt x="84" y="156"/>
                  </a:cubicBezTo>
                  <a:cubicBezTo>
                    <a:pt x="84" y="150"/>
                    <a:pt x="80" y="146"/>
                    <a:pt x="76" y="146"/>
                  </a:cubicBezTo>
                  <a:moveTo>
                    <a:pt x="230" y="141"/>
                  </a:moveTo>
                  <a:cubicBezTo>
                    <a:pt x="224" y="141"/>
                    <a:pt x="219" y="145"/>
                    <a:pt x="218" y="152"/>
                  </a:cubicBezTo>
                  <a:cubicBezTo>
                    <a:pt x="218" y="158"/>
                    <a:pt x="222" y="164"/>
                    <a:pt x="229" y="164"/>
                  </a:cubicBezTo>
                  <a:cubicBezTo>
                    <a:pt x="229" y="164"/>
                    <a:pt x="229" y="164"/>
                    <a:pt x="229" y="164"/>
                  </a:cubicBezTo>
                  <a:cubicBezTo>
                    <a:pt x="235" y="164"/>
                    <a:pt x="241" y="159"/>
                    <a:pt x="241" y="153"/>
                  </a:cubicBezTo>
                  <a:cubicBezTo>
                    <a:pt x="242" y="147"/>
                    <a:pt x="237" y="141"/>
                    <a:pt x="231" y="141"/>
                  </a:cubicBezTo>
                  <a:cubicBezTo>
                    <a:pt x="230" y="141"/>
                    <a:pt x="230" y="141"/>
                    <a:pt x="230" y="141"/>
                  </a:cubicBezTo>
                  <a:moveTo>
                    <a:pt x="149" y="139"/>
                  </a:moveTo>
                  <a:cubicBezTo>
                    <a:pt x="149" y="139"/>
                    <a:pt x="149" y="139"/>
                    <a:pt x="149" y="139"/>
                  </a:cubicBezTo>
                  <a:cubicBezTo>
                    <a:pt x="143" y="139"/>
                    <a:pt x="138" y="145"/>
                    <a:pt x="138" y="151"/>
                  </a:cubicBezTo>
                  <a:cubicBezTo>
                    <a:pt x="138" y="158"/>
                    <a:pt x="142" y="163"/>
                    <a:pt x="148" y="163"/>
                  </a:cubicBezTo>
                  <a:cubicBezTo>
                    <a:pt x="148" y="163"/>
                    <a:pt x="148" y="163"/>
                    <a:pt x="148" y="163"/>
                  </a:cubicBezTo>
                  <a:cubicBezTo>
                    <a:pt x="154" y="163"/>
                    <a:pt x="159" y="157"/>
                    <a:pt x="159" y="150"/>
                  </a:cubicBezTo>
                  <a:cubicBezTo>
                    <a:pt x="160" y="144"/>
                    <a:pt x="155" y="139"/>
                    <a:pt x="149" y="139"/>
                  </a:cubicBezTo>
                  <a:moveTo>
                    <a:pt x="4681" y="125"/>
                  </a:moveTo>
                  <a:cubicBezTo>
                    <a:pt x="4680" y="125"/>
                    <a:pt x="4679" y="125"/>
                    <a:pt x="4677" y="126"/>
                  </a:cubicBezTo>
                  <a:cubicBezTo>
                    <a:pt x="4672" y="128"/>
                    <a:pt x="4667" y="132"/>
                    <a:pt x="4666" y="136"/>
                  </a:cubicBezTo>
                  <a:cubicBezTo>
                    <a:pt x="4665" y="138"/>
                    <a:pt x="4666" y="140"/>
                    <a:pt x="4668" y="140"/>
                  </a:cubicBezTo>
                  <a:cubicBezTo>
                    <a:pt x="4669" y="140"/>
                    <a:pt x="4671" y="139"/>
                    <a:pt x="4672" y="139"/>
                  </a:cubicBezTo>
                  <a:cubicBezTo>
                    <a:pt x="4677" y="137"/>
                    <a:pt x="4683" y="133"/>
                    <a:pt x="4684" y="129"/>
                  </a:cubicBezTo>
                  <a:cubicBezTo>
                    <a:pt x="4685" y="127"/>
                    <a:pt x="4684" y="125"/>
                    <a:pt x="4681" y="125"/>
                  </a:cubicBezTo>
                  <a:moveTo>
                    <a:pt x="4747" y="101"/>
                  </a:moveTo>
                  <a:cubicBezTo>
                    <a:pt x="4746" y="101"/>
                    <a:pt x="4744" y="101"/>
                    <a:pt x="4743" y="101"/>
                  </a:cubicBezTo>
                  <a:cubicBezTo>
                    <a:pt x="4738" y="103"/>
                    <a:pt x="4733" y="108"/>
                    <a:pt x="4732" y="112"/>
                  </a:cubicBezTo>
                  <a:cubicBezTo>
                    <a:pt x="4731" y="114"/>
                    <a:pt x="4732" y="115"/>
                    <a:pt x="4734" y="115"/>
                  </a:cubicBezTo>
                  <a:cubicBezTo>
                    <a:pt x="4735" y="115"/>
                    <a:pt x="4737" y="115"/>
                    <a:pt x="4738" y="115"/>
                  </a:cubicBezTo>
                  <a:cubicBezTo>
                    <a:pt x="4743" y="113"/>
                    <a:pt x="4748" y="109"/>
                    <a:pt x="4750" y="105"/>
                  </a:cubicBezTo>
                  <a:cubicBezTo>
                    <a:pt x="4751" y="102"/>
                    <a:pt x="4749" y="101"/>
                    <a:pt x="4747" y="101"/>
                  </a:cubicBezTo>
                  <a:moveTo>
                    <a:pt x="4812" y="77"/>
                  </a:moveTo>
                  <a:cubicBezTo>
                    <a:pt x="4811" y="77"/>
                    <a:pt x="4809" y="77"/>
                    <a:pt x="4808" y="77"/>
                  </a:cubicBezTo>
                  <a:cubicBezTo>
                    <a:pt x="4803" y="79"/>
                    <a:pt x="4798" y="84"/>
                    <a:pt x="4797" y="87"/>
                  </a:cubicBezTo>
                  <a:cubicBezTo>
                    <a:pt x="4796" y="90"/>
                    <a:pt x="4797" y="92"/>
                    <a:pt x="4800" y="92"/>
                  </a:cubicBezTo>
                  <a:cubicBezTo>
                    <a:pt x="4801" y="92"/>
                    <a:pt x="4802" y="91"/>
                    <a:pt x="4804" y="91"/>
                  </a:cubicBezTo>
                  <a:cubicBezTo>
                    <a:pt x="4808" y="89"/>
                    <a:pt x="4814" y="85"/>
                    <a:pt x="4815" y="81"/>
                  </a:cubicBezTo>
                  <a:cubicBezTo>
                    <a:pt x="4816" y="78"/>
                    <a:pt x="4814" y="77"/>
                    <a:pt x="4812" y="77"/>
                  </a:cubicBezTo>
                  <a:moveTo>
                    <a:pt x="4876" y="54"/>
                  </a:moveTo>
                  <a:cubicBezTo>
                    <a:pt x="4875" y="54"/>
                    <a:pt x="4874" y="54"/>
                    <a:pt x="4873" y="54"/>
                  </a:cubicBezTo>
                  <a:cubicBezTo>
                    <a:pt x="4868" y="56"/>
                    <a:pt x="4863" y="61"/>
                    <a:pt x="4862" y="65"/>
                  </a:cubicBezTo>
                  <a:cubicBezTo>
                    <a:pt x="4861" y="68"/>
                    <a:pt x="4862" y="69"/>
                    <a:pt x="4865" y="69"/>
                  </a:cubicBezTo>
                  <a:cubicBezTo>
                    <a:pt x="4866" y="69"/>
                    <a:pt x="4867" y="69"/>
                    <a:pt x="4868" y="69"/>
                  </a:cubicBezTo>
                  <a:cubicBezTo>
                    <a:pt x="4873" y="67"/>
                    <a:pt x="4878" y="63"/>
                    <a:pt x="4879" y="59"/>
                  </a:cubicBezTo>
                  <a:cubicBezTo>
                    <a:pt x="4880" y="56"/>
                    <a:pt x="4879" y="54"/>
                    <a:pt x="4876" y="54"/>
                  </a:cubicBezTo>
                  <a:moveTo>
                    <a:pt x="4939" y="34"/>
                  </a:moveTo>
                  <a:cubicBezTo>
                    <a:pt x="4938" y="34"/>
                    <a:pt x="4937" y="34"/>
                    <a:pt x="4936" y="34"/>
                  </a:cubicBezTo>
                  <a:cubicBezTo>
                    <a:pt x="4931" y="36"/>
                    <a:pt x="4927" y="40"/>
                    <a:pt x="4926" y="44"/>
                  </a:cubicBezTo>
                  <a:cubicBezTo>
                    <a:pt x="4925" y="47"/>
                    <a:pt x="4927" y="49"/>
                    <a:pt x="4930" y="49"/>
                  </a:cubicBezTo>
                  <a:cubicBezTo>
                    <a:pt x="4931" y="49"/>
                    <a:pt x="4931" y="49"/>
                    <a:pt x="4933" y="49"/>
                  </a:cubicBezTo>
                  <a:cubicBezTo>
                    <a:pt x="4937" y="48"/>
                    <a:pt x="4942" y="43"/>
                    <a:pt x="4943" y="39"/>
                  </a:cubicBezTo>
                  <a:cubicBezTo>
                    <a:pt x="4944" y="36"/>
                    <a:pt x="4942" y="34"/>
                    <a:pt x="4939" y="34"/>
                  </a:cubicBezTo>
                  <a:moveTo>
                    <a:pt x="5000" y="18"/>
                  </a:moveTo>
                  <a:cubicBezTo>
                    <a:pt x="5000" y="18"/>
                    <a:pt x="4999" y="18"/>
                    <a:pt x="4999" y="18"/>
                  </a:cubicBezTo>
                  <a:cubicBezTo>
                    <a:pt x="4994" y="19"/>
                    <a:pt x="4989" y="23"/>
                    <a:pt x="4989" y="28"/>
                  </a:cubicBezTo>
                  <a:cubicBezTo>
                    <a:pt x="4988" y="31"/>
                    <a:pt x="4990" y="33"/>
                    <a:pt x="4993" y="33"/>
                  </a:cubicBezTo>
                  <a:cubicBezTo>
                    <a:pt x="4994" y="33"/>
                    <a:pt x="4995" y="33"/>
                    <a:pt x="4995" y="33"/>
                  </a:cubicBezTo>
                  <a:cubicBezTo>
                    <a:pt x="5000" y="32"/>
                    <a:pt x="5005" y="28"/>
                    <a:pt x="5006" y="24"/>
                  </a:cubicBezTo>
                  <a:cubicBezTo>
                    <a:pt x="5006" y="20"/>
                    <a:pt x="5004" y="18"/>
                    <a:pt x="5000" y="18"/>
                  </a:cubicBezTo>
                  <a:moveTo>
                    <a:pt x="5230" y="11"/>
                  </a:moveTo>
                  <a:cubicBezTo>
                    <a:pt x="5226" y="11"/>
                    <a:pt x="5224" y="14"/>
                    <a:pt x="5223" y="18"/>
                  </a:cubicBezTo>
                  <a:cubicBezTo>
                    <a:pt x="5223" y="22"/>
                    <a:pt x="5226" y="26"/>
                    <a:pt x="5230" y="27"/>
                  </a:cubicBezTo>
                  <a:cubicBezTo>
                    <a:pt x="5231" y="27"/>
                    <a:pt x="5232" y="27"/>
                    <a:pt x="5232" y="27"/>
                  </a:cubicBezTo>
                  <a:cubicBezTo>
                    <a:pt x="5235" y="27"/>
                    <a:pt x="5238" y="25"/>
                    <a:pt x="5238" y="21"/>
                  </a:cubicBezTo>
                  <a:cubicBezTo>
                    <a:pt x="5239" y="17"/>
                    <a:pt x="5235" y="12"/>
                    <a:pt x="5231" y="11"/>
                  </a:cubicBezTo>
                  <a:cubicBezTo>
                    <a:pt x="5231" y="11"/>
                    <a:pt x="5230" y="11"/>
                    <a:pt x="5230" y="11"/>
                  </a:cubicBezTo>
                  <a:moveTo>
                    <a:pt x="5061" y="6"/>
                  </a:moveTo>
                  <a:cubicBezTo>
                    <a:pt x="5060" y="6"/>
                    <a:pt x="5060" y="6"/>
                    <a:pt x="5059" y="6"/>
                  </a:cubicBezTo>
                  <a:cubicBezTo>
                    <a:pt x="5055" y="7"/>
                    <a:pt x="5051" y="11"/>
                    <a:pt x="5050" y="15"/>
                  </a:cubicBezTo>
                  <a:cubicBezTo>
                    <a:pt x="5049" y="19"/>
                    <a:pt x="5052" y="22"/>
                    <a:pt x="5056" y="22"/>
                  </a:cubicBezTo>
                  <a:cubicBezTo>
                    <a:pt x="5056" y="22"/>
                    <a:pt x="5056" y="22"/>
                    <a:pt x="5057" y="22"/>
                  </a:cubicBezTo>
                  <a:cubicBezTo>
                    <a:pt x="5061" y="21"/>
                    <a:pt x="5066" y="17"/>
                    <a:pt x="5067" y="13"/>
                  </a:cubicBezTo>
                  <a:cubicBezTo>
                    <a:pt x="5067" y="9"/>
                    <a:pt x="5065" y="6"/>
                    <a:pt x="5061" y="6"/>
                  </a:cubicBezTo>
                  <a:moveTo>
                    <a:pt x="5175" y="2"/>
                  </a:moveTo>
                  <a:cubicBezTo>
                    <a:pt x="5171" y="2"/>
                    <a:pt x="5168" y="5"/>
                    <a:pt x="5168" y="9"/>
                  </a:cubicBezTo>
                  <a:cubicBezTo>
                    <a:pt x="5167" y="14"/>
                    <a:pt x="5170" y="17"/>
                    <a:pt x="5175" y="18"/>
                  </a:cubicBezTo>
                  <a:cubicBezTo>
                    <a:pt x="5175" y="18"/>
                    <a:pt x="5175" y="18"/>
                    <a:pt x="5175" y="18"/>
                  </a:cubicBezTo>
                  <a:cubicBezTo>
                    <a:pt x="5179" y="18"/>
                    <a:pt x="5183" y="15"/>
                    <a:pt x="5183" y="11"/>
                  </a:cubicBezTo>
                  <a:cubicBezTo>
                    <a:pt x="5184" y="6"/>
                    <a:pt x="5180" y="2"/>
                    <a:pt x="5176" y="2"/>
                  </a:cubicBezTo>
                  <a:cubicBezTo>
                    <a:pt x="5176" y="2"/>
                    <a:pt x="5176" y="2"/>
                    <a:pt x="5175" y="2"/>
                  </a:cubicBezTo>
                  <a:moveTo>
                    <a:pt x="5119" y="0"/>
                  </a:moveTo>
                  <a:cubicBezTo>
                    <a:pt x="5119" y="0"/>
                    <a:pt x="5119" y="0"/>
                    <a:pt x="5119" y="0"/>
                  </a:cubicBezTo>
                  <a:cubicBezTo>
                    <a:pt x="5114" y="1"/>
                    <a:pt x="5110" y="5"/>
                    <a:pt x="5110" y="9"/>
                  </a:cubicBezTo>
                  <a:cubicBezTo>
                    <a:pt x="5109" y="13"/>
                    <a:pt x="5112" y="16"/>
                    <a:pt x="5116" y="16"/>
                  </a:cubicBezTo>
                  <a:cubicBezTo>
                    <a:pt x="5116" y="16"/>
                    <a:pt x="5117" y="16"/>
                    <a:pt x="5117" y="16"/>
                  </a:cubicBezTo>
                  <a:cubicBezTo>
                    <a:pt x="5121" y="16"/>
                    <a:pt x="5125" y="13"/>
                    <a:pt x="5126" y="8"/>
                  </a:cubicBezTo>
                  <a:cubicBezTo>
                    <a:pt x="5126" y="4"/>
                    <a:pt x="5123" y="0"/>
                    <a:pt x="51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64"/>
            <p:cNvSpPr/>
            <p:nvPr/>
          </p:nvSpPr>
          <p:spPr bwMode="auto">
            <a:xfrm>
              <a:off x="13257213" y="10431463"/>
              <a:ext cx="38100" cy="42863"/>
            </a:xfrm>
            <a:custGeom>
              <a:avLst/>
              <a:gdLst>
                <a:gd name="T0" fmla="*/ 5 w 14"/>
                <a:gd name="T1" fmla="*/ 0 h 16"/>
                <a:gd name="T2" fmla="*/ 2 w 14"/>
                <a:gd name="T3" fmla="*/ 0 h 16"/>
                <a:gd name="T4" fmla="*/ 1 w 14"/>
                <a:gd name="T5" fmla="*/ 1 h 16"/>
                <a:gd name="T6" fmla="*/ 0 w 14"/>
                <a:gd name="T7" fmla="*/ 2 h 16"/>
                <a:gd name="T8" fmla="*/ 0 w 14"/>
                <a:gd name="T9" fmla="*/ 4 h 16"/>
                <a:gd name="T10" fmla="*/ 0 w 14"/>
                <a:gd name="T11" fmla="*/ 5 h 16"/>
                <a:gd name="T12" fmla="*/ 0 w 14"/>
                <a:gd name="T13" fmla="*/ 8 h 16"/>
                <a:gd name="T14" fmla="*/ 2 w 14"/>
                <a:gd name="T15" fmla="*/ 11 h 16"/>
                <a:gd name="T16" fmla="*/ 4 w 14"/>
                <a:gd name="T17" fmla="*/ 14 h 16"/>
                <a:gd name="T18" fmla="*/ 7 w 14"/>
                <a:gd name="T19" fmla="*/ 15 h 16"/>
                <a:gd name="T20" fmla="*/ 10 w 14"/>
                <a:gd name="T21" fmla="*/ 16 h 16"/>
                <a:gd name="T22" fmla="*/ 12 w 14"/>
                <a:gd name="T23" fmla="*/ 16 h 16"/>
                <a:gd name="T24" fmla="*/ 13 w 14"/>
                <a:gd name="T25" fmla="*/ 14 h 16"/>
                <a:gd name="T26" fmla="*/ 14 w 14"/>
                <a:gd name="T27" fmla="*/ 12 h 16"/>
                <a:gd name="T28" fmla="*/ 14 w 14"/>
                <a:gd name="T29" fmla="*/ 10 h 16"/>
                <a:gd name="T30" fmla="*/ 14 w 14"/>
                <a:gd name="T31" fmla="*/ 8 h 16"/>
                <a:gd name="T32" fmla="*/ 13 w 14"/>
                <a:gd name="T33" fmla="*/ 7 h 16"/>
                <a:gd name="T34" fmla="*/ 12 w 14"/>
                <a:gd name="T35" fmla="*/ 5 h 16"/>
                <a:gd name="T36" fmla="*/ 11 w 14"/>
                <a:gd name="T37" fmla="*/ 4 h 16"/>
                <a:gd name="T38" fmla="*/ 10 w 14"/>
                <a:gd name="T39" fmla="*/ 2 h 16"/>
                <a:gd name="T40" fmla="*/ 9 w 14"/>
                <a:gd name="T41" fmla="*/ 1 h 16"/>
                <a:gd name="T42" fmla="*/ 5 w 14"/>
                <a:gd name="T4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16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9"/>
                    <a:pt x="1" y="10"/>
                    <a:pt x="2" y="11"/>
                  </a:cubicBezTo>
                  <a:cubicBezTo>
                    <a:pt x="2" y="12"/>
                    <a:pt x="3" y="13"/>
                    <a:pt x="4" y="14"/>
                  </a:cubicBezTo>
                  <a:cubicBezTo>
                    <a:pt x="5" y="14"/>
                    <a:pt x="6" y="15"/>
                    <a:pt x="7" y="15"/>
                  </a:cubicBezTo>
                  <a:cubicBezTo>
                    <a:pt x="8" y="16"/>
                    <a:pt x="9" y="16"/>
                    <a:pt x="10" y="16"/>
                  </a:cubicBezTo>
                  <a:cubicBezTo>
                    <a:pt x="10" y="16"/>
                    <a:pt x="11" y="16"/>
                    <a:pt x="12" y="16"/>
                  </a:cubicBezTo>
                  <a:cubicBezTo>
                    <a:pt x="12" y="15"/>
                    <a:pt x="13" y="15"/>
                    <a:pt x="13" y="14"/>
                  </a:cubicBezTo>
                  <a:cubicBezTo>
                    <a:pt x="14" y="13"/>
                    <a:pt x="14" y="13"/>
                    <a:pt x="14" y="12"/>
                  </a:cubicBezTo>
                  <a:cubicBezTo>
                    <a:pt x="14" y="11"/>
                    <a:pt x="14" y="11"/>
                    <a:pt x="14" y="10"/>
                  </a:cubicBezTo>
                  <a:cubicBezTo>
                    <a:pt x="14" y="9"/>
                    <a:pt x="14" y="9"/>
                    <a:pt x="14" y="8"/>
                  </a:cubicBezTo>
                  <a:cubicBezTo>
                    <a:pt x="13" y="8"/>
                    <a:pt x="13" y="7"/>
                    <a:pt x="13" y="7"/>
                  </a:cubicBezTo>
                  <a:cubicBezTo>
                    <a:pt x="13" y="6"/>
                    <a:pt x="12" y="6"/>
                    <a:pt x="12" y="5"/>
                  </a:cubicBezTo>
                  <a:cubicBezTo>
                    <a:pt x="12" y="5"/>
                    <a:pt x="11" y="4"/>
                    <a:pt x="11" y="4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7" y="0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65"/>
            <p:cNvSpPr/>
            <p:nvPr/>
          </p:nvSpPr>
          <p:spPr bwMode="auto">
            <a:xfrm>
              <a:off x="-1062038" y="11150600"/>
              <a:ext cx="39688" cy="100013"/>
            </a:xfrm>
            <a:custGeom>
              <a:avLst/>
              <a:gdLst>
                <a:gd name="T0" fmla="*/ 6 w 15"/>
                <a:gd name="T1" fmla="*/ 0 h 37"/>
                <a:gd name="T2" fmla="*/ 0 w 15"/>
                <a:gd name="T3" fmla="*/ 9 h 37"/>
                <a:gd name="T4" fmla="*/ 0 w 15"/>
                <a:gd name="T5" fmla="*/ 12 h 37"/>
                <a:gd name="T6" fmla="*/ 0 w 15"/>
                <a:gd name="T7" fmla="*/ 15 h 37"/>
                <a:gd name="T8" fmla="*/ 0 w 15"/>
                <a:gd name="T9" fmla="*/ 19 h 37"/>
                <a:gd name="T10" fmla="*/ 0 w 15"/>
                <a:gd name="T11" fmla="*/ 23 h 37"/>
                <a:gd name="T12" fmla="*/ 1 w 15"/>
                <a:gd name="T13" fmla="*/ 26 h 37"/>
                <a:gd name="T14" fmla="*/ 2 w 15"/>
                <a:gd name="T15" fmla="*/ 29 h 37"/>
                <a:gd name="T16" fmla="*/ 3 w 15"/>
                <a:gd name="T17" fmla="*/ 32 h 37"/>
                <a:gd name="T18" fmla="*/ 4 w 15"/>
                <a:gd name="T19" fmla="*/ 34 h 37"/>
                <a:gd name="T20" fmla="*/ 6 w 15"/>
                <a:gd name="T21" fmla="*/ 36 h 37"/>
                <a:gd name="T22" fmla="*/ 7 w 15"/>
                <a:gd name="T23" fmla="*/ 37 h 37"/>
                <a:gd name="T24" fmla="*/ 9 w 15"/>
                <a:gd name="T25" fmla="*/ 37 h 37"/>
                <a:gd name="T26" fmla="*/ 9 w 15"/>
                <a:gd name="T27" fmla="*/ 37 h 37"/>
                <a:gd name="T28" fmla="*/ 10 w 15"/>
                <a:gd name="T29" fmla="*/ 37 h 37"/>
                <a:gd name="T30" fmla="*/ 11 w 15"/>
                <a:gd name="T31" fmla="*/ 36 h 37"/>
                <a:gd name="T32" fmla="*/ 13 w 15"/>
                <a:gd name="T33" fmla="*/ 34 h 37"/>
                <a:gd name="T34" fmla="*/ 14 w 15"/>
                <a:gd name="T35" fmla="*/ 31 h 37"/>
                <a:gd name="T36" fmla="*/ 14 w 15"/>
                <a:gd name="T37" fmla="*/ 29 h 37"/>
                <a:gd name="T38" fmla="*/ 15 w 15"/>
                <a:gd name="T39" fmla="*/ 25 h 37"/>
                <a:gd name="T40" fmla="*/ 15 w 15"/>
                <a:gd name="T41" fmla="*/ 22 h 37"/>
                <a:gd name="T42" fmla="*/ 15 w 15"/>
                <a:gd name="T43" fmla="*/ 18 h 37"/>
                <a:gd name="T44" fmla="*/ 14 w 15"/>
                <a:gd name="T45" fmla="*/ 14 h 37"/>
                <a:gd name="T46" fmla="*/ 14 w 15"/>
                <a:gd name="T47" fmla="*/ 11 h 37"/>
                <a:gd name="T48" fmla="*/ 13 w 15"/>
                <a:gd name="T49" fmla="*/ 8 h 37"/>
                <a:gd name="T50" fmla="*/ 12 w 15"/>
                <a:gd name="T51" fmla="*/ 5 h 37"/>
                <a:gd name="T52" fmla="*/ 10 w 15"/>
                <a:gd name="T53" fmla="*/ 3 h 37"/>
                <a:gd name="T54" fmla="*/ 6 w 15"/>
                <a:gd name="T5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" h="37">
                  <a:moveTo>
                    <a:pt x="6" y="0"/>
                  </a:moveTo>
                  <a:cubicBezTo>
                    <a:pt x="4" y="0"/>
                    <a:pt x="1" y="3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7"/>
                    <a:pt x="0" y="18"/>
                    <a:pt x="0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4"/>
                    <a:pt x="1" y="25"/>
                    <a:pt x="1" y="26"/>
                  </a:cubicBezTo>
                  <a:cubicBezTo>
                    <a:pt x="1" y="27"/>
                    <a:pt x="1" y="28"/>
                    <a:pt x="2" y="29"/>
                  </a:cubicBezTo>
                  <a:cubicBezTo>
                    <a:pt x="2" y="30"/>
                    <a:pt x="3" y="31"/>
                    <a:pt x="3" y="32"/>
                  </a:cubicBezTo>
                  <a:cubicBezTo>
                    <a:pt x="3" y="33"/>
                    <a:pt x="4" y="34"/>
                    <a:pt x="4" y="34"/>
                  </a:cubicBezTo>
                  <a:cubicBezTo>
                    <a:pt x="5" y="35"/>
                    <a:pt x="5" y="36"/>
                    <a:pt x="6" y="36"/>
                  </a:cubicBezTo>
                  <a:cubicBezTo>
                    <a:pt x="6" y="36"/>
                    <a:pt x="7" y="37"/>
                    <a:pt x="7" y="37"/>
                  </a:cubicBezTo>
                  <a:cubicBezTo>
                    <a:pt x="8" y="37"/>
                    <a:pt x="8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7"/>
                    <a:pt x="10" y="37"/>
                  </a:cubicBezTo>
                  <a:cubicBezTo>
                    <a:pt x="11" y="37"/>
                    <a:pt x="11" y="36"/>
                    <a:pt x="11" y="36"/>
                  </a:cubicBezTo>
                  <a:cubicBezTo>
                    <a:pt x="12" y="35"/>
                    <a:pt x="12" y="35"/>
                    <a:pt x="13" y="34"/>
                  </a:cubicBezTo>
                  <a:cubicBezTo>
                    <a:pt x="13" y="33"/>
                    <a:pt x="13" y="32"/>
                    <a:pt x="14" y="31"/>
                  </a:cubicBezTo>
                  <a:cubicBezTo>
                    <a:pt x="14" y="31"/>
                    <a:pt x="14" y="30"/>
                    <a:pt x="14" y="29"/>
                  </a:cubicBezTo>
                  <a:cubicBezTo>
                    <a:pt x="15" y="28"/>
                    <a:pt x="15" y="26"/>
                    <a:pt x="15" y="25"/>
                  </a:cubicBezTo>
                  <a:cubicBezTo>
                    <a:pt x="15" y="24"/>
                    <a:pt x="15" y="23"/>
                    <a:pt x="15" y="22"/>
                  </a:cubicBezTo>
                  <a:cubicBezTo>
                    <a:pt x="15" y="21"/>
                    <a:pt x="15" y="19"/>
                    <a:pt x="15" y="18"/>
                  </a:cubicBezTo>
                  <a:cubicBezTo>
                    <a:pt x="15" y="17"/>
                    <a:pt x="15" y="16"/>
                    <a:pt x="14" y="14"/>
                  </a:cubicBezTo>
                  <a:cubicBezTo>
                    <a:pt x="14" y="13"/>
                    <a:pt x="14" y="12"/>
                    <a:pt x="14" y="11"/>
                  </a:cubicBezTo>
                  <a:cubicBezTo>
                    <a:pt x="14" y="10"/>
                    <a:pt x="13" y="9"/>
                    <a:pt x="13" y="8"/>
                  </a:cubicBezTo>
                  <a:cubicBezTo>
                    <a:pt x="13" y="7"/>
                    <a:pt x="12" y="6"/>
                    <a:pt x="12" y="5"/>
                  </a:cubicBezTo>
                  <a:cubicBezTo>
                    <a:pt x="11" y="4"/>
                    <a:pt x="11" y="4"/>
                    <a:pt x="10" y="3"/>
                  </a:cubicBezTo>
                  <a:cubicBezTo>
                    <a:pt x="9" y="1"/>
                    <a:pt x="8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66"/>
            <p:cNvSpPr>
              <a:spLocks noEditPoints="1"/>
            </p:cNvSpPr>
            <p:nvPr/>
          </p:nvSpPr>
          <p:spPr bwMode="auto">
            <a:xfrm>
              <a:off x="-922338" y="10490200"/>
              <a:ext cx="14058901" cy="1565275"/>
            </a:xfrm>
            <a:custGeom>
              <a:avLst/>
              <a:gdLst>
                <a:gd name="T0" fmla="*/ 3114 w 5222"/>
                <a:gd name="T1" fmla="*/ 561 h 581"/>
                <a:gd name="T2" fmla="*/ 3181 w 5222"/>
                <a:gd name="T3" fmla="*/ 576 h 581"/>
                <a:gd name="T4" fmla="*/ 2985 w 5222"/>
                <a:gd name="T5" fmla="*/ 556 h 581"/>
                <a:gd name="T6" fmla="*/ 2921 w 5222"/>
                <a:gd name="T7" fmla="*/ 544 h 581"/>
                <a:gd name="T8" fmla="*/ 3319 w 5222"/>
                <a:gd name="T9" fmla="*/ 542 h 581"/>
                <a:gd name="T10" fmla="*/ 2871 w 5222"/>
                <a:gd name="T11" fmla="*/ 539 h 581"/>
                <a:gd name="T12" fmla="*/ 3411 w 5222"/>
                <a:gd name="T13" fmla="*/ 509 h 581"/>
                <a:gd name="T14" fmla="*/ 3487 w 5222"/>
                <a:gd name="T15" fmla="*/ 487 h 581"/>
                <a:gd name="T16" fmla="*/ 2747 w 5222"/>
                <a:gd name="T17" fmla="*/ 502 h 581"/>
                <a:gd name="T18" fmla="*/ 3578 w 5222"/>
                <a:gd name="T19" fmla="*/ 470 h 581"/>
                <a:gd name="T20" fmla="*/ 3652 w 5222"/>
                <a:gd name="T21" fmla="*/ 434 h 581"/>
                <a:gd name="T22" fmla="*/ 2628 w 5222"/>
                <a:gd name="T23" fmla="*/ 447 h 581"/>
                <a:gd name="T24" fmla="*/ 3726 w 5222"/>
                <a:gd name="T25" fmla="*/ 431 h 581"/>
                <a:gd name="T26" fmla="*/ 2565 w 5222"/>
                <a:gd name="T27" fmla="*/ 400 h 581"/>
                <a:gd name="T28" fmla="*/ 2503 w 5222"/>
                <a:gd name="T29" fmla="*/ 379 h 581"/>
                <a:gd name="T30" fmla="*/ 3882 w 5222"/>
                <a:gd name="T31" fmla="*/ 374 h 581"/>
                <a:gd name="T32" fmla="*/ 2452 w 5222"/>
                <a:gd name="T33" fmla="*/ 348 h 581"/>
                <a:gd name="T34" fmla="*/ 1269 w 5222"/>
                <a:gd name="T35" fmla="*/ 327 h 581"/>
                <a:gd name="T36" fmla="*/ 1121 w 5222"/>
                <a:gd name="T37" fmla="*/ 332 h 581"/>
                <a:gd name="T38" fmla="*/ 1329 w 5222"/>
                <a:gd name="T39" fmla="*/ 328 h 581"/>
                <a:gd name="T40" fmla="*/ 1391 w 5222"/>
                <a:gd name="T41" fmla="*/ 322 h 581"/>
                <a:gd name="T42" fmla="*/ 3955 w 5222"/>
                <a:gd name="T43" fmla="*/ 337 h 581"/>
                <a:gd name="T44" fmla="*/ 1430 w 5222"/>
                <a:gd name="T45" fmla="*/ 326 h 581"/>
                <a:gd name="T46" fmla="*/ 1064 w 5222"/>
                <a:gd name="T47" fmla="*/ 317 h 581"/>
                <a:gd name="T48" fmla="*/ 1561 w 5222"/>
                <a:gd name="T49" fmla="*/ 307 h 581"/>
                <a:gd name="T50" fmla="*/ 975 w 5222"/>
                <a:gd name="T51" fmla="*/ 315 h 581"/>
                <a:gd name="T52" fmla="*/ 2333 w 5222"/>
                <a:gd name="T53" fmla="*/ 303 h 581"/>
                <a:gd name="T54" fmla="*/ 1675 w 5222"/>
                <a:gd name="T55" fmla="*/ 296 h 581"/>
                <a:gd name="T56" fmla="*/ 4032 w 5222"/>
                <a:gd name="T57" fmla="*/ 309 h 581"/>
                <a:gd name="T58" fmla="*/ 911 w 5222"/>
                <a:gd name="T59" fmla="*/ 299 h 581"/>
                <a:gd name="T60" fmla="*/ 1731 w 5222"/>
                <a:gd name="T61" fmla="*/ 290 h 581"/>
                <a:gd name="T62" fmla="*/ 1786 w 5222"/>
                <a:gd name="T63" fmla="*/ 285 h 581"/>
                <a:gd name="T64" fmla="*/ 1840 w 5222"/>
                <a:gd name="T65" fmla="*/ 295 h 581"/>
                <a:gd name="T66" fmla="*/ 823 w 5222"/>
                <a:gd name="T67" fmla="*/ 276 h 581"/>
                <a:gd name="T68" fmla="*/ 2209 w 5222"/>
                <a:gd name="T69" fmla="*/ 274 h 581"/>
                <a:gd name="T70" fmla="*/ 1952 w 5222"/>
                <a:gd name="T71" fmla="*/ 280 h 581"/>
                <a:gd name="T72" fmla="*/ 2023 w 5222"/>
                <a:gd name="T73" fmla="*/ 286 h 581"/>
                <a:gd name="T74" fmla="*/ 4123 w 5222"/>
                <a:gd name="T75" fmla="*/ 269 h 581"/>
                <a:gd name="T76" fmla="*/ 2083 w 5222"/>
                <a:gd name="T77" fmla="*/ 268 h 581"/>
                <a:gd name="T78" fmla="*/ 724 w 5222"/>
                <a:gd name="T79" fmla="*/ 276 h 581"/>
                <a:gd name="T80" fmla="*/ 4198 w 5222"/>
                <a:gd name="T81" fmla="*/ 255 h 581"/>
                <a:gd name="T82" fmla="*/ 4262 w 5222"/>
                <a:gd name="T83" fmla="*/ 230 h 581"/>
                <a:gd name="T84" fmla="*/ 546 w 5222"/>
                <a:gd name="T85" fmla="*/ 249 h 581"/>
                <a:gd name="T86" fmla="*/ 12 w 5222"/>
                <a:gd name="T87" fmla="*/ 257 h 581"/>
                <a:gd name="T88" fmla="*/ 4323 w 5222"/>
                <a:gd name="T89" fmla="*/ 218 h 581"/>
                <a:gd name="T90" fmla="*/ 70 w 5222"/>
                <a:gd name="T91" fmla="*/ 204 h 581"/>
                <a:gd name="T92" fmla="*/ 4371 w 5222"/>
                <a:gd name="T93" fmla="*/ 216 h 581"/>
                <a:gd name="T94" fmla="*/ 380 w 5222"/>
                <a:gd name="T95" fmla="*/ 202 h 581"/>
                <a:gd name="T96" fmla="*/ 296 w 5222"/>
                <a:gd name="T97" fmla="*/ 195 h 581"/>
                <a:gd name="T98" fmla="*/ 215 w 5222"/>
                <a:gd name="T99" fmla="*/ 225 h 581"/>
                <a:gd name="T100" fmla="*/ 4450 w 5222"/>
                <a:gd name="T101" fmla="*/ 189 h 581"/>
                <a:gd name="T102" fmla="*/ 4580 w 5222"/>
                <a:gd name="T103" fmla="*/ 141 h 581"/>
                <a:gd name="T104" fmla="*/ 4628 w 5222"/>
                <a:gd name="T105" fmla="*/ 127 h 581"/>
                <a:gd name="T106" fmla="*/ 4700 w 5222"/>
                <a:gd name="T107" fmla="*/ 104 h 581"/>
                <a:gd name="T108" fmla="*/ 4780 w 5222"/>
                <a:gd name="T109" fmla="*/ 70 h 581"/>
                <a:gd name="T110" fmla="*/ 4907 w 5222"/>
                <a:gd name="T111" fmla="*/ 31 h 581"/>
                <a:gd name="T112" fmla="*/ 4963 w 5222"/>
                <a:gd name="T113" fmla="*/ 26 h 581"/>
                <a:gd name="T114" fmla="*/ 5215 w 5222"/>
                <a:gd name="T115" fmla="*/ 9 h 581"/>
                <a:gd name="T116" fmla="*/ 5156 w 5222"/>
                <a:gd name="T117" fmla="*/ 1 h 581"/>
                <a:gd name="T118" fmla="*/ 5086 w 5222"/>
                <a:gd name="T119" fmla="*/ 5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22" h="581">
                  <a:moveTo>
                    <a:pt x="3048" y="561"/>
                  </a:moveTo>
                  <a:cubicBezTo>
                    <a:pt x="3043" y="561"/>
                    <a:pt x="3039" y="565"/>
                    <a:pt x="3039" y="571"/>
                  </a:cubicBezTo>
                  <a:cubicBezTo>
                    <a:pt x="3039" y="576"/>
                    <a:pt x="3043" y="581"/>
                    <a:pt x="3048" y="581"/>
                  </a:cubicBezTo>
                  <a:cubicBezTo>
                    <a:pt x="3048" y="581"/>
                    <a:pt x="3048" y="581"/>
                    <a:pt x="3048" y="581"/>
                  </a:cubicBezTo>
                  <a:cubicBezTo>
                    <a:pt x="3053" y="581"/>
                    <a:pt x="3057" y="577"/>
                    <a:pt x="3057" y="572"/>
                  </a:cubicBezTo>
                  <a:cubicBezTo>
                    <a:pt x="3057" y="566"/>
                    <a:pt x="3054" y="562"/>
                    <a:pt x="3049" y="561"/>
                  </a:cubicBezTo>
                  <a:cubicBezTo>
                    <a:pt x="3048" y="561"/>
                    <a:pt x="3048" y="561"/>
                    <a:pt x="3048" y="561"/>
                  </a:cubicBezTo>
                  <a:moveTo>
                    <a:pt x="3114" y="561"/>
                  </a:moveTo>
                  <a:cubicBezTo>
                    <a:pt x="3114" y="561"/>
                    <a:pt x="3114" y="561"/>
                    <a:pt x="3114" y="561"/>
                  </a:cubicBezTo>
                  <a:cubicBezTo>
                    <a:pt x="3109" y="562"/>
                    <a:pt x="3104" y="566"/>
                    <a:pt x="3104" y="572"/>
                  </a:cubicBezTo>
                  <a:cubicBezTo>
                    <a:pt x="3104" y="577"/>
                    <a:pt x="3108" y="581"/>
                    <a:pt x="3113" y="581"/>
                  </a:cubicBezTo>
                  <a:cubicBezTo>
                    <a:pt x="3113" y="581"/>
                    <a:pt x="3113" y="581"/>
                    <a:pt x="3113" y="581"/>
                  </a:cubicBezTo>
                  <a:cubicBezTo>
                    <a:pt x="3119" y="581"/>
                    <a:pt x="3123" y="576"/>
                    <a:pt x="3123" y="571"/>
                  </a:cubicBezTo>
                  <a:cubicBezTo>
                    <a:pt x="3124" y="565"/>
                    <a:pt x="3120" y="561"/>
                    <a:pt x="3114" y="561"/>
                  </a:cubicBezTo>
                  <a:moveTo>
                    <a:pt x="3185" y="556"/>
                  </a:moveTo>
                  <a:cubicBezTo>
                    <a:pt x="3184" y="556"/>
                    <a:pt x="3184" y="556"/>
                    <a:pt x="3183" y="556"/>
                  </a:cubicBezTo>
                  <a:cubicBezTo>
                    <a:pt x="3178" y="556"/>
                    <a:pt x="3173" y="561"/>
                    <a:pt x="3173" y="567"/>
                  </a:cubicBezTo>
                  <a:cubicBezTo>
                    <a:pt x="3173" y="572"/>
                    <a:pt x="3176" y="576"/>
                    <a:pt x="3181" y="576"/>
                  </a:cubicBezTo>
                  <a:cubicBezTo>
                    <a:pt x="3182" y="576"/>
                    <a:pt x="3182" y="576"/>
                    <a:pt x="3182" y="576"/>
                  </a:cubicBezTo>
                  <a:cubicBezTo>
                    <a:pt x="3188" y="575"/>
                    <a:pt x="3193" y="570"/>
                    <a:pt x="3193" y="564"/>
                  </a:cubicBezTo>
                  <a:cubicBezTo>
                    <a:pt x="3193" y="559"/>
                    <a:pt x="3189" y="556"/>
                    <a:pt x="3185" y="556"/>
                  </a:cubicBezTo>
                  <a:moveTo>
                    <a:pt x="2984" y="555"/>
                  </a:moveTo>
                  <a:cubicBezTo>
                    <a:pt x="2980" y="555"/>
                    <a:pt x="2976" y="559"/>
                    <a:pt x="2976" y="564"/>
                  </a:cubicBezTo>
                  <a:cubicBezTo>
                    <a:pt x="2976" y="569"/>
                    <a:pt x="2980" y="574"/>
                    <a:pt x="2984" y="575"/>
                  </a:cubicBezTo>
                  <a:cubicBezTo>
                    <a:pt x="2985" y="575"/>
                    <a:pt x="2985" y="575"/>
                    <a:pt x="2986" y="575"/>
                  </a:cubicBezTo>
                  <a:cubicBezTo>
                    <a:pt x="2990" y="575"/>
                    <a:pt x="2994" y="571"/>
                    <a:pt x="2994" y="567"/>
                  </a:cubicBezTo>
                  <a:cubicBezTo>
                    <a:pt x="2994" y="561"/>
                    <a:pt x="2990" y="556"/>
                    <a:pt x="2985" y="556"/>
                  </a:cubicBezTo>
                  <a:cubicBezTo>
                    <a:pt x="2985" y="556"/>
                    <a:pt x="2984" y="555"/>
                    <a:pt x="2984" y="555"/>
                  </a:cubicBezTo>
                  <a:moveTo>
                    <a:pt x="3258" y="545"/>
                  </a:moveTo>
                  <a:cubicBezTo>
                    <a:pt x="3257" y="545"/>
                    <a:pt x="3256" y="545"/>
                    <a:pt x="3256" y="545"/>
                  </a:cubicBezTo>
                  <a:cubicBezTo>
                    <a:pt x="3250" y="546"/>
                    <a:pt x="3245" y="551"/>
                    <a:pt x="3245" y="557"/>
                  </a:cubicBezTo>
                  <a:cubicBezTo>
                    <a:pt x="3244" y="562"/>
                    <a:pt x="3248" y="565"/>
                    <a:pt x="3253" y="565"/>
                  </a:cubicBezTo>
                  <a:cubicBezTo>
                    <a:pt x="3253" y="565"/>
                    <a:pt x="3254" y="565"/>
                    <a:pt x="3255" y="565"/>
                  </a:cubicBezTo>
                  <a:cubicBezTo>
                    <a:pt x="3260" y="564"/>
                    <a:pt x="3265" y="559"/>
                    <a:pt x="3266" y="553"/>
                  </a:cubicBezTo>
                  <a:cubicBezTo>
                    <a:pt x="3266" y="548"/>
                    <a:pt x="3262" y="545"/>
                    <a:pt x="3258" y="545"/>
                  </a:cubicBezTo>
                  <a:moveTo>
                    <a:pt x="2921" y="544"/>
                  </a:moveTo>
                  <a:cubicBezTo>
                    <a:pt x="2917" y="544"/>
                    <a:pt x="2914" y="547"/>
                    <a:pt x="2914" y="551"/>
                  </a:cubicBezTo>
                  <a:cubicBezTo>
                    <a:pt x="2914" y="557"/>
                    <a:pt x="2918" y="562"/>
                    <a:pt x="2923" y="563"/>
                  </a:cubicBezTo>
                  <a:cubicBezTo>
                    <a:pt x="2923" y="563"/>
                    <a:pt x="2924" y="563"/>
                    <a:pt x="2924" y="563"/>
                  </a:cubicBezTo>
                  <a:cubicBezTo>
                    <a:pt x="2928" y="563"/>
                    <a:pt x="2931" y="560"/>
                    <a:pt x="2932" y="556"/>
                  </a:cubicBezTo>
                  <a:cubicBezTo>
                    <a:pt x="2932" y="550"/>
                    <a:pt x="2928" y="545"/>
                    <a:pt x="2923" y="544"/>
                  </a:cubicBezTo>
                  <a:cubicBezTo>
                    <a:pt x="2922" y="544"/>
                    <a:pt x="2922" y="544"/>
                    <a:pt x="2921" y="544"/>
                  </a:cubicBezTo>
                  <a:moveTo>
                    <a:pt x="3333" y="529"/>
                  </a:moveTo>
                  <a:cubicBezTo>
                    <a:pt x="3333" y="529"/>
                    <a:pt x="3332" y="529"/>
                    <a:pt x="3331" y="529"/>
                  </a:cubicBezTo>
                  <a:cubicBezTo>
                    <a:pt x="3325" y="531"/>
                    <a:pt x="3320" y="536"/>
                    <a:pt x="3319" y="542"/>
                  </a:cubicBezTo>
                  <a:cubicBezTo>
                    <a:pt x="3319" y="547"/>
                    <a:pt x="3322" y="551"/>
                    <a:pt x="3327" y="551"/>
                  </a:cubicBezTo>
                  <a:cubicBezTo>
                    <a:pt x="3328" y="551"/>
                    <a:pt x="3329" y="551"/>
                    <a:pt x="3329" y="550"/>
                  </a:cubicBezTo>
                  <a:cubicBezTo>
                    <a:pt x="3335" y="549"/>
                    <a:pt x="3341" y="543"/>
                    <a:pt x="3341" y="537"/>
                  </a:cubicBezTo>
                  <a:cubicBezTo>
                    <a:pt x="3341" y="532"/>
                    <a:pt x="3338" y="529"/>
                    <a:pt x="3333" y="529"/>
                  </a:cubicBezTo>
                  <a:moveTo>
                    <a:pt x="2860" y="527"/>
                  </a:moveTo>
                  <a:cubicBezTo>
                    <a:pt x="2856" y="527"/>
                    <a:pt x="2854" y="530"/>
                    <a:pt x="2854" y="534"/>
                  </a:cubicBezTo>
                  <a:cubicBezTo>
                    <a:pt x="2854" y="539"/>
                    <a:pt x="2857" y="545"/>
                    <a:pt x="2862" y="546"/>
                  </a:cubicBezTo>
                  <a:cubicBezTo>
                    <a:pt x="2863" y="547"/>
                    <a:pt x="2864" y="547"/>
                    <a:pt x="2864" y="547"/>
                  </a:cubicBezTo>
                  <a:cubicBezTo>
                    <a:pt x="2868" y="547"/>
                    <a:pt x="2871" y="544"/>
                    <a:pt x="2871" y="539"/>
                  </a:cubicBezTo>
                  <a:cubicBezTo>
                    <a:pt x="2871" y="534"/>
                    <a:pt x="2867" y="529"/>
                    <a:pt x="2862" y="527"/>
                  </a:cubicBezTo>
                  <a:cubicBezTo>
                    <a:pt x="2861" y="527"/>
                    <a:pt x="2861" y="527"/>
                    <a:pt x="2860" y="527"/>
                  </a:cubicBezTo>
                  <a:moveTo>
                    <a:pt x="3411" y="509"/>
                  </a:moveTo>
                  <a:cubicBezTo>
                    <a:pt x="3410" y="509"/>
                    <a:pt x="3409" y="510"/>
                    <a:pt x="3408" y="510"/>
                  </a:cubicBezTo>
                  <a:cubicBezTo>
                    <a:pt x="3402" y="512"/>
                    <a:pt x="3397" y="518"/>
                    <a:pt x="3396" y="524"/>
                  </a:cubicBezTo>
                  <a:cubicBezTo>
                    <a:pt x="3396" y="529"/>
                    <a:pt x="3399" y="532"/>
                    <a:pt x="3404" y="532"/>
                  </a:cubicBezTo>
                  <a:cubicBezTo>
                    <a:pt x="3404" y="532"/>
                    <a:pt x="3405" y="532"/>
                    <a:pt x="3406" y="532"/>
                  </a:cubicBezTo>
                  <a:cubicBezTo>
                    <a:pt x="3412" y="530"/>
                    <a:pt x="3418" y="524"/>
                    <a:pt x="3418" y="518"/>
                  </a:cubicBezTo>
                  <a:cubicBezTo>
                    <a:pt x="3419" y="513"/>
                    <a:pt x="3416" y="509"/>
                    <a:pt x="3411" y="509"/>
                  </a:cubicBezTo>
                  <a:moveTo>
                    <a:pt x="2800" y="506"/>
                  </a:moveTo>
                  <a:cubicBezTo>
                    <a:pt x="2796" y="506"/>
                    <a:pt x="2794" y="509"/>
                    <a:pt x="2794" y="513"/>
                  </a:cubicBezTo>
                  <a:cubicBezTo>
                    <a:pt x="2794" y="518"/>
                    <a:pt x="2798" y="524"/>
                    <a:pt x="2802" y="526"/>
                  </a:cubicBezTo>
                  <a:cubicBezTo>
                    <a:pt x="2803" y="526"/>
                    <a:pt x="2804" y="526"/>
                    <a:pt x="2805" y="526"/>
                  </a:cubicBezTo>
                  <a:cubicBezTo>
                    <a:pt x="2808" y="526"/>
                    <a:pt x="2811" y="523"/>
                    <a:pt x="2811" y="519"/>
                  </a:cubicBezTo>
                  <a:cubicBezTo>
                    <a:pt x="2811" y="514"/>
                    <a:pt x="2807" y="508"/>
                    <a:pt x="2802" y="506"/>
                  </a:cubicBezTo>
                  <a:cubicBezTo>
                    <a:pt x="2802" y="506"/>
                    <a:pt x="2801" y="506"/>
                    <a:pt x="2800" y="506"/>
                  </a:cubicBezTo>
                  <a:moveTo>
                    <a:pt x="3491" y="487"/>
                  </a:moveTo>
                  <a:cubicBezTo>
                    <a:pt x="3490" y="487"/>
                    <a:pt x="3489" y="487"/>
                    <a:pt x="3487" y="487"/>
                  </a:cubicBezTo>
                  <a:cubicBezTo>
                    <a:pt x="3481" y="489"/>
                    <a:pt x="3476" y="496"/>
                    <a:pt x="3475" y="502"/>
                  </a:cubicBezTo>
                  <a:cubicBezTo>
                    <a:pt x="3474" y="507"/>
                    <a:pt x="3477" y="510"/>
                    <a:pt x="3482" y="510"/>
                  </a:cubicBezTo>
                  <a:cubicBezTo>
                    <a:pt x="3483" y="510"/>
                    <a:pt x="3484" y="510"/>
                    <a:pt x="3485" y="510"/>
                  </a:cubicBezTo>
                  <a:cubicBezTo>
                    <a:pt x="3491" y="508"/>
                    <a:pt x="3497" y="501"/>
                    <a:pt x="3498" y="495"/>
                  </a:cubicBezTo>
                  <a:cubicBezTo>
                    <a:pt x="3498" y="490"/>
                    <a:pt x="3495" y="487"/>
                    <a:pt x="3491" y="487"/>
                  </a:cubicBezTo>
                  <a:moveTo>
                    <a:pt x="2740" y="482"/>
                  </a:moveTo>
                  <a:cubicBezTo>
                    <a:pt x="2737" y="482"/>
                    <a:pt x="2735" y="484"/>
                    <a:pt x="2735" y="488"/>
                  </a:cubicBezTo>
                  <a:cubicBezTo>
                    <a:pt x="2735" y="494"/>
                    <a:pt x="2739" y="499"/>
                    <a:pt x="2744" y="501"/>
                  </a:cubicBezTo>
                  <a:cubicBezTo>
                    <a:pt x="2745" y="502"/>
                    <a:pt x="2746" y="502"/>
                    <a:pt x="2747" y="502"/>
                  </a:cubicBezTo>
                  <a:cubicBezTo>
                    <a:pt x="2750" y="502"/>
                    <a:pt x="2752" y="500"/>
                    <a:pt x="2752" y="496"/>
                  </a:cubicBezTo>
                  <a:cubicBezTo>
                    <a:pt x="2752" y="490"/>
                    <a:pt x="2748" y="485"/>
                    <a:pt x="2743" y="483"/>
                  </a:cubicBezTo>
                  <a:cubicBezTo>
                    <a:pt x="2742" y="482"/>
                    <a:pt x="2741" y="482"/>
                    <a:pt x="2740" y="482"/>
                  </a:cubicBezTo>
                  <a:moveTo>
                    <a:pt x="3571" y="461"/>
                  </a:moveTo>
                  <a:cubicBezTo>
                    <a:pt x="3570" y="461"/>
                    <a:pt x="3569" y="462"/>
                    <a:pt x="3568" y="462"/>
                  </a:cubicBezTo>
                  <a:cubicBezTo>
                    <a:pt x="3561" y="464"/>
                    <a:pt x="3556" y="471"/>
                    <a:pt x="3555" y="477"/>
                  </a:cubicBezTo>
                  <a:cubicBezTo>
                    <a:pt x="3554" y="483"/>
                    <a:pt x="3557" y="486"/>
                    <a:pt x="3561" y="486"/>
                  </a:cubicBezTo>
                  <a:cubicBezTo>
                    <a:pt x="3562" y="486"/>
                    <a:pt x="3563" y="486"/>
                    <a:pt x="3565" y="485"/>
                  </a:cubicBezTo>
                  <a:cubicBezTo>
                    <a:pt x="3571" y="483"/>
                    <a:pt x="3577" y="476"/>
                    <a:pt x="3578" y="470"/>
                  </a:cubicBezTo>
                  <a:cubicBezTo>
                    <a:pt x="3578" y="465"/>
                    <a:pt x="3576" y="461"/>
                    <a:pt x="3571" y="461"/>
                  </a:cubicBezTo>
                  <a:moveTo>
                    <a:pt x="2682" y="456"/>
                  </a:moveTo>
                  <a:cubicBezTo>
                    <a:pt x="2679" y="456"/>
                    <a:pt x="2677" y="458"/>
                    <a:pt x="2677" y="462"/>
                  </a:cubicBezTo>
                  <a:cubicBezTo>
                    <a:pt x="2677" y="467"/>
                    <a:pt x="2681" y="473"/>
                    <a:pt x="2686" y="475"/>
                  </a:cubicBezTo>
                  <a:cubicBezTo>
                    <a:pt x="2687" y="476"/>
                    <a:pt x="2688" y="476"/>
                    <a:pt x="2689" y="476"/>
                  </a:cubicBezTo>
                  <a:cubicBezTo>
                    <a:pt x="2692" y="476"/>
                    <a:pt x="2694" y="474"/>
                    <a:pt x="2693" y="470"/>
                  </a:cubicBezTo>
                  <a:cubicBezTo>
                    <a:pt x="2693" y="464"/>
                    <a:pt x="2689" y="459"/>
                    <a:pt x="2685" y="456"/>
                  </a:cubicBezTo>
                  <a:cubicBezTo>
                    <a:pt x="2684" y="456"/>
                    <a:pt x="2683" y="456"/>
                    <a:pt x="2682" y="456"/>
                  </a:cubicBezTo>
                  <a:moveTo>
                    <a:pt x="3652" y="434"/>
                  </a:moveTo>
                  <a:cubicBezTo>
                    <a:pt x="3651" y="434"/>
                    <a:pt x="3650" y="434"/>
                    <a:pt x="3649" y="435"/>
                  </a:cubicBezTo>
                  <a:cubicBezTo>
                    <a:pt x="3642" y="437"/>
                    <a:pt x="3637" y="444"/>
                    <a:pt x="3636" y="451"/>
                  </a:cubicBezTo>
                  <a:cubicBezTo>
                    <a:pt x="3635" y="456"/>
                    <a:pt x="3637" y="459"/>
                    <a:pt x="3642" y="459"/>
                  </a:cubicBezTo>
                  <a:cubicBezTo>
                    <a:pt x="3643" y="459"/>
                    <a:pt x="3644" y="459"/>
                    <a:pt x="3645" y="459"/>
                  </a:cubicBezTo>
                  <a:cubicBezTo>
                    <a:pt x="3651" y="457"/>
                    <a:pt x="3657" y="449"/>
                    <a:pt x="3658" y="443"/>
                  </a:cubicBezTo>
                  <a:cubicBezTo>
                    <a:pt x="3659" y="437"/>
                    <a:pt x="3657" y="434"/>
                    <a:pt x="3652" y="434"/>
                  </a:cubicBezTo>
                  <a:moveTo>
                    <a:pt x="2623" y="428"/>
                  </a:moveTo>
                  <a:cubicBezTo>
                    <a:pt x="2621" y="428"/>
                    <a:pt x="2619" y="430"/>
                    <a:pt x="2619" y="434"/>
                  </a:cubicBezTo>
                  <a:cubicBezTo>
                    <a:pt x="2619" y="439"/>
                    <a:pt x="2623" y="445"/>
                    <a:pt x="2628" y="447"/>
                  </a:cubicBezTo>
                  <a:cubicBezTo>
                    <a:pt x="2629" y="448"/>
                    <a:pt x="2630" y="448"/>
                    <a:pt x="2631" y="448"/>
                  </a:cubicBezTo>
                  <a:cubicBezTo>
                    <a:pt x="2634" y="448"/>
                    <a:pt x="2636" y="446"/>
                    <a:pt x="2635" y="442"/>
                  </a:cubicBezTo>
                  <a:cubicBezTo>
                    <a:pt x="2635" y="437"/>
                    <a:pt x="2631" y="431"/>
                    <a:pt x="2627" y="429"/>
                  </a:cubicBezTo>
                  <a:cubicBezTo>
                    <a:pt x="2625" y="428"/>
                    <a:pt x="2624" y="428"/>
                    <a:pt x="2623" y="428"/>
                  </a:cubicBezTo>
                  <a:moveTo>
                    <a:pt x="3733" y="406"/>
                  </a:moveTo>
                  <a:cubicBezTo>
                    <a:pt x="3732" y="406"/>
                    <a:pt x="3731" y="406"/>
                    <a:pt x="3730" y="406"/>
                  </a:cubicBezTo>
                  <a:cubicBezTo>
                    <a:pt x="3724" y="409"/>
                    <a:pt x="3718" y="416"/>
                    <a:pt x="3716" y="423"/>
                  </a:cubicBezTo>
                  <a:cubicBezTo>
                    <a:pt x="3715" y="428"/>
                    <a:pt x="3718" y="431"/>
                    <a:pt x="3722" y="431"/>
                  </a:cubicBezTo>
                  <a:cubicBezTo>
                    <a:pt x="3723" y="431"/>
                    <a:pt x="3724" y="431"/>
                    <a:pt x="3726" y="431"/>
                  </a:cubicBezTo>
                  <a:cubicBezTo>
                    <a:pt x="3732" y="429"/>
                    <a:pt x="3738" y="421"/>
                    <a:pt x="3739" y="415"/>
                  </a:cubicBezTo>
                  <a:cubicBezTo>
                    <a:pt x="3740" y="409"/>
                    <a:pt x="3738" y="406"/>
                    <a:pt x="3733" y="406"/>
                  </a:cubicBezTo>
                  <a:moveTo>
                    <a:pt x="2565" y="400"/>
                  </a:moveTo>
                  <a:cubicBezTo>
                    <a:pt x="2562" y="400"/>
                    <a:pt x="2561" y="403"/>
                    <a:pt x="2561" y="406"/>
                  </a:cubicBezTo>
                  <a:cubicBezTo>
                    <a:pt x="2561" y="411"/>
                    <a:pt x="2565" y="417"/>
                    <a:pt x="2570" y="419"/>
                  </a:cubicBezTo>
                  <a:cubicBezTo>
                    <a:pt x="2571" y="420"/>
                    <a:pt x="2572" y="420"/>
                    <a:pt x="2573" y="420"/>
                  </a:cubicBezTo>
                  <a:cubicBezTo>
                    <a:pt x="2576" y="420"/>
                    <a:pt x="2578" y="418"/>
                    <a:pt x="2577" y="414"/>
                  </a:cubicBezTo>
                  <a:cubicBezTo>
                    <a:pt x="2577" y="409"/>
                    <a:pt x="2573" y="403"/>
                    <a:pt x="2568" y="401"/>
                  </a:cubicBezTo>
                  <a:cubicBezTo>
                    <a:pt x="2567" y="401"/>
                    <a:pt x="2566" y="400"/>
                    <a:pt x="2565" y="400"/>
                  </a:cubicBezTo>
                  <a:moveTo>
                    <a:pt x="3814" y="377"/>
                  </a:moveTo>
                  <a:cubicBezTo>
                    <a:pt x="3813" y="377"/>
                    <a:pt x="3812" y="377"/>
                    <a:pt x="3811" y="377"/>
                  </a:cubicBezTo>
                  <a:cubicBezTo>
                    <a:pt x="3804" y="380"/>
                    <a:pt x="3798" y="387"/>
                    <a:pt x="3797" y="394"/>
                  </a:cubicBezTo>
                  <a:cubicBezTo>
                    <a:pt x="3796" y="399"/>
                    <a:pt x="3798" y="403"/>
                    <a:pt x="3802" y="403"/>
                  </a:cubicBezTo>
                  <a:cubicBezTo>
                    <a:pt x="3803" y="403"/>
                    <a:pt x="3805" y="402"/>
                    <a:pt x="3806" y="402"/>
                  </a:cubicBezTo>
                  <a:cubicBezTo>
                    <a:pt x="3812" y="400"/>
                    <a:pt x="3818" y="392"/>
                    <a:pt x="3820" y="386"/>
                  </a:cubicBezTo>
                  <a:cubicBezTo>
                    <a:pt x="3821" y="380"/>
                    <a:pt x="3818" y="377"/>
                    <a:pt x="3814" y="377"/>
                  </a:cubicBezTo>
                  <a:moveTo>
                    <a:pt x="2507" y="373"/>
                  </a:moveTo>
                  <a:cubicBezTo>
                    <a:pt x="2504" y="373"/>
                    <a:pt x="2502" y="375"/>
                    <a:pt x="2503" y="379"/>
                  </a:cubicBezTo>
                  <a:cubicBezTo>
                    <a:pt x="2503" y="384"/>
                    <a:pt x="2508" y="390"/>
                    <a:pt x="2512" y="392"/>
                  </a:cubicBezTo>
                  <a:cubicBezTo>
                    <a:pt x="2513" y="392"/>
                    <a:pt x="2514" y="392"/>
                    <a:pt x="2515" y="392"/>
                  </a:cubicBezTo>
                  <a:cubicBezTo>
                    <a:pt x="2518" y="392"/>
                    <a:pt x="2520" y="390"/>
                    <a:pt x="2519" y="387"/>
                  </a:cubicBezTo>
                  <a:cubicBezTo>
                    <a:pt x="2519" y="382"/>
                    <a:pt x="2515" y="376"/>
                    <a:pt x="2510" y="374"/>
                  </a:cubicBezTo>
                  <a:cubicBezTo>
                    <a:pt x="2509" y="373"/>
                    <a:pt x="2508" y="373"/>
                    <a:pt x="2507" y="373"/>
                  </a:cubicBezTo>
                  <a:moveTo>
                    <a:pt x="3894" y="348"/>
                  </a:moveTo>
                  <a:cubicBezTo>
                    <a:pt x="3893" y="348"/>
                    <a:pt x="3892" y="348"/>
                    <a:pt x="3891" y="349"/>
                  </a:cubicBezTo>
                  <a:cubicBezTo>
                    <a:pt x="3884" y="351"/>
                    <a:pt x="3878" y="358"/>
                    <a:pt x="3877" y="365"/>
                  </a:cubicBezTo>
                  <a:cubicBezTo>
                    <a:pt x="3876" y="370"/>
                    <a:pt x="3878" y="374"/>
                    <a:pt x="3882" y="374"/>
                  </a:cubicBezTo>
                  <a:cubicBezTo>
                    <a:pt x="3883" y="374"/>
                    <a:pt x="3884" y="373"/>
                    <a:pt x="3885" y="373"/>
                  </a:cubicBezTo>
                  <a:cubicBezTo>
                    <a:pt x="3891" y="371"/>
                    <a:pt x="3898" y="363"/>
                    <a:pt x="3899" y="357"/>
                  </a:cubicBezTo>
                  <a:cubicBezTo>
                    <a:pt x="3900" y="351"/>
                    <a:pt x="3898" y="348"/>
                    <a:pt x="3894" y="348"/>
                  </a:cubicBezTo>
                  <a:moveTo>
                    <a:pt x="2449" y="347"/>
                  </a:moveTo>
                  <a:cubicBezTo>
                    <a:pt x="2446" y="347"/>
                    <a:pt x="2444" y="349"/>
                    <a:pt x="2444" y="353"/>
                  </a:cubicBezTo>
                  <a:cubicBezTo>
                    <a:pt x="2445" y="358"/>
                    <a:pt x="2449" y="363"/>
                    <a:pt x="2454" y="365"/>
                  </a:cubicBezTo>
                  <a:cubicBezTo>
                    <a:pt x="2455" y="366"/>
                    <a:pt x="2456" y="366"/>
                    <a:pt x="2457" y="366"/>
                  </a:cubicBezTo>
                  <a:cubicBezTo>
                    <a:pt x="2460" y="366"/>
                    <a:pt x="2462" y="364"/>
                    <a:pt x="2461" y="360"/>
                  </a:cubicBezTo>
                  <a:cubicBezTo>
                    <a:pt x="2460" y="355"/>
                    <a:pt x="2456" y="350"/>
                    <a:pt x="2452" y="348"/>
                  </a:cubicBezTo>
                  <a:cubicBezTo>
                    <a:pt x="2451" y="347"/>
                    <a:pt x="2450" y="347"/>
                    <a:pt x="2449" y="347"/>
                  </a:cubicBezTo>
                  <a:moveTo>
                    <a:pt x="1207" y="328"/>
                  </a:moveTo>
                  <a:cubicBezTo>
                    <a:pt x="1207" y="328"/>
                    <a:pt x="1207" y="328"/>
                    <a:pt x="1207" y="328"/>
                  </a:cubicBezTo>
                  <a:cubicBezTo>
                    <a:pt x="1202" y="328"/>
                    <a:pt x="1193" y="330"/>
                    <a:pt x="1187" y="331"/>
                  </a:cubicBezTo>
                  <a:cubicBezTo>
                    <a:pt x="1181" y="333"/>
                    <a:pt x="1180" y="334"/>
                    <a:pt x="1185" y="334"/>
                  </a:cubicBezTo>
                  <a:cubicBezTo>
                    <a:pt x="1190" y="334"/>
                    <a:pt x="1199" y="333"/>
                    <a:pt x="1205" y="331"/>
                  </a:cubicBezTo>
                  <a:cubicBezTo>
                    <a:pt x="1211" y="330"/>
                    <a:pt x="1212" y="328"/>
                    <a:pt x="1207" y="328"/>
                  </a:cubicBezTo>
                  <a:moveTo>
                    <a:pt x="1270" y="327"/>
                  </a:moveTo>
                  <a:cubicBezTo>
                    <a:pt x="1270" y="327"/>
                    <a:pt x="1270" y="327"/>
                    <a:pt x="1269" y="327"/>
                  </a:cubicBezTo>
                  <a:cubicBezTo>
                    <a:pt x="1265" y="327"/>
                    <a:pt x="1256" y="329"/>
                    <a:pt x="1250" y="331"/>
                  </a:cubicBezTo>
                  <a:cubicBezTo>
                    <a:pt x="1244" y="332"/>
                    <a:pt x="1243" y="334"/>
                    <a:pt x="1247" y="334"/>
                  </a:cubicBezTo>
                  <a:cubicBezTo>
                    <a:pt x="1247" y="334"/>
                    <a:pt x="1247" y="334"/>
                    <a:pt x="1248" y="334"/>
                  </a:cubicBezTo>
                  <a:cubicBezTo>
                    <a:pt x="1253" y="334"/>
                    <a:pt x="1261" y="332"/>
                    <a:pt x="1267" y="330"/>
                  </a:cubicBezTo>
                  <a:cubicBezTo>
                    <a:pt x="1273" y="329"/>
                    <a:pt x="1274" y="327"/>
                    <a:pt x="1270" y="327"/>
                  </a:cubicBezTo>
                  <a:moveTo>
                    <a:pt x="1138" y="325"/>
                  </a:moveTo>
                  <a:cubicBezTo>
                    <a:pt x="1133" y="325"/>
                    <a:pt x="1125" y="326"/>
                    <a:pt x="1120" y="328"/>
                  </a:cubicBezTo>
                  <a:cubicBezTo>
                    <a:pt x="1114" y="330"/>
                    <a:pt x="1113" y="331"/>
                    <a:pt x="1119" y="332"/>
                  </a:cubicBezTo>
                  <a:cubicBezTo>
                    <a:pt x="1119" y="332"/>
                    <a:pt x="1120" y="332"/>
                    <a:pt x="1121" y="332"/>
                  </a:cubicBezTo>
                  <a:cubicBezTo>
                    <a:pt x="1127" y="332"/>
                    <a:pt x="1134" y="331"/>
                    <a:pt x="1140" y="329"/>
                  </a:cubicBezTo>
                  <a:cubicBezTo>
                    <a:pt x="1146" y="328"/>
                    <a:pt x="1146" y="326"/>
                    <a:pt x="1141" y="325"/>
                  </a:cubicBezTo>
                  <a:cubicBezTo>
                    <a:pt x="1140" y="325"/>
                    <a:pt x="1139" y="325"/>
                    <a:pt x="1138" y="325"/>
                  </a:cubicBezTo>
                  <a:moveTo>
                    <a:pt x="1331" y="325"/>
                  </a:moveTo>
                  <a:cubicBezTo>
                    <a:pt x="1331" y="325"/>
                    <a:pt x="1330" y="325"/>
                    <a:pt x="1330" y="325"/>
                  </a:cubicBezTo>
                  <a:cubicBezTo>
                    <a:pt x="1325" y="325"/>
                    <a:pt x="1317" y="327"/>
                    <a:pt x="1311" y="329"/>
                  </a:cubicBezTo>
                  <a:cubicBezTo>
                    <a:pt x="1306" y="331"/>
                    <a:pt x="1305" y="332"/>
                    <a:pt x="1309" y="332"/>
                  </a:cubicBezTo>
                  <a:cubicBezTo>
                    <a:pt x="1309" y="332"/>
                    <a:pt x="1309" y="332"/>
                    <a:pt x="1310" y="332"/>
                  </a:cubicBezTo>
                  <a:cubicBezTo>
                    <a:pt x="1314" y="332"/>
                    <a:pt x="1323" y="330"/>
                    <a:pt x="1329" y="328"/>
                  </a:cubicBezTo>
                  <a:cubicBezTo>
                    <a:pt x="1334" y="326"/>
                    <a:pt x="1335" y="325"/>
                    <a:pt x="1331" y="325"/>
                  </a:cubicBezTo>
                  <a:moveTo>
                    <a:pt x="2390" y="323"/>
                  </a:moveTo>
                  <a:cubicBezTo>
                    <a:pt x="2387" y="323"/>
                    <a:pt x="2385" y="326"/>
                    <a:pt x="2385" y="329"/>
                  </a:cubicBezTo>
                  <a:cubicBezTo>
                    <a:pt x="2386" y="334"/>
                    <a:pt x="2391" y="340"/>
                    <a:pt x="2395" y="341"/>
                  </a:cubicBezTo>
                  <a:cubicBezTo>
                    <a:pt x="2396" y="342"/>
                    <a:pt x="2397" y="342"/>
                    <a:pt x="2398" y="342"/>
                  </a:cubicBezTo>
                  <a:cubicBezTo>
                    <a:pt x="2401" y="342"/>
                    <a:pt x="2403" y="340"/>
                    <a:pt x="2402" y="336"/>
                  </a:cubicBezTo>
                  <a:cubicBezTo>
                    <a:pt x="2402" y="331"/>
                    <a:pt x="2397" y="325"/>
                    <a:pt x="2393" y="324"/>
                  </a:cubicBezTo>
                  <a:cubicBezTo>
                    <a:pt x="2392" y="323"/>
                    <a:pt x="2391" y="323"/>
                    <a:pt x="2390" y="323"/>
                  </a:cubicBezTo>
                  <a:moveTo>
                    <a:pt x="1391" y="322"/>
                  </a:moveTo>
                  <a:cubicBezTo>
                    <a:pt x="1390" y="322"/>
                    <a:pt x="1390" y="322"/>
                    <a:pt x="1389" y="322"/>
                  </a:cubicBezTo>
                  <a:cubicBezTo>
                    <a:pt x="1385" y="322"/>
                    <a:pt x="1377" y="324"/>
                    <a:pt x="1372" y="326"/>
                  </a:cubicBezTo>
                  <a:cubicBezTo>
                    <a:pt x="1367" y="328"/>
                    <a:pt x="1366" y="329"/>
                    <a:pt x="1369" y="329"/>
                  </a:cubicBezTo>
                  <a:cubicBezTo>
                    <a:pt x="1370" y="329"/>
                    <a:pt x="1370" y="329"/>
                    <a:pt x="1370" y="329"/>
                  </a:cubicBezTo>
                  <a:cubicBezTo>
                    <a:pt x="1375" y="329"/>
                    <a:pt x="1383" y="327"/>
                    <a:pt x="1388" y="325"/>
                  </a:cubicBezTo>
                  <a:cubicBezTo>
                    <a:pt x="1393" y="323"/>
                    <a:pt x="1394" y="322"/>
                    <a:pt x="1391" y="322"/>
                  </a:cubicBezTo>
                  <a:moveTo>
                    <a:pt x="3973" y="320"/>
                  </a:moveTo>
                  <a:cubicBezTo>
                    <a:pt x="3972" y="320"/>
                    <a:pt x="3970" y="320"/>
                    <a:pt x="3969" y="321"/>
                  </a:cubicBezTo>
                  <a:cubicBezTo>
                    <a:pt x="3963" y="323"/>
                    <a:pt x="3957" y="330"/>
                    <a:pt x="3955" y="337"/>
                  </a:cubicBezTo>
                  <a:cubicBezTo>
                    <a:pt x="3954" y="342"/>
                    <a:pt x="3956" y="345"/>
                    <a:pt x="3960" y="345"/>
                  </a:cubicBezTo>
                  <a:cubicBezTo>
                    <a:pt x="3961" y="345"/>
                    <a:pt x="3962" y="345"/>
                    <a:pt x="3963" y="344"/>
                  </a:cubicBezTo>
                  <a:cubicBezTo>
                    <a:pt x="3969" y="342"/>
                    <a:pt x="3976" y="335"/>
                    <a:pt x="3977" y="329"/>
                  </a:cubicBezTo>
                  <a:cubicBezTo>
                    <a:pt x="3979" y="323"/>
                    <a:pt x="3977" y="320"/>
                    <a:pt x="3973" y="320"/>
                  </a:cubicBezTo>
                  <a:moveTo>
                    <a:pt x="1449" y="318"/>
                  </a:moveTo>
                  <a:cubicBezTo>
                    <a:pt x="1448" y="318"/>
                    <a:pt x="1448" y="318"/>
                    <a:pt x="1448" y="318"/>
                  </a:cubicBezTo>
                  <a:cubicBezTo>
                    <a:pt x="1443" y="318"/>
                    <a:pt x="1436" y="320"/>
                    <a:pt x="1431" y="322"/>
                  </a:cubicBezTo>
                  <a:cubicBezTo>
                    <a:pt x="1426" y="324"/>
                    <a:pt x="1426" y="326"/>
                    <a:pt x="1429" y="326"/>
                  </a:cubicBezTo>
                  <a:cubicBezTo>
                    <a:pt x="1430" y="326"/>
                    <a:pt x="1430" y="326"/>
                    <a:pt x="1430" y="326"/>
                  </a:cubicBezTo>
                  <a:cubicBezTo>
                    <a:pt x="1435" y="326"/>
                    <a:pt x="1443" y="324"/>
                    <a:pt x="1447" y="321"/>
                  </a:cubicBezTo>
                  <a:cubicBezTo>
                    <a:pt x="1452" y="319"/>
                    <a:pt x="1452" y="318"/>
                    <a:pt x="1449" y="318"/>
                  </a:cubicBezTo>
                  <a:moveTo>
                    <a:pt x="1064" y="317"/>
                  </a:moveTo>
                  <a:cubicBezTo>
                    <a:pt x="1058" y="317"/>
                    <a:pt x="1052" y="318"/>
                    <a:pt x="1047" y="320"/>
                  </a:cubicBezTo>
                  <a:cubicBezTo>
                    <a:pt x="1041" y="322"/>
                    <a:pt x="1041" y="324"/>
                    <a:pt x="1047" y="325"/>
                  </a:cubicBezTo>
                  <a:cubicBezTo>
                    <a:pt x="1048" y="325"/>
                    <a:pt x="1049" y="325"/>
                    <a:pt x="1051" y="325"/>
                  </a:cubicBezTo>
                  <a:cubicBezTo>
                    <a:pt x="1057" y="325"/>
                    <a:pt x="1064" y="324"/>
                    <a:pt x="1068" y="322"/>
                  </a:cubicBezTo>
                  <a:cubicBezTo>
                    <a:pt x="1074" y="320"/>
                    <a:pt x="1074" y="318"/>
                    <a:pt x="1068" y="318"/>
                  </a:cubicBezTo>
                  <a:cubicBezTo>
                    <a:pt x="1067" y="317"/>
                    <a:pt x="1066" y="317"/>
                    <a:pt x="1064" y="317"/>
                  </a:cubicBezTo>
                  <a:moveTo>
                    <a:pt x="1506" y="313"/>
                  </a:moveTo>
                  <a:cubicBezTo>
                    <a:pt x="1506" y="313"/>
                    <a:pt x="1505" y="313"/>
                    <a:pt x="1505" y="313"/>
                  </a:cubicBezTo>
                  <a:cubicBezTo>
                    <a:pt x="1500" y="313"/>
                    <a:pt x="1493" y="316"/>
                    <a:pt x="1489" y="318"/>
                  </a:cubicBezTo>
                  <a:cubicBezTo>
                    <a:pt x="1485" y="320"/>
                    <a:pt x="1485" y="322"/>
                    <a:pt x="1488" y="322"/>
                  </a:cubicBezTo>
                  <a:cubicBezTo>
                    <a:pt x="1489" y="322"/>
                    <a:pt x="1489" y="322"/>
                    <a:pt x="1489" y="322"/>
                  </a:cubicBezTo>
                  <a:cubicBezTo>
                    <a:pt x="1494" y="322"/>
                    <a:pt x="1501" y="319"/>
                    <a:pt x="1505" y="317"/>
                  </a:cubicBezTo>
                  <a:cubicBezTo>
                    <a:pt x="1509" y="314"/>
                    <a:pt x="1509" y="313"/>
                    <a:pt x="1506" y="313"/>
                  </a:cubicBezTo>
                  <a:moveTo>
                    <a:pt x="1563" y="307"/>
                  </a:moveTo>
                  <a:cubicBezTo>
                    <a:pt x="1562" y="307"/>
                    <a:pt x="1562" y="307"/>
                    <a:pt x="1561" y="307"/>
                  </a:cubicBezTo>
                  <a:cubicBezTo>
                    <a:pt x="1557" y="308"/>
                    <a:pt x="1550" y="310"/>
                    <a:pt x="1547" y="313"/>
                  </a:cubicBezTo>
                  <a:cubicBezTo>
                    <a:pt x="1543" y="316"/>
                    <a:pt x="1544" y="318"/>
                    <a:pt x="1547" y="318"/>
                  </a:cubicBezTo>
                  <a:cubicBezTo>
                    <a:pt x="1547" y="318"/>
                    <a:pt x="1548" y="318"/>
                    <a:pt x="1548" y="317"/>
                  </a:cubicBezTo>
                  <a:cubicBezTo>
                    <a:pt x="1553" y="317"/>
                    <a:pt x="1559" y="315"/>
                    <a:pt x="1563" y="312"/>
                  </a:cubicBezTo>
                  <a:cubicBezTo>
                    <a:pt x="1566" y="309"/>
                    <a:pt x="1566" y="307"/>
                    <a:pt x="1563" y="307"/>
                  </a:cubicBezTo>
                  <a:moveTo>
                    <a:pt x="985" y="306"/>
                  </a:moveTo>
                  <a:cubicBezTo>
                    <a:pt x="980" y="306"/>
                    <a:pt x="973" y="307"/>
                    <a:pt x="969" y="309"/>
                  </a:cubicBezTo>
                  <a:cubicBezTo>
                    <a:pt x="964" y="311"/>
                    <a:pt x="964" y="314"/>
                    <a:pt x="970" y="315"/>
                  </a:cubicBezTo>
                  <a:cubicBezTo>
                    <a:pt x="972" y="315"/>
                    <a:pt x="973" y="315"/>
                    <a:pt x="975" y="315"/>
                  </a:cubicBezTo>
                  <a:cubicBezTo>
                    <a:pt x="980" y="315"/>
                    <a:pt x="987" y="314"/>
                    <a:pt x="992" y="312"/>
                  </a:cubicBezTo>
                  <a:cubicBezTo>
                    <a:pt x="997" y="310"/>
                    <a:pt x="997" y="307"/>
                    <a:pt x="990" y="306"/>
                  </a:cubicBezTo>
                  <a:cubicBezTo>
                    <a:pt x="989" y="306"/>
                    <a:pt x="987" y="306"/>
                    <a:pt x="985" y="306"/>
                  </a:cubicBezTo>
                  <a:moveTo>
                    <a:pt x="2330" y="303"/>
                  </a:moveTo>
                  <a:cubicBezTo>
                    <a:pt x="2327" y="303"/>
                    <a:pt x="2325" y="305"/>
                    <a:pt x="2326" y="309"/>
                  </a:cubicBezTo>
                  <a:cubicBezTo>
                    <a:pt x="2326" y="314"/>
                    <a:pt x="2331" y="319"/>
                    <a:pt x="2336" y="320"/>
                  </a:cubicBezTo>
                  <a:cubicBezTo>
                    <a:pt x="2337" y="321"/>
                    <a:pt x="2337" y="321"/>
                    <a:pt x="2338" y="321"/>
                  </a:cubicBezTo>
                  <a:cubicBezTo>
                    <a:pt x="2341" y="321"/>
                    <a:pt x="2343" y="318"/>
                    <a:pt x="2343" y="314"/>
                  </a:cubicBezTo>
                  <a:cubicBezTo>
                    <a:pt x="2342" y="310"/>
                    <a:pt x="2337" y="304"/>
                    <a:pt x="2333" y="303"/>
                  </a:cubicBezTo>
                  <a:cubicBezTo>
                    <a:pt x="2332" y="303"/>
                    <a:pt x="2331" y="303"/>
                    <a:pt x="2330" y="303"/>
                  </a:cubicBezTo>
                  <a:moveTo>
                    <a:pt x="1619" y="302"/>
                  </a:moveTo>
                  <a:cubicBezTo>
                    <a:pt x="1618" y="302"/>
                    <a:pt x="1618" y="302"/>
                    <a:pt x="1618" y="302"/>
                  </a:cubicBezTo>
                  <a:cubicBezTo>
                    <a:pt x="1613" y="302"/>
                    <a:pt x="1607" y="305"/>
                    <a:pt x="1604" y="308"/>
                  </a:cubicBezTo>
                  <a:cubicBezTo>
                    <a:pt x="1601" y="311"/>
                    <a:pt x="1602" y="313"/>
                    <a:pt x="1606" y="313"/>
                  </a:cubicBezTo>
                  <a:cubicBezTo>
                    <a:pt x="1606" y="313"/>
                    <a:pt x="1606" y="313"/>
                    <a:pt x="1607" y="313"/>
                  </a:cubicBezTo>
                  <a:cubicBezTo>
                    <a:pt x="1611" y="312"/>
                    <a:pt x="1617" y="310"/>
                    <a:pt x="1620" y="307"/>
                  </a:cubicBezTo>
                  <a:cubicBezTo>
                    <a:pt x="1623" y="304"/>
                    <a:pt x="1622" y="302"/>
                    <a:pt x="1619" y="302"/>
                  </a:cubicBezTo>
                  <a:moveTo>
                    <a:pt x="1675" y="296"/>
                  </a:moveTo>
                  <a:cubicBezTo>
                    <a:pt x="1674" y="296"/>
                    <a:pt x="1674" y="296"/>
                    <a:pt x="1674" y="296"/>
                  </a:cubicBezTo>
                  <a:cubicBezTo>
                    <a:pt x="1669" y="296"/>
                    <a:pt x="1664" y="299"/>
                    <a:pt x="1661" y="303"/>
                  </a:cubicBezTo>
                  <a:cubicBezTo>
                    <a:pt x="1659" y="306"/>
                    <a:pt x="1660" y="308"/>
                    <a:pt x="1664" y="308"/>
                  </a:cubicBezTo>
                  <a:cubicBezTo>
                    <a:pt x="1664" y="308"/>
                    <a:pt x="1665" y="308"/>
                    <a:pt x="1665" y="308"/>
                  </a:cubicBezTo>
                  <a:cubicBezTo>
                    <a:pt x="1670" y="308"/>
                    <a:pt x="1675" y="305"/>
                    <a:pt x="1677" y="301"/>
                  </a:cubicBezTo>
                  <a:cubicBezTo>
                    <a:pt x="1680" y="298"/>
                    <a:pt x="1678" y="296"/>
                    <a:pt x="1675" y="296"/>
                  </a:cubicBezTo>
                  <a:moveTo>
                    <a:pt x="4049" y="293"/>
                  </a:moveTo>
                  <a:cubicBezTo>
                    <a:pt x="4048" y="293"/>
                    <a:pt x="4047" y="294"/>
                    <a:pt x="4046" y="294"/>
                  </a:cubicBezTo>
                  <a:cubicBezTo>
                    <a:pt x="4040" y="296"/>
                    <a:pt x="4034" y="303"/>
                    <a:pt x="4032" y="309"/>
                  </a:cubicBezTo>
                  <a:cubicBezTo>
                    <a:pt x="4031" y="314"/>
                    <a:pt x="4032" y="317"/>
                    <a:pt x="4036" y="317"/>
                  </a:cubicBezTo>
                  <a:cubicBezTo>
                    <a:pt x="4037" y="317"/>
                    <a:pt x="4038" y="317"/>
                    <a:pt x="4039" y="317"/>
                  </a:cubicBezTo>
                  <a:cubicBezTo>
                    <a:pt x="4045" y="315"/>
                    <a:pt x="4052" y="308"/>
                    <a:pt x="4053" y="302"/>
                  </a:cubicBezTo>
                  <a:cubicBezTo>
                    <a:pt x="4055" y="297"/>
                    <a:pt x="4053" y="293"/>
                    <a:pt x="4049" y="293"/>
                  </a:cubicBezTo>
                  <a:moveTo>
                    <a:pt x="903" y="292"/>
                  </a:moveTo>
                  <a:cubicBezTo>
                    <a:pt x="898" y="292"/>
                    <a:pt x="891" y="293"/>
                    <a:pt x="887" y="295"/>
                  </a:cubicBezTo>
                  <a:cubicBezTo>
                    <a:pt x="882" y="299"/>
                    <a:pt x="883" y="302"/>
                    <a:pt x="890" y="303"/>
                  </a:cubicBezTo>
                  <a:cubicBezTo>
                    <a:pt x="891" y="303"/>
                    <a:pt x="892" y="303"/>
                    <a:pt x="894" y="303"/>
                  </a:cubicBezTo>
                  <a:cubicBezTo>
                    <a:pt x="900" y="303"/>
                    <a:pt x="907" y="302"/>
                    <a:pt x="911" y="299"/>
                  </a:cubicBezTo>
                  <a:cubicBezTo>
                    <a:pt x="916" y="296"/>
                    <a:pt x="915" y="293"/>
                    <a:pt x="908" y="292"/>
                  </a:cubicBezTo>
                  <a:cubicBezTo>
                    <a:pt x="907" y="292"/>
                    <a:pt x="905" y="292"/>
                    <a:pt x="903" y="292"/>
                  </a:cubicBezTo>
                  <a:moveTo>
                    <a:pt x="1731" y="290"/>
                  </a:moveTo>
                  <a:cubicBezTo>
                    <a:pt x="1730" y="290"/>
                    <a:pt x="1730" y="290"/>
                    <a:pt x="1730" y="290"/>
                  </a:cubicBezTo>
                  <a:cubicBezTo>
                    <a:pt x="1725" y="291"/>
                    <a:pt x="1720" y="294"/>
                    <a:pt x="1718" y="297"/>
                  </a:cubicBezTo>
                  <a:cubicBezTo>
                    <a:pt x="1717" y="301"/>
                    <a:pt x="1719" y="303"/>
                    <a:pt x="1723" y="303"/>
                  </a:cubicBezTo>
                  <a:cubicBezTo>
                    <a:pt x="1723" y="303"/>
                    <a:pt x="1723" y="303"/>
                    <a:pt x="1723" y="303"/>
                  </a:cubicBezTo>
                  <a:cubicBezTo>
                    <a:pt x="1728" y="303"/>
                    <a:pt x="1733" y="300"/>
                    <a:pt x="1735" y="296"/>
                  </a:cubicBezTo>
                  <a:cubicBezTo>
                    <a:pt x="1736" y="293"/>
                    <a:pt x="1734" y="290"/>
                    <a:pt x="1731" y="290"/>
                  </a:cubicBezTo>
                  <a:moveTo>
                    <a:pt x="2270" y="286"/>
                  </a:moveTo>
                  <a:cubicBezTo>
                    <a:pt x="2266" y="286"/>
                    <a:pt x="2264" y="289"/>
                    <a:pt x="2265" y="293"/>
                  </a:cubicBezTo>
                  <a:cubicBezTo>
                    <a:pt x="2266" y="298"/>
                    <a:pt x="2270" y="302"/>
                    <a:pt x="2275" y="304"/>
                  </a:cubicBezTo>
                  <a:cubicBezTo>
                    <a:pt x="2276" y="304"/>
                    <a:pt x="2276" y="304"/>
                    <a:pt x="2277" y="304"/>
                  </a:cubicBezTo>
                  <a:cubicBezTo>
                    <a:pt x="2281" y="304"/>
                    <a:pt x="2283" y="301"/>
                    <a:pt x="2282" y="297"/>
                  </a:cubicBezTo>
                  <a:cubicBezTo>
                    <a:pt x="2281" y="292"/>
                    <a:pt x="2277" y="287"/>
                    <a:pt x="2272" y="286"/>
                  </a:cubicBezTo>
                  <a:cubicBezTo>
                    <a:pt x="2271" y="286"/>
                    <a:pt x="2271" y="286"/>
                    <a:pt x="2270" y="286"/>
                  </a:cubicBezTo>
                  <a:moveTo>
                    <a:pt x="1787" y="285"/>
                  </a:moveTo>
                  <a:cubicBezTo>
                    <a:pt x="1787" y="285"/>
                    <a:pt x="1786" y="285"/>
                    <a:pt x="1786" y="285"/>
                  </a:cubicBezTo>
                  <a:cubicBezTo>
                    <a:pt x="1782" y="285"/>
                    <a:pt x="1777" y="289"/>
                    <a:pt x="1776" y="292"/>
                  </a:cubicBezTo>
                  <a:cubicBezTo>
                    <a:pt x="1775" y="296"/>
                    <a:pt x="1777" y="299"/>
                    <a:pt x="1781" y="299"/>
                  </a:cubicBezTo>
                  <a:cubicBezTo>
                    <a:pt x="1782" y="299"/>
                    <a:pt x="1782" y="299"/>
                    <a:pt x="1782" y="299"/>
                  </a:cubicBezTo>
                  <a:cubicBezTo>
                    <a:pt x="1787" y="298"/>
                    <a:pt x="1791" y="295"/>
                    <a:pt x="1792" y="291"/>
                  </a:cubicBezTo>
                  <a:cubicBezTo>
                    <a:pt x="1793" y="287"/>
                    <a:pt x="1791" y="285"/>
                    <a:pt x="1787" y="285"/>
                  </a:cubicBezTo>
                  <a:moveTo>
                    <a:pt x="1844" y="280"/>
                  </a:moveTo>
                  <a:cubicBezTo>
                    <a:pt x="1844" y="280"/>
                    <a:pt x="1843" y="280"/>
                    <a:pt x="1843" y="280"/>
                  </a:cubicBezTo>
                  <a:cubicBezTo>
                    <a:pt x="1839" y="280"/>
                    <a:pt x="1835" y="284"/>
                    <a:pt x="1834" y="288"/>
                  </a:cubicBezTo>
                  <a:cubicBezTo>
                    <a:pt x="1833" y="292"/>
                    <a:pt x="1836" y="295"/>
                    <a:pt x="1840" y="295"/>
                  </a:cubicBezTo>
                  <a:cubicBezTo>
                    <a:pt x="1841" y="295"/>
                    <a:pt x="1841" y="295"/>
                    <a:pt x="1841" y="295"/>
                  </a:cubicBezTo>
                  <a:cubicBezTo>
                    <a:pt x="1846" y="294"/>
                    <a:pt x="1850" y="291"/>
                    <a:pt x="1850" y="287"/>
                  </a:cubicBezTo>
                  <a:cubicBezTo>
                    <a:pt x="1851" y="283"/>
                    <a:pt x="1848" y="280"/>
                    <a:pt x="1844" y="280"/>
                  </a:cubicBezTo>
                  <a:moveTo>
                    <a:pt x="818" y="276"/>
                  </a:moveTo>
                  <a:cubicBezTo>
                    <a:pt x="812" y="276"/>
                    <a:pt x="806" y="278"/>
                    <a:pt x="802" y="281"/>
                  </a:cubicBezTo>
                  <a:cubicBezTo>
                    <a:pt x="798" y="284"/>
                    <a:pt x="799" y="288"/>
                    <a:pt x="806" y="289"/>
                  </a:cubicBezTo>
                  <a:cubicBezTo>
                    <a:pt x="807" y="290"/>
                    <a:pt x="809" y="290"/>
                    <a:pt x="810" y="290"/>
                  </a:cubicBezTo>
                  <a:cubicBezTo>
                    <a:pt x="816" y="290"/>
                    <a:pt x="823" y="288"/>
                    <a:pt x="827" y="285"/>
                  </a:cubicBezTo>
                  <a:cubicBezTo>
                    <a:pt x="831" y="281"/>
                    <a:pt x="829" y="277"/>
                    <a:pt x="823" y="276"/>
                  </a:cubicBezTo>
                  <a:cubicBezTo>
                    <a:pt x="821" y="276"/>
                    <a:pt x="820" y="276"/>
                    <a:pt x="818" y="276"/>
                  </a:cubicBezTo>
                  <a:moveTo>
                    <a:pt x="1902" y="275"/>
                  </a:moveTo>
                  <a:cubicBezTo>
                    <a:pt x="1902" y="275"/>
                    <a:pt x="1901" y="275"/>
                    <a:pt x="1901" y="275"/>
                  </a:cubicBezTo>
                  <a:cubicBezTo>
                    <a:pt x="1897" y="276"/>
                    <a:pt x="1893" y="279"/>
                    <a:pt x="1893" y="284"/>
                  </a:cubicBezTo>
                  <a:cubicBezTo>
                    <a:pt x="1892" y="288"/>
                    <a:pt x="1896" y="291"/>
                    <a:pt x="1900" y="291"/>
                  </a:cubicBezTo>
                  <a:cubicBezTo>
                    <a:pt x="1901" y="291"/>
                    <a:pt x="1901" y="291"/>
                    <a:pt x="1901" y="291"/>
                  </a:cubicBezTo>
                  <a:cubicBezTo>
                    <a:pt x="1906" y="291"/>
                    <a:pt x="1909" y="287"/>
                    <a:pt x="1909" y="283"/>
                  </a:cubicBezTo>
                  <a:cubicBezTo>
                    <a:pt x="1909" y="279"/>
                    <a:pt x="1906" y="275"/>
                    <a:pt x="1902" y="275"/>
                  </a:cubicBezTo>
                  <a:moveTo>
                    <a:pt x="2209" y="274"/>
                  </a:moveTo>
                  <a:cubicBezTo>
                    <a:pt x="2204" y="274"/>
                    <a:pt x="2202" y="278"/>
                    <a:pt x="2203" y="282"/>
                  </a:cubicBezTo>
                  <a:cubicBezTo>
                    <a:pt x="2204" y="287"/>
                    <a:pt x="2208" y="291"/>
                    <a:pt x="2213" y="292"/>
                  </a:cubicBezTo>
                  <a:cubicBezTo>
                    <a:pt x="2214" y="292"/>
                    <a:pt x="2214" y="292"/>
                    <a:pt x="2215" y="292"/>
                  </a:cubicBezTo>
                  <a:cubicBezTo>
                    <a:pt x="2219" y="292"/>
                    <a:pt x="2221" y="289"/>
                    <a:pt x="2220" y="285"/>
                  </a:cubicBezTo>
                  <a:cubicBezTo>
                    <a:pt x="2219" y="280"/>
                    <a:pt x="2215" y="275"/>
                    <a:pt x="2210" y="275"/>
                  </a:cubicBezTo>
                  <a:cubicBezTo>
                    <a:pt x="2209" y="275"/>
                    <a:pt x="2209" y="274"/>
                    <a:pt x="2209" y="274"/>
                  </a:cubicBezTo>
                  <a:moveTo>
                    <a:pt x="1961" y="272"/>
                  </a:moveTo>
                  <a:cubicBezTo>
                    <a:pt x="1960" y="272"/>
                    <a:pt x="1960" y="272"/>
                    <a:pt x="1960" y="272"/>
                  </a:cubicBezTo>
                  <a:cubicBezTo>
                    <a:pt x="1956" y="272"/>
                    <a:pt x="1952" y="276"/>
                    <a:pt x="1952" y="280"/>
                  </a:cubicBezTo>
                  <a:cubicBezTo>
                    <a:pt x="1953" y="285"/>
                    <a:pt x="1956" y="288"/>
                    <a:pt x="1961" y="288"/>
                  </a:cubicBezTo>
                  <a:cubicBezTo>
                    <a:pt x="1961" y="288"/>
                    <a:pt x="1961" y="288"/>
                    <a:pt x="1961" y="288"/>
                  </a:cubicBezTo>
                  <a:cubicBezTo>
                    <a:pt x="1966" y="288"/>
                    <a:pt x="1970" y="284"/>
                    <a:pt x="1969" y="280"/>
                  </a:cubicBezTo>
                  <a:cubicBezTo>
                    <a:pt x="1969" y="275"/>
                    <a:pt x="1965" y="272"/>
                    <a:pt x="1961" y="272"/>
                  </a:cubicBezTo>
                  <a:moveTo>
                    <a:pt x="2021" y="269"/>
                  </a:moveTo>
                  <a:cubicBezTo>
                    <a:pt x="2021" y="269"/>
                    <a:pt x="2021" y="269"/>
                    <a:pt x="2021" y="269"/>
                  </a:cubicBezTo>
                  <a:cubicBezTo>
                    <a:pt x="2016" y="270"/>
                    <a:pt x="2012" y="273"/>
                    <a:pt x="2013" y="278"/>
                  </a:cubicBezTo>
                  <a:cubicBezTo>
                    <a:pt x="2014" y="283"/>
                    <a:pt x="2018" y="286"/>
                    <a:pt x="2023" y="286"/>
                  </a:cubicBezTo>
                  <a:cubicBezTo>
                    <a:pt x="2023" y="286"/>
                    <a:pt x="2023" y="286"/>
                    <a:pt x="2023" y="286"/>
                  </a:cubicBezTo>
                  <a:cubicBezTo>
                    <a:pt x="2028" y="286"/>
                    <a:pt x="2031" y="282"/>
                    <a:pt x="2031" y="278"/>
                  </a:cubicBezTo>
                  <a:cubicBezTo>
                    <a:pt x="2030" y="273"/>
                    <a:pt x="2026" y="269"/>
                    <a:pt x="2021" y="269"/>
                  </a:cubicBezTo>
                  <a:moveTo>
                    <a:pt x="4123" y="269"/>
                  </a:moveTo>
                  <a:cubicBezTo>
                    <a:pt x="4122" y="269"/>
                    <a:pt x="4121" y="269"/>
                    <a:pt x="4120" y="270"/>
                  </a:cubicBezTo>
                  <a:cubicBezTo>
                    <a:pt x="4115" y="271"/>
                    <a:pt x="4108" y="278"/>
                    <a:pt x="4107" y="284"/>
                  </a:cubicBezTo>
                  <a:cubicBezTo>
                    <a:pt x="4105" y="288"/>
                    <a:pt x="4107" y="291"/>
                    <a:pt x="4110" y="291"/>
                  </a:cubicBezTo>
                  <a:cubicBezTo>
                    <a:pt x="4111" y="291"/>
                    <a:pt x="4112" y="291"/>
                    <a:pt x="4113" y="291"/>
                  </a:cubicBezTo>
                  <a:cubicBezTo>
                    <a:pt x="4119" y="289"/>
                    <a:pt x="4125" y="283"/>
                    <a:pt x="4127" y="277"/>
                  </a:cubicBezTo>
                  <a:cubicBezTo>
                    <a:pt x="4129" y="272"/>
                    <a:pt x="4127" y="269"/>
                    <a:pt x="4123" y="269"/>
                  </a:cubicBezTo>
                  <a:moveTo>
                    <a:pt x="2146" y="269"/>
                  </a:moveTo>
                  <a:cubicBezTo>
                    <a:pt x="2141" y="269"/>
                    <a:pt x="2138" y="272"/>
                    <a:pt x="2139" y="277"/>
                  </a:cubicBezTo>
                  <a:cubicBezTo>
                    <a:pt x="2140" y="282"/>
                    <a:pt x="2145" y="286"/>
                    <a:pt x="2150" y="286"/>
                  </a:cubicBezTo>
                  <a:cubicBezTo>
                    <a:pt x="2150" y="286"/>
                    <a:pt x="2150" y="286"/>
                    <a:pt x="2150" y="286"/>
                  </a:cubicBezTo>
                  <a:cubicBezTo>
                    <a:pt x="2155" y="286"/>
                    <a:pt x="2158" y="282"/>
                    <a:pt x="2157" y="278"/>
                  </a:cubicBezTo>
                  <a:cubicBezTo>
                    <a:pt x="2156" y="273"/>
                    <a:pt x="2152" y="269"/>
                    <a:pt x="2146" y="269"/>
                  </a:cubicBezTo>
                  <a:cubicBezTo>
                    <a:pt x="2146" y="269"/>
                    <a:pt x="2146" y="269"/>
                    <a:pt x="2146" y="269"/>
                  </a:cubicBezTo>
                  <a:moveTo>
                    <a:pt x="2083" y="268"/>
                  </a:moveTo>
                  <a:cubicBezTo>
                    <a:pt x="2083" y="268"/>
                    <a:pt x="2083" y="268"/>
                    <a:pt x="2083" y="268"/>
                  </a:cubicBezTo>
                  <a:cubicBezTo>
                    <a:pt x="2078" y="268"/>
                    <a:pt x="2074" y="272"/>
                    <a:pt x="2075" y="277"/>
                  </a:cubicBezTo>
                  <a:cubicBezTo>
                    <a:pt x="2076" y="281"/>
                    <a:pt x="2081" y="285"/>
                    <a:pt x="2086" y="285"/>
                  </a:cubicBezTo>
                  <a:cubicBezTo>
                    <a:pt x="2086" y="285"/>
                    <a:pt x="2086" y="285"/>
                    <a:pt x="2086" y="285"/>
                  </a:cubicBezTo>
                  <a:cubicBezTo>
                    <a:pt x="2091" y="285"/>
                    <a:pt x="2094" y="281"/>
                    <a:pt x="2093" y="277"/>
                  </a:cubicBezTo>
                  <a:cubicBezTo>
                    <a:pt x="2092" y="272"/>
                    <a:pt x="2088" y="268"/>
                    <a:pt x="2083" y="268"/>
                  </a:cubicBezTo>
                  <a:moveTo>
                    <a:pt x="731" y="259"/>
                  </a:moveTo>
                  <a:cubicBezTo>
                    <a:pt x="725" y="259"/>
                    <a:pt x="718" y="261"/>
                    <a:pt x="715" y="265"/>
                  </a:cubicBezTo>
                  <a:cubicBezTo>
                    <a:pt x="711" y="270"/>
                    <a:pt x="714" y="274"/>
                    <a:pt x="720" y="275"/>
                  </a:cubicBezTo>
                  <a:cubicBezTo>
                    <a:pt x="721" y="276"/>
                    <a:pt x="722" y="276"/>
                    <a:pt x="724" y="276"/>
                  </a:cubicBezTo>
                  <a:cubicBezTo>
                    <a:pt x="730" y="276"/>
                    <a:pt x="737" y="273"/>
                    <a:pt x="740" y="270"/>
                  </a:cubicBezTo>
                  <a:cubicBezTo>
                    <a:pt x="744" y="265"/>
                    <a:pt x="742" y="261"/>
                    <a:pt x="735" y="259"/>
                  </a:cubicBezTo>
                  <a:cubicBezTo>
                    <a:pt x="733" y="259"/>
                    <a:pt x="732" y="259"/>
                    <a:pt x="731" y="259"/>
                  </a:cubicBezTo>
                  <a:moveTo>
                    <a:pt x="4194" y="248"/>
                  </a:moveTo>
                  <a:cubicBezTo>
                    <a:pt x="4194" y="248"/>
                    <a:pt x="4193" y="248"/>
                    <a:pt x="4192" y="248"/>
                  </a:cubicBezTo>
                  <a:cubicBezTo>
                    <a:pt x="4186" y="250"/>
                    <a:pt x="4180" y="255"/>
                    <a:pt x="4178" y="261"/>
                  </a:cubicBezTo>
                  <a:cubicBezTo>
                    <a:pt x="4177" y="265"/>
                    <a:pt x="4178" y="268"/>
                    <a:pt x="4182" y="268"/>
                  </a:cubicBezTo>
                  <a:cubicBezTo>
                    <a:pt x="4182" y="268"/>
                    <a:pt x="4183" y="267"/>
                    <a:pt x="4184" y="267"/>
                  </a:cubicBezTo>
                  <a:cubicBezTo>
                    <a:pt x="4190" y="265"/>
                    <a:pt x="4196" y="260"/>
                    <a:pt x="4198" y="255"/>
                  </a:cubicBezTo>
                  <a:cubicBezTo>
                    <a:pt x="4200" y="250"/>
                    <a:pt x="4198" y="248"/>
                    <a:pt x="4194" y="248"/>
                  </a:cubicBezTo>
                  <a:moveTo>
                    <a:pt x="642" y="242"/>
                  </a:moveTo>
                  <a:cubicBezTo>
                    <a:pt x="636" y="242"/>
                    <a:pt x="630" y="245"/>
                    <a:pt x="627" y="250"/>
                  </a:cubicBezTo>
                  <a:cubicBezTo>
                    <a:pt x="624" y="255"/>
                    <a:pt x="627" y="261"/>
                    <a:pt x="633" y="262"/>
                  </a:cubicBezTo>
                  <a:cubicBezTo>
                    <a:pt x="634" y="262"/>
                    <a:pt x="635" y="262"/>
                    <a:pt x="636" y="262"/>
                  </a:cubicBezTo>
                  <a:cubicBezTo>
                    <a:pt x="642" y="262"/>
                    <a:pt x="649" y="259"/>
                    <a:pt x="652" y="254"/>
                  </a:cubicBezTo>
                  <a:cubicBezTo>
                    <a:pt x="655" y="249"/>
                    <a:pt x="653" y="244"/>
                    <a:pt x="646" y="243"/>
                  </a:cubicBezTo>
                  <a:cubicBezTo>
                    <a:pt x="644" y="242"/>
                    <a:pt x="643" y="242"/>
                    <a:pt x="642" y="242"/>
                  </a:cubicBezTo>
                  <a:moveTo>
                    <a:pt x="4262" y="230"/>
                  </a:moveTo>
                  <a:cubicBezTo>
                    <a:pt x="4261" y="230"/>
                    <a:pt x="4261" y="230"/>
                    <a:pt x="4260" y="230"/>
                  </a:cubicBezTo>
                  <a:cubicBezTo>
                    <a:pt x="4254" y="231"/>
                    <a:pt x="4249" y="236"/>
                    <a:pt x="4247" y="241"/>
                  </a:cubicBezTo>
                  <a:cubicBezTo>
                    <a:pt x="4245" y="244"/>
                    <a:pt x="4246" y="247"/>
                    <a:pt x="4249" y="247"/>
                  </a:cubicBezTo>
                  <a:cubicBezTo>
                    <a:pt x="4250" y="247"/>
                    <a:pt x="4251" y="246"/>
                    <a:pt x="4252" y="246"/>
                  </a:cubicBezTo>
                  <a:cubicBezTo>
                    <a:pt x="4257" y="245"/>
                    <a:pt x="4263" y="240"/>
                    <a:pt x="4265" y="236"/>
                  </a:cubicBezTo>
                  <a:cubicBezTo>
                    <a:pt x="4267" y="232"/>
                    <a:pt x="4266" y="230"/>
                    <a:pt x="4262" y="230"/>
                  </a:cubicBezTo>
                  <a:moveTo>
                    <a:pt x="554" y="227"/>
                  </a:moveTo>
                  <a:cubicBezTo>
                    <a:pt x="547" y="227"/>
                    <a:pt x="541" y="230"/>
                    <a:pt x="539" y="236"/>
                  </a:cubicBezTo>
                  <a:cubicBezTo>
                    <a:pt x="536" y="242"/>
                    <a:pt x="540" y="248"/>
                    <a:pt x="546" y="249"/>
                  </a:cubicBezTo>
                  <a:cubicBezTo>
                    <a:pt x="547" y="249"/>
                    <a:pt x="548" y="249"/>
                    <a:pt x="548" y="249"/>
                  </a:cubicBezTo>
                  <a:cubicBezTo>
                    <a:pt x="555" y="249"/>
                    <a:pt x="561" y="245"/>
                    <a:pt x="564" y="240"/>
                  </a:cubicBezTo>
                  <a:cubicBezTo>
                    <a:pt x="567" y="234"/>
                    <a:pt x="563" y="228"/>
                    <a:pt x="556" y="227"/>
                  </a:cubicBezTo>
                  <a:cubicBezTo>
                    <a:pt x="555" y="227"/>
                    <a:pt x="554" y="227"/>
                    <a:pt x="554" y="227"/>
                  </a:cubicBezTo>
                  <a:moveTo>
                    <a:pt x="9" y="221"/>
                  </a:moveTo>
                  <a:cubicBezTo>
                    <a:pt x="9" y="221"/>
                    <a:pt x="8" y="221"/>
                    <a:pt x="8" y="221"/>
                  </a:cubicBezTo>
                  <a:cubicBezTo>
                    <a:pt x="3" y="222"/>
                    <a:pt x="0" y="232"/>
                    <a:pt x="2" y="242"/>
                  </a:cubicBezTo>
                  <a:cubicBezTo>
                    <a:pt x="3" y="251"/>
                    <a:pt x="7" y="257"/>
                    <a:pt x="11" y="257"/>
                  </a:cubicBezTo>
                  <a:cubicBezTo>
                    <a:pt x="11" y="257"/>
                    <a:pt x="12" y="257"/>
                    <a:pt x="12" y="257"/>
                  </a:cubicBezTo>
                  <a:cubicBezTo>
                    <a:pt x="17" y="255"/>
                    <a:pt x="19" y="246"/>
                    <a:pt x="18" y="236"/>
                  </a:cubicBezTo>
                  <a:cubicBezTo>
                    <a:pt x="17" y="227"/>
                    <a:pt x="13" y="221"/>
                    <a:pt x="9" y="221"/>
                  </a:cubicBezTo>
                  <a:moveTo>
                    <a:pt x="4323" y="218"/>
                  </a:moveTo>
                  <a:cubicBezTo>
                    <a:pt x="4322" y="218"/>
                    <a:pt x="4322" y="218"/>
                    <a:pt x="4321" y="218"/>
                  </a:cubicBezTo>
                  <a:cubicBezTo>
                    <a:pt x="4316" y="219"/>
                    <a:pt x="4311" y="223"/>
                    <a:pt x="4309" y="227"/>
                  </a:cubicBezTo>
                  <a:cubicBezTo>
                    <a:pt x="4307" y="230"/>
                    <a:pt x="4308" y="232"/>
                    <a:pt x="4311" y="232"/>
                  </a:cubicBezTo>
                  <a:cubicBezTo>
                    <a:pt x="4311" y="232"/>
                    <a:pt x="4312" y="232"/>
                    <a:pt x="4313" y="232"/>
                  </a:cubicBezTo>
                  <a:cubicBezTo>
                    <a:pt x="4318" y="231"/>
                    <a:pt x="4323" y="227"/>
                    <a:pt x="4326" y="223"/>
                  </a:cubicBezTo>
                  <a:cubicBezTo>
                    <a:pt x="4328" y="220"/>
                    <a:pt x="4326" y="218"/>
                    <a:pt x="4323" y="218"/>
                  </a:cubicBezTo>
                  <a:moveTo>
                    <a:pt x="465" y="213"/>
                  </a:moveTo>
                  <a:cubicBezTo>
                    <a:pt x="459" y="213"/>
                    <a:pt x="453" y="217"/>
                    <a:pt x="451" y="224"/>
                  </a:cubicBezTo>
                  <a:cubicBezTo>
                    <a:pt x="449" y="231"/>
                    <a:pt x="453" y="237"/>
                    <a:pt x="460" y="238"/>
                  </a:cubicBezTo>
                  <a:cubicBezTo>
                    <a:pt x="461" y="238"/>
                    <a:pt x="461" y="238"/>
                    <a:pt x="461" y="238"/>
                  </a:cubicBezTo>
                  <a:cubicBezTo>
                    <a:pt x="468" y="238"/>
                    <a:pt x="474" y="233"/>
                    <a:pt x="476" y="227"/>
                  </a:cubicBezTo>
                  <a:cubicBezTo>
                    <a:pt x="478" y="220"/>
                    <a:pt x="474" y="214"/>
                    <a:pt x="467" y="213"/>
                  </a:cubicBezTo>
                  <a:cubicBezTo>
                    <a:pt x="467" y="213"/>
                    <a:pt x="466" y="213"/>
                    <a:pt x="465" y="213"/>
                  </a:cubicBezTo>
                  <a:moveTo>
                    <a:pt x="71" y="204"/>
                  </a:moveTo>
                  <a:cubicBezTo>
                    <a:pt x="71" y="204"/>
                    <a:pt x="71" y="204"/>
                    <a:pt x="70" y="204"/>
                  </a:cubicBezTo>
                  <a:cubicBezTo>
                    <a:pt x="65" y="205"/>
                    <a:pt x="62" y="214"/>
                    <a:pt x="63" y="224"/>
                  </a:cubicBezTo>
                  <a:cubicBezTo>
                    <a:pt x="64" y="233"/>
                    <a:pt x="68" y="240"/>
                    <a:pt x="73" y="240"/>
                  </a:cubicBezTo>
                  <a:cubicBezTo>
                    <a:pt x="73" y="240"/>
                    <a:pt x="73" y="240"/>
                    <a:pt x="74" y="240"/>
                  </a:cubicBezTo>
                  <a:cubicBezTo>
                    <a:pt x="79" y="239"/>
                    <a:pt x="82" y="230"/>
                    <a:pt x="81" y="220"/>
                  </a:cubicBezTo>
                  <a:cubicBezTo>
                    <a:pt x="81" y="211"/>
                    <a:pt x="76" y="204"/>
                    <a:pt x="71" y="204"/>
                  </a:cubicBezTo>
                  <a:moveTo>
                    <a:pt x="4385" y="203"/>
                  </a:moveTo>
                  <a:cubicBezTo>
                    <a:pt x="4384" y="203"/>
                    <a:pt x="4383" y="204"/>
                    <a:pt x="4382" y="204"/>
                  </a:cubicBezTo>
                  <a:cubicBezTo>
                    <a:pt x="4377" y="205"/>
                    <a:pt x="4372" y="209"/>
                    <a:pt x="4369" y="212"/>
                  </a:cubicBezTo>
                  <a:cubicBezTo>
                    <a:pt x="4367" y="215"/>
                    <a:pt x="4368" y="216"/>
                    <a:pt x="4371" y="216"/>
                  </a:cubicBezTo>
                  <a:cubicBezTo>
                    <a:pt x="4371" y="216"/>
                    <a:pt x="4372" y="216"/>
                    <a:pt x="4373" y="216"/>
                  </a:cubicBezTo>
                  <a:cubicBezTo>
                    <a:pt x="4378" y="215"/>
                    <a:pt x="4384" y="211"/>
                    <a:pt x="4387" y="208"/>
                  </a:cubicBezTo>
                  <a:cubicBezTo>
                    <a:pt x="4389" y="205"/>
                    <a:pt x="4388" y="203"/>
                    <a:pt x="4385" y="203"/>
                  </a:cubicBezTo>
                  <a:moveTo>
                    <a:pt x="379" y="202"/>
                  </a:moveTo>
                  <a:cubicBezTo>
                    <a:pt x="373" y="202"/>
                    <a:pt x="367" y="207"/>
                    <a:pt x="366" y="215"/>
                  </a:cubicBezTo>
                  <a:cubicBezTo>
                    <a:pt x="365" y="222"/>
                    <a:pt x="369" y="229"/>
                    <a:pt x="375" y="230"/>
                  </a:cubicBezTo>
                  <a:cubicBezTo>
                    <a:pt x="376" y="230"/>
                    <a:pt x="376" y="230"/>
                    <a:pt x="376" y="230"/>
                  </a:cubicBezTo>
                  <a:cubicBezTo>
                    <a:pt x="383" y="230"/>
                    <a:pt x="389" y="224"/>
                    <a:pt x="390" y="217"/>
                  </a:cubicBezTo>
                  <a:cubicBezTo>
                    <a:pt x="391" y="209"/>
                    <a:pt x="387" y="203"/>
                    <a:pt x="380" y="202"/>
                  </a:cubicBezTo>
                  <a:cubicBezTo>
                    <a:pt x="380" y="202"/>
                    <a:pt x="380" y="202"/>
                    <a:pt x="379" y="202"/>
                  </a:cubicBezTo>
                  <a:moveTo>
                    <a:pt x="141" y="195"/>
                  </a:moveTo>
                  <a:cubicBezTo>
                    <a:pt x="141" y="195"/>
                    <a:pt x="140" y="195"/>
                    <a:pt x="140" y="195"/>
                  </a:cubicBezTo>
                  <a:cubicBezTo>
                    <a:pt x="134" y="195"/>
                    <a:pt x="130" y="203"/>
                    <a:pt x="131" y="213"/>
                  </a:cubicBezTo>
                  <a:cubicBezTo>
                    <a:pt x="131" y="222"/>
                    <a:pt x="136" y="229"/>
                    <a:pt x="141" y="229"/>
                  </a:cubicBezTo>
                  <a:cubicBezTo>
                    <a:pt x="141" y="229"/>
                    <a:pt x="142" y="229"/>
                    <a:pt x="142" y="229"/>
                  </a:cubicBezTo>
                  <a:cubicBezTo>
                    <a:pt x="147" y="229"/>
                    <a:pt x="152" y="220"/>
                    <a:pt x="151" y="211"/>
                  </a:cubicBezTo>
                  <a:cubicBezTo>
                    <a:pt x="151" y="202"/>
                    <a:pt x="146" y="195"/>
                    <a:pt x="141" y="195"/>
                  </a:cubicBezTo>
                  <a:moveTo>
                    <a:pt x="296" y="195"/>
                  </a:moveTo>
                  <a:cubicBezTo>
                    <a:pt x="289" y="195"/>
                    <a:pt x="284" y="201"/>
                    <a:pt x="283" y="209"/>
                  </a:cubicBezTo>
                  <a:cubicBezTo>
                    <a:pt x="283" y="218"/>
                    <a:pt x="287" y="225"/>
                    <a:pt x="294" y="225"/>
                  </a:cubicBezTo>
                  <a:cubicBezTo>
                    <a:pt x="294" y="225"/>
                    <a:pt x="294" y="225"/>
                    <a:pt x="294" y="225"/>
                  </a:cubicBezTo>
                  <a:cubicBezTo>
                    <a:pt x="300" y="225"/>
                    <a:pt x="306" y="218"/>
                    <a:pt x="306" y="210"/>
                  </a:cubicBezTo>
                  <a:cubicBezTo>
                    <a:pt x="307" y="202"/>
                    <a:pt x="303" y="195"/>
                    <a:pt x="296" y="195"/>
                  </a:cubicBezTo>
                  <a:cubicBezTo>
                    <a:pt x="296" y="195"/>
                    <a:pt x="296" y="195"/>
                    <a:pt x="296" y="195"/>
                  </a:cubicBezTo>
                  <a:moveTo>
                    <a:pt x="216" y="192"/>
                  </a:moveTo>
                  <a:cubicBezTo>
                    <a:pt x="210" y="192"/>
                    <a:pt x="205" y="199"/>
                    <a:pt x="205" y="208"/>
                  </a:cubicBezTo>
                  <a:cubicBezTo>
                    <a:pt x="205" y="217"/>
                    <a:pt x="209" y="225"/>
                    <a:pt x="215" y="225"/>
                  </a:cubicBezTo>
                  <a:cubicBezTo>
                    <a:pt x="215" y="225"/>
                    <a:pt x="215" y="225"/>
                    <a:pt x="215" y="225"/>
                  </a:cubicBezTo>
                  <a:cubicBezTo>
                    <a:pt x="221" y="224"/>
                    <a:pt x="226" y="217"/>
                    <a:pt x="226" y="208"/>
                  </a:cubicBezTo>
                  <a:cubicBezTo>
                    <a:pt x="227" y="199"/>
                    <a:pt x="222" y="192"/>
                    <a:pt x="216" y="192"/>
                  </a:cubicBezTo>
                  <a:moveTo>
                    <a:pt x="4449" y="185"/>
                  </a:moveTo>
                  <a:cubicBezTo>
                    <a:pt x="4448" y="185"/>
                    <a:pt x="4447" y="185"/>
                    <a:pt x="4445" y="186"/>
                  </a:cubicBezTo>
                  <a:cubicBezTo>
                    <a:pt x="4440" y="187"/>
                    <a:pt x="4434" y="191"/>
                    <a:pt x="4432" y="194"/>
                  </a:cubicBezTo>
                  <a:cubicBezTo>
                    <a:pt x="4430" y="196"/>
                    <a:pt x="4430" y="198"/>
                    <a:pt x="4432" y="198"/>
                  </a:cubicBezTo>
                  <a:cubicBezTo>
                    <a:pt x="4433" y="198"/>
                    <a:pt x="4435" y="197"/>
                    <a:pt x="4436" y="197"/>
                  </a:cubicBezTo>
                  <a:cubicBezTo>
                    <a:pt x="4441" y="195"/>
                    <a:pt x="4447" y="191"/>
                    <a:pt x="4450" y="189"/>
                  </a:cubicBezTo>
                  <a:cubicBezTo>
                    <a:pt x="4452" y="186"/>
                    <a:pt x="4451" y="185"/>
                    <a:pt x="4449" y="185"/>
                  </a:cubicBezTo>
                  <a:moveTo>
                    <a:pt x="4514" y="164"/>
                  </a:moveTo>
                  <a:cubicBezTo>
                    <a:pt x="4513" y="164"/>
                    <a:pt x="4512" y="164"/>
                    <a:pt x="4510" y="165"/>
                  </a:cubicBezTo>
                  <a:cubicBezTo>
                    <a:pt x="4505" y="167"/>
                    <a:pt x="4499" y="170"/>
                    <a:pt x="4496" y="173"/>
                  </a:cubicBezTo>
                  <a:cubicBezTo>
                    <a:pt x="4494" y="175"/>
                    <a:pt x="4494" y="176"/>
                    <a:pt x="4496" y="176"/>
                  </a:cubicBezTo>
                  <a:cubicBezTo>
                    <a:pt x="4497" y="176"/>
                    <a:pt x="4498" y="176"/>
                    <a:pt x="4500" y="175"/>
                  </a:cubicBezTo>
                  <a:cubicBezTo>
                    <a:pt x="4505" y="173"/>
                    <a:pt x="4512" y="170"/>
                    <a:pt x="4514" y="167"/>
                  </a:cubicBezTo>
                  <a:cubicBezTo>
                    <a:pt x="4516" y="165"/>
                    <a:pt x="4516" y="164"/>
                    <a:pt x="4514" y="164"/>
                  </a:cubicBezTo>
                  <a:moveTo>
                    <a:pt x="4580" y="141"/>
                  </a:moveTo>
                  <a:cubicBezTo>
                    <a:pt x="4579" y="141"/>
                    <a:pt x="4577" y="141"/>
                    <a:pt x="4575" y="142"/>
                  </a:cubicBezTo>
                  <a:cubicBezTo>
                    <a:pt x="4570" y="144"/>
                    <a:pt x="4564" y="148"/>
                    <a:pt x="4561" y="150"/>
                  </a:cubicBezTo>
                  <a:cubicBezTo>
                    <a:pt x="4560" y="152"/>
                    <a:pt x="4560" y="153"/>
                    <a:pt x="4561" y="153"/>
                  </a:cubicBezTo>
                  <a:cubicBezTo>
                    <a:pt x="4562" y="153"/>
                    <a:pt x="4564" y="153"/>
                    <a:pt x="4566" y="152"/>
                  </a:cubicBezTo>
                  <a:cubicBezTo>
                    <a:pt x="4571" y="150"/>
                    <a:pt x="4578" y="146"/>
                    <a:pt x="4580" y="144"/>
                  </a:cubicBezTo>
                  <a:cubicBezTo>
                    <a:pt x="4582" y="142"/>
                    <a:pt x="4582" y="141"/>
                    <a:pt x="4580" y="141"/>
                  </a:cubicBezTo>
                  <a:moveTo>
                    <a:pt x="4646" y="117"/>
                  </a:moveTo>
                  <a:cubicBezTo>
                    <a:pt x="4645" y="117"/>
                    <a:pt x="4644" y="118"/>
                    <a:pt x="4642" y="118"/>
                  </a:cubicBezTo>
                  <a:cubicBezTo>
                    <a:pt x="4636" y="120"/>
                    <a:pt x="4630" y="124"/>
                    <a:pt x="4628" y="127"/>
                  </a:cubicBezTo>
                  <a:cubicBezTo>
                    <a:pt x="4626" y="128"/>
                    <a:pt x="4626" y="129"/>
                    <a:pt x="4628" y="129"/>
                  </a:cubicBezTo>
                  <a:cubicBezTo>
                    <a:pt x="4629" y="129"/>
                    <a:pt x="4630" y="128"/>
                    <a:pt x="4632" y="128"/>
                  </a:cubicBezTo>
                  <a:cubicBezTo>
                    <a:pt x="4638" y="126"/>
                    <a:pt x="4644" y="122"/>
                    <a:pt x="4647" y="120"/>
                  </a:cubicBezTo>
                  <a:cubicBezTo>
                    <a:pt x="4648" y="118"/>
                    <a:pt x="4648" y="117"/>
                    <a:pt x="4646" y="117"/>
                  </a:cubicBezTo>
                  <a:moveTo>
                    <a:pt x="4713" y="93"/>
                  </a:moveTo>
                  <a:cubicBezTo>
                    <a:pt x="4712" y="93"/>
                    <a:pt x="4710" y="94"/>
                    <a:pt x="4708" y="94"/>
                  </a:cubicBezTo>
                  <a:cubicBezTo>
                    <a:pt x="4703" y="96"/>
                    <a:pt x="4697" y="100"/>
                    <a:pt x="4695" y="103"/>
                  </a:cubicBezTo>
                  <a:cubicBezTo>
                    <a:pt x="4693" y="104"/>
                    <a:pt x="4693" y="105"/>
                    <a:pt x="4695" y="105"/>
                  </a:cubicBezTo>
                  <a:cubicBezTo>
                    <a:pt x="4696" y="105"/>
                    <a:pt x="4697" y="104"/>
                    <a:pt x="4700" y="104"/>
                  </a:cubicBezTo>
                  <a:cubicBezTo>
                    <a:pt x="4705" y="102"/>
                    <a:pt x="4711" y="98"/>
                    <a:pt x="4714" y="96"/>
                  </a:cubicBezTo>
                  <a:cubicBezTo>
                    <a:pt x="4715" y="94"/>
                    <a:pt x="4715" y="93"/>
                    <a:pt x="4713" y="93"/>
                  </a:cubicBezTo>
                  <a:moveTo>
                    <a:pt x="4780" y="70"/>
                  </a:moveTo>
                  <a:cubicBezTo>
                    <a:pt x="4778" y="70"/>
                    <a:pt x="4777" y="71"/>
                    <a:pt x="4775" y="71"/>
                  </a:cubicBezTo>
                  <a:cubicBezTo>
                    <a:pt x="4770" y="73"/>
                    <a:pt x="4764" y="77"/>
                    <a:pt x="4761" y="79"/>
                  </a:cubicBezTo>
                  <a:cubicBezTo>
                    <a:pt x="4760" y="81"/>
                    <a:pt x="4760" y="82"/>
                    <a:pt x="4762" y="82"/>
                  </a:cubicBezTo>
                  <a:cubicBezTo>
                    <a:pt x="4763" y="82"/>
                    <a:pt x="4765" y="81"/>
                    <a:pt x="4767" y="81"/>
                  </a:cubicBezTo>
                  <a:cubicBezTo>
                    <a:pt x="4772" y="79"/>
                    <a:pt x="4778" y="76"/>
                    <a:pt x="4781" y="73"/>
                  </a:cubicBezTo>
                  <a:cubicBezTo>
                    <a:pt x="4782" y="71"/>
                    <a:pt x="4781" y="70"/>
                    <a:pt x="4780" y="70"/>
                  </a:cubicBezTo>
                  <a:moveTo>
                    <a:pt x="4846" y="49"/>
                  </a:moveTo>
                  <a:cubicBezTo>
                    <a:pt x="4845" y="49"/>
                    <a:pt x="4843" y="49"/>
                    <a:pt x="4841" y="50"/>
                  </a:cubicBezTo>
                  <a:cubicBezTo>
                    <a:pt x="4836" y="51"/>
                    <a:pt x="4830" y="55"/>
                    <a:pt x="4828" y="58"/>
                  </a:cubicBezTo>
                  <a:cubicBezTo>
                    <a:pt x="4827" y="59"/>
                    <a:pt x="4827" y="60"/>
                    <a:pt x="4829" y="60"/>
                  </a:cubicBezTo>
                  <a:cubicBezTo>
                    <a:pt x="4830" y="60"/>
                    <a:pt x="4832" y="60"/>
                    <a:pt x="4834" y="59"/>
                  </a:cubicBezTo>
                  <a:cubicBezTo>
                    <a:pt x="4839" y="58"/>
                    <a:pt x="4845" y="55"/>
                    <a:pt x="4847" y="52"/>
                  </a:cubicBezTo>
                  <a:cubicBezTo>
                    <a:pt x="4849" y="50"/>
                    <a:pt x="4848" y="49"/>
                    <a:pt x="4846" y="49"/>
                  </a:cubicBezTo>
                  <a:moveTo>
                    <a:pt x="4911" y="31"/>
                  </a:moveTo>
                  <a:cubicBezTo>
                    <a:pt x="4910" y="31"/>
                    <a:pt x="4909" y="31"/>
                    <a:pt x="4907" y="31"/>
                  </a:cubicBezTo>
                  <a:cubicBezTo>
                    <a:pt x="4902" y="32"/>
                    <a:pt x="4896" y="36"/>
                    <a:pt x="4895" y="39"/>
                  </a:cubicBezTo>
                  <a:cubicBezTo>
                    <a:pt x="4893" y="40"/>
                    <a:pt x="4894" y="41"/>
                    <a:pt x="4896" y="41"/>
                  </a:cubicBezTo>
                  <a:cubicBezTo>
                    <a:pt x="4897" y="41"/>
                    <a:pt x="4899" y="41"/>
                    <a:pt x="4900" y="41"/>
                  </a:cubicBezTo>
                  <a:cubicBezTo>
                    <a:pt x="4906" y="40"/>
                    <a:pt x="4911" y="36"/>
                    <a:pt x="4913" y="34"/>
                  </a:cubicBezTo>
                  <a:cubicBezTo>
                    <a:pt x="4915" y="32"/>
                    <a:pt x="4914" y="31"/>
                    <a:pt x="4911" y="31"/>
                  </a:cubicBezTo>
                  <a:moveTo>
                    <a:pt x="4975" y="16"/>
                  </a:moveTo>
                  <a:cubicBezTo>
                    <a:pt x="4974" y="16"/>
                    <a:pt x="4973" y="16"/>
                    <a:pt x="4972" y="16"/>
                  </a:cubicBezTo>
                  <a:cubicBezTo>
                    <a:pt x="4967" y="17"/>
                    <a:pt x="4962" y="20"/>
                    <a:pt x="4960" y="23"/>
                  </a:cubicBezTo>
                  <a:cubicBezTo>
                    <a:pt x="4959" y="25"/>
                    <a:pt x="4960" y="26"/>
                    <a:pt x="4963" y="26"/>
                  </a:cubicBezTo>
                  <a:cubicBezTo>
                    <a:pt x="4964" y="26"/>
                    <a:pt x="4965" y="26"/>
                    <a:pt x="4966" y="26"/>
                  </a:cubicBezTo>
                  <a:cubicBezTo>
                    <a:pt x="4971" y="25"/>
                    <a:pt x="4977" y="22"/>
                    <a:pt x="4978" y="19"/>
                  </a:cubicBezTo>
                  <a:cubicBezTo>
                    <a:pt x="4980" y="17"/>
                    <a:pt x="4978" y="16"/>
                    <a:pt x="4975" y="16"/>
                  </a:cubicBezTo>
                  <a:moveTo>
                    <a:pt x="5212" y="9"/>
                  </a:moveTo>
                  <a:cubicBezTo>
                    <a:pt x="5209" y="9"/>
                    <a:pt x="5206" y="10"/>
                    <a:pt x="5205" y="12"/>
                  </a:cubicBezTo>
                  <a:cubicBezTo>
                    <a:pt x="5204" y="15"/>
                    <a:pt x="5207" y="17"/>
                    <a:pt x="5212" y="18"/>
                  </a:cubicBezTo>
                  <a:cubicBezTo>
                    <a:pt x="5213" y="19"/>
                    <a:pt x="5214" y="19"/>
                    <a:pt x="5215" y="19"/>
                  </a:cubicBezTo>
                  <a:cubicBezTo>
                    <a:pt x="5218" y="19"/>
                    <a:pt x="5221" y="18"/>
                    <a:pt x="5221" y="16"/>
                  </a:cubicBezTo>
                  <a:cubicBezTo>
                    <a:pt x="5222" y="13"/>
                    <a:pt x="5219" y="10"/>
                    <a:pt x="5215" y="9"/>
                  </a:cubicBezTo>
                  <a:cubicBezTo>
                    <a:pt x="5214" y="9"/>
                    <a:pt x="5213" y="9"/>
                    <a:pt x="5212" y="9"/>
                  </a:cubicBezTo>
                  <a:moveTo>
                    <a:pt x="5037" y="5"/>
                  </a:moveTo>
                  <a:cubicBezTo>
                    <a:pt x="5037" y="5"/>
                    <a:pt x="5036" y="5"/>
                    <a:pt x="5036" y="5"/>
                  </a:cubicBezTo>
                  <a:cubicBezTo>
                    <a:pt x="5031" y="6"/>
                    <a:pt x="5025" y="9"/>
                    <a:pt x="5024" y="12"/>
                  </a:cubicBezTo>
                  <a:cubicBezTo>
                    <a:pt x="5023" y="14"/>
                    <a:pt x="5025" y="15"/>
                    <a:pt x="5028" y="15"/>
                  </a:cubicBezTo>
                  <a:cubicBezTo>
                    <a:pt x="5029" y="15"/>
                    <a:pt x="5030" y="15"/>
                    <a:pt x="5030" y="15"/>
                  </a:cubicBezTo>
                  <a:cubicBezTo>
                    <a:pt x="5035" y="15"/>
                    <a:pt x="5040" y="12"/>
                    <a:pt x="5042" y="9"/>
                  </a:cubicBezTo>
                  <a:cubicBezTo>
                    <a:pt x="5043" y="7"/>
                    <a:pt x="5041" y="5"/>
                    <a:pt x="5037" y="5"/>
                  </a:cubicBezTo>
                  <a:moveTo>
                    <a:pt x="5156" y="1"/>
                  </a:moveTo>
                  <a:cubicBezTo>
                    <a:pt x="5152" y="1"/>
                    <a:pt x="5148" y="3"/>
                    <a:pt x="5147" y="5"/>
                  </a:cubicBezTo>
                  <a:cubicBezTo>
                    <a:pt x="5146" y="8"/>
                    <a:pt x="5149" y="10"/>
                    <a:pt x="5153" y="11"/>
                  </a:cubicBezTo>
                  <a:cubicBezTo>
                    <a:pt x="5154" y="11"/>
                    <a:pt x="5154" y="11"/>
                    <a:pt x="5155" y="11"/>
                  </a:cubicBezTo>
                  <a:cubicBezTo>
                    <a:pt x="5159" y="11"/>
                    <a:pt x="5163" y="9"/>
                    <a:pt x="5164" y="7"/>
                  </a:cubicBezTo>
                  <a:cubicBezTo>
                    <a:pt x="5165" y="4"/>
                    <a:pt x="5162" y="1"/>
                    <a:pt x="5157" y="1"/>
                  </a:cubicBezTo>
                  <a:cubicBezTo>
                    <a:pt x="5157" y="1"/>
                    <a:pt x="5156" y="1"/>
                    <a:pt x="5156" y="1"/>
                  </a:cubicBezTo>
                  <a:moveTo>
                    <a:pt x="5098" y="0"/>
                  </a:moveTo>
                  <a:cubicBezTo>
                    <a:pt x="5098" y="0"/>
                    <a:pt x="5097" y="0"/>
                    <a:pt x="5097" y="0"/>
                  </a:cubicBezTo>
                  <a:cubicBezTo>
                    <a:pt x="5093" y="0"/>
                    <a:pt x="5088" y="3"/>
                    <a:pt x="5086" y="5"/>
                  </a:cubicBezTo>
                  <a:cubicBezTo>
                    <a:pt x="5085" y="8"/>
                    <a:pt x="5088" y="10"/>
                    <a:pt x="5092" y="10"/>
                  </a:cubicBezTo>
                  <a:cubicBezTo>
                    <a:pt x="5092" y="10"/>
                    <a:pt x="5093" y="10"/>
                    <a:pt x="5093" y="10"/>
                  </a:cubicBezTo>
                  <a:cubicBezTo>
                    <a:pt x="5098" y="10"/>
                    <a:pt x="5103" y="7"/>
                    <a:pt x="5104" y="5"/>
                  </a:cubicBezTo>
                  <a:cubicBezTo>
                    <a:pt x="5105" y="2"/>
                    <a:pt x="5102" y="0"/>
                    <a:pt x="509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67"/>
            <p:cNvSpPr/>
            <p:nvPr/>
          </p:nvSpPr>
          <p:spPr bwMode="auto">
            <a:xfrm>
              <a:off x="13238163" y="10556875"/>
              <a:ext cx="42863" cy="26988"/>
            </a:xfrm>
            <a:custGeom>
              <a:avLst/>
              <a:gdLst>
                <a:gd name="T0" fmla="*/ 5 w 16"/>
                <a:gd name="T1" fmla="*/ 0 h 10"/>
                <a:gd name="T2" fmla="*/ 5 w 16"/>
                <a:gd name="T3" fmla="*/ 0 h 10"/>
                <a:gd name="T4" fmla="*/ 5 w 16"/>
                <a:gd name="T5" fmla="*/ 0 h 10"/>
                <a:gd name="T6" fmla="*/ 4 w 16"/>
                <a:gd name="T7" fmla="*/ 0 h 10"/>
                <a:gd name="T8" fmla="*/ 1 w 16"/>
                <a:gd name="T9" fmla="*/ 2 h 10"/>
                <a:gd name="T10" fmla="*/ 2 w 16"/>
                <a:gd name="T11" fmla="*/ 6 h 10"/>
                <a:gd name="T12" fmla="*/ 7 w 16"/>
                <a:gd name="T13" fmla="*/ 9 h 10"/>
                <a:gd name="T14" fmla="*/ 12 w 16"/>
                <a:gd name="T15" fmla="*/ 10 h 10"/>
                <a:gd name="T16" fmla="*/ 13 w 16"/>
                <a:gd name="T17" fmla="*/ 10 h 10"/>
                <a:gd name="T18" fmla="*/ 16 w 16"/>
                <a:gd name="T19" fmla="*/ 8 h 10"/>
                <a:gd name="T20" fmla="*/ 14 w 16"/>
                <a:gd name="T21" fmla="*/ 4 h 10"/>
                <a:gd name="T22" fmla="*/ 8 w 16"/>
                <a:gd name="T23" fmla="*/ 0 h 10"/>
                <a:gd name="T24" fmla="*/ 6 w 16"/>
                <a:gd name="T25" fmla="*/ 0 h 10"/>
                <a:gd name="T26" fmla="*/ 5 w 16"/>
                <a:gd name="T2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0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1" y="5"/>
                    <a:pt x="2" y="6"/>
                  </a:cubicBezTo>
                  <a:cubicBezTo>
                    <a:pt x="3" y="7"/>
                    <a:pt x="5" y="8"/>
                    <a:pt x="7" y="9"/>
                  </a:cubicBezTo>
                  <a:cubicBezTo>
                    <a:pt x="9" y="10"/>
                    <a:pt x="10" y="10"/>
                    <a:pt x="12" y="10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4" y="10"/>
                    <a:pt x="15" y="9"/>
                    <a:pt x="16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3" y="2"/>
                    <a:pt x="10" y="1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Freeform 68"/>
            <p:cNvSpPr/>
            <p:nvPr/>
          </p:nvSpPr>
          <p:spPr bwMode="auto">
            <a:xfrm>
              <a:off x="-995363" y="11545888"/>
              <a:ext cx="42863" cy="123825"/>
            </a:xfrm>
            <a:custGeom>
              <a:avLst/>
              <a:gdLst>
                <a:gd name="T0" fmla="*/ 5 w 16"/>
                <a:gd name="T1" fmla="*/ 0 h 46"/>
                <a:gd name="T2" fmla="*/ 0 w 16"/>
                <a:gd name="T3" fmla="*/ 10 h 46"/>
                <a:gd name="T4" fmla="*/ 1 w 16"/>
                <a:gd name="T5" fmla="*/ 27 h 46"/>
                <a:gd name="T6" fmla="*/ 6 w 16"/>
                <a:gd name="T7" fmla="*/ 42 h 46"/>
                <a:gd name="T8" fmla="*/ 9 w 16"/>
                <a:gd name="T9" fmla="*/ 46 h 46"/>
                <a:gd name="T10" fmla="*/ 11 w 16"/>
                <a:gd name="T11" fmla="*/ 46 h 46"/>
                <a:gd name="T12" fmla="*/ 12 w 16"/>
                <a:gd name="T13" fmla="*/ 46 h 46"/>
                <a:gd name="T14" fmla="*/ 14 w 16"/>
                <a:gd name="T15" fmla="*/ 42 h 46"/>
                <a:gd name="T16" fmla="*/ 16 w 16"/>
                <a:gd name="T17" fmla="*/ 36 h 46"/>
                <a:gd name="T18" fmla="*/ 15 w 16"/>
                <a:gd name="T19" fmla="*/ 19 h 46"/>
                <a:gd name="T20" fmla="*/ 14 w 16"/>
                <a:gd name="T21" fmla="*/ 15 h 46"/>
                <a:gd name="T22" fmla="*/ 13 w 16"/>
                <a:gd name="T23" fmla="*/ 11 h 46"/>
                <a:gd name="T24" fmla="*/ 12 w 16"/>
                <a:gd name="T25" fmla="*/ 7 h 46"/>
                <a:gd name="T26" fmla="*/ 10 w 16"/>
                <a:gd name="T27" fmla="*/ 4 h 46"/>
                <a:gd name="T28" fmla="*/ 9 w 16"/>
                <a:gd name="T29" fmla="*/ 2 h 46"/>
                <a:gd name="T30" fmla="*/ 7 w 16"/>
                <a:gd name="T31" fmla="*/ 1 h 46"/>
                <a:gd name="T32" fmla="*/ 5 w 16"/>
                <a:gd name="T33" fmla="*/ 0 h 46"/>
                <a:gd name="T34" fmla="*/ 5 w 16"/>
                <a:gd name="T3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46">
                  <a:moveTo>
                    <a:pt x="5" y="0"/>
                  </a:moveTo>
                  <a:cubicBezTo>
                    <a:pt x="3" y="0"/>
                    <a:pt x="1" y="4"/>
                    <a:pt x="0" y="10"/>
                  </a:cubicBezTo>
                  <a:cubicBezTo>
                    <a:pt x="0" y="15"/>
                    <a:pt x="0" y="21"/>
                    <a:pt x="1" y="27"/>
                  </a:cubicBezTo>
                  <a:cubicBezTo>
                    <a:pt x="2" y="33"/>
                    <a:pt x="4" y="39"/>
                    <a:pt x="6" y="42"/>
                  </a:cubicBezTo>
                  <a:cubicBezTo>
                    <a:pt x="7" y="44"/>
                    <a:pt x="8" y="45"/>
                    <a:pt x="9" y="46"/>
                  </a:cubicBezTo>
                  <a:cubicBezTo>
                    <a:pt x="10" y="46"/>
                    <a:pt x="10" y="46"/>
                    <a:pt x="11" y="46"/>
                  </a:cubicBezTo>
                  <a:cubicBezTo>
                    <a:pt x="11" y="46"/>
                    <a:pt x="12" y="46"/>
                    <a:pt x="12" y="46"/>
                  </a:cubicBezTo>
                  <a:cubicBezTo>
                    <a:pt x="13" y="45"/>
                    <a:pt x="14" y="44"/>
                    <a:pt x="14" y="42"/>
                  </a:cubicBezTo>
                  <a:cubicBezTo>
                    <a:pt x="15" y="41"/>
                    <a:pt x="15" y="39"/>
                    <a:pt x="16" y="36"/>
                  </a:cubicBezTo>
                  <a:cubicBezTo>
                    <a:pt x="16" y="31"/>
                    <a:pt x="16" y="25"/>
                    <a:pt x="15" y="19"/>
                  </a:cubicBezTo>
                  <a:cubicBezTo>
                    <a:pt x="15" y="18"/>
                    <a:pt x="14" y="16"/>
                    <a:pt x="14" y="15"/>
                  </a:cubicBezTo>
                  <a:cubicBezTo>
                    <a:pt x="14" y="13"/>
                    <a:pt x="13" y="12"/>
                    <a:pt x="13" y="11"/>
                  </a:cubicBezTo>
                  <a:cubicBezTo>
                    <a:pt x="13" y="10"/>
                    <a:pt x="12" y="8"/>
                    <a:pt x="12" y="7"/>
                  </a:cubicBezTo>
                  <a:cubicBezTo>
                    <a:pt x="11" y="6"/>
                    <a:pt x="11" y="5"/>
                    <a:pt x="10" y="4"/>
                  </a:cubicBezTo>
                  <a:cubicBezTo>
                    <a:pt x="10" y="4"/>
                    <a:pt x="9" y="3"/>
                    <a:pt x="9" y="2"/>
                  </a:cubicBezTo>
                  <a:cubicBezTo>
                    <a:pt x="8" y="2"/>
                    <a:pt x="7" y="1"/>
                    <a:pt x="7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Freeform 69"/>
            <p:cNvSpPr>
              <a:spLocks noEditPoints="1"/>
            </p:cNvSpPr>
            <p:nvPr/>
          </p:nvSpPr>
          <p:spPr bwMode="auto">
            <a:xfrm>
              <a:off x="-863600" y="10574338"/>
              <a:ext cx="13966826" cy="1685925"/>
            </a:xfrm>
            <a:custGeom>
              <a:avLst/>
              <a:gdLst>
                <a:gd name="T0" fmla="*/ 3013 w 5188"/>
                <a:gd name="T1" fmla="*/ 615 h 626"/>
                <a:gd name="T2" fmla="*/ 3154 w 5188"/>
                <a:gd name="T3" fmla="*/ 621 h 626"/>
                <a:gd name="T4" fmla="*/ 2960 w 5188"/>
                <a:gd name="T5" fmla="*/ 599 h 626"/>
                <a:gd name="T6" fmla="*/ 2897 w 5188"/>
                <a:gd name="T7" fmla="*/ 586 h 626"/>
                <a:gd name="T8" fmla="*/ 3289 w 5188"/>
                <a:gd name="T9" fmla="*/ 591 h 626"/>
                <a:gd name="T10" fmla="*/ 2848 w 5188"/>
                <a:gd name="T11" fmla="*/ 582 h 626"/>
                <a:gd name="T12" fmla="*/ 3379 w 5188"/>
                <a:gd name="T13" fmla="*/ 561 h 626"/>
                <a:gd name="T14" fmla="*/ 3454 w 5188"/>
                <a:gd name="T15" fmla="*/ 541 h 626"/>
                <a:gd name="T16" fmla="*/ 2727 w 5188"/>
                <a:gd name="T17" fmla="*/ 544 h 626"/>
                <a:gd name="T18" fmla="*/ 3541 w 5188"/>
                <a:gd name="T19" fmla="*/ 527 h 626"/>
                <a:gd name="T20" fmla="*/ 3614 w 5188"/>
                <a:gd name="T21" fmla="*/ 493 h 626"/>
                <a:gd name="T22" fmla="*/ 2611 w 5188"/>
                <a:gd name="T23" fmla="*/ 487 h 626"/>
                <a:gd name="T24" fmla="*/ 3682 w 5188"/>
                <a:gd name="T25" fmla="*/ 491 h 626"/>
                <a:gd name="T26" fmla="*/ 2550 w 5188"/>
                <a:gd name="T27" fmla="*/ 438 h 626"/>
                <a:gd name="T28" fmla="*/ 2490 w 5188"/>
                <a:gd name="T29" fmla="*/ 416 h 626"/>
                <a:gd name="T30" fmla="*/ 3833 w 5188"/>
                <a:gd name="T31" fmla="*/ 434 h 626"/>
                <a:gd name="T32" fmla="*/ 2440 w 5188"/>
                <a:gd name="T33" fmla="*/ 383 h 626"/>
                <a:gd name="T34" fmla="*/ 2379 w 5188"/>
                <a:gd name="T35" fmla="*/ 358 h 626"/>
                <a:gd name="T36" fmla="*/ 3980 w 5188"/>
                <a:gd name="T37" fmla="*/ 363 h 626"/>
                <a:gd name="T38" fmla="*/ 2334 w 5188"/>
                <a:gd name="T39" fmla="*/ 349 h 626"/>
                <a:gd name="T40" fmla="*/ 7 w 5188"/>
                <a:gd name="T41" fmla="*/ 336 h 626"/>
                <a:gd name="T42" fmla="*/ 1141 w 5188"/>
                <a:gd name="T43" fmla="*/ 322 h 626"/>
                <a:gd name="T44" fmla="*/ 1094 w 5188"/>
                <a:gd name="T45" fmla="*/ 321 h 626"/>
                <a:gd name="T46" fmla="*/ 1294 w 5188"/>
                <a:gd name="T47" fmla="*/ 318 h 626"/>
                <a:gd name="T48" fmla="*/ 1007 w 5188"/>
                <a:gd name="T49" fmla="*/ 323 h 626"/>
                <a:gd name="T50" fmla="*/ 69 w 5188"/>
                <a:gd name="T51" fmla="*/ 360 h 626"/>
                <a:gd name="T52" fmla="*/ 1359 w 5188"/>
                <a:gd name="T53" fmla="*/ 316 h 626"/>
                <a:gd name="T54" fmla="*/ 1423 w 5188"/>
                <a:gd name="T55" fmla="*/ 315 h 626"/>
                <a:gd name="T56" fmla="*/ 940 w 5188"/>
                <a:gd name="T57" fmla="*/ 321 h 626"/>
                <a:gd name="T58" fmla="*/ 1491 w 5188"/>
                <a:gd name="T59" fmla="*/ 317 h 626"/>
                <a:gd name="T60" fmla="*/ 889 w 5188"/>
                <a:gd name="T61" fmla="*/ 309 h 626"/>
                <a:gd name="T62" fmla="*/ 1604 w 5188"/>
                <a:gd name="T63" fmla="*/ 315 h 626"/>
                <a:gd name="T64" fmla="*/ 2214 w 5188"/>
                <a:gd name="T65" fmla="*/ 318 h 626"/>
                <a:gd name="T66" fmla="*/ 1684 w 5188"/>
                <a:gd name="T67" fmla="*/ 307 h 626"/>
                <a:gd name="T68" fmla="*/ 794 w 5188"/>
                <a:gd name="T69" fmla="*/ 309 h 626"/>
                <a:gd name="T70" fmla="*/ 1812 w 5188"/>
                <a:gd name="T71" fmla="*/ 318 h 626"/>
                <a:gd name="T72" fmla="*/ 138 w 5188"/>
                <a:gd name="T73" fmla="*/ 321 h 626"/>
                <a:gd name="T74" fmla="*/ 2139 w 5188"/>
                <a:gd name="T75" fmla="*/ 301 h 626"/>
                <a:gd name="T76" fmla="*/ 1936 w 5188"/>
                <a:gd name="T77" fmla="*/ 309 h 626"/>
                <a:gd name="T78" fmla="*/ 2087 w 5188"/>
                <a:gd name="T79" fmla="*/ 309 h 626"/>
                <a:gd name="T80" fmla="*/ 2010 w 5188"/>
                <a:gd name="T81" fmla="*/ 300 h 626"/>
                <a:gd name="T82" fmla="*/ 638 w 5188"/>
                <a:gd name="T83" fmla="*/ 301 h 626"/>
                <a:gd name="T84" fmla="*/ 194 w 5188"/>
                <a:gd name="T85" fmla="*/ 331 h 626"/>
                <a:gd name="T86" fmla="*/ 578 w 5188"/>
                <a:gd name="T87" fmla="*/ 287 h 626"/>
                <a:gd name="T88" fmla="*/ 267 w 5188"/>
                <a:gd name="T89" fmla="*/ 285 h 626"/>
                <a:gd name="T90" fmla="*/ 488 w 5188"/>
                <a:gd name="T91" fmla="*/ 309 h 626"/>
                <a:gd name="T92" fmla="*/ 337 w 5188"/>
                <a:gd name="T93" fmla="*/ 315 h 626"/>
                <a:gd name="T94" fmla="*/ 418 w 5188"/>
                <a:gd name="T95" fmla="*/ 281 h 626"/>
                <a:gd name="T96" fmla="*/ 4264 w 5188"/>
                <a:gd name="T97" fmla="*/ 236 h 626"/>
                <a:gd name="T98" fmla="*/ 4307 w 5188"/>
                <a:gd name="T99" fmla="*/ 228 h 626"/>
                <a:gd name="T100" fmla="*/ 4387 w 5188"/>
                <a:gd name="T101" fmla="*/ 194 h 626"/>
                <a:gd name="T102" fmla="*/ 4519 w 5188"/>
                <a:gd name="T103" fmla="*/ 142 h 626"/>
                <a:gd name="T104" fmla="*/ 4565 w 5188"/>
                <a:gd name="T105" fmla="*/ 126 h 626"/>
                <a:gd name="T106" fmla="*/ 4638 w 5188"/>
                <a:gd name="T107" fmla="*/ 102 h 626"/>
                <a:gd name="T108" fmla="*/ 4724 w 5188"/>
                <a:gd name="T109" fmla="*/ 70 h 626"/>
                <a:gd name="T110" fmla="*/ 4857 w 5188"/>
                <a:gd name="T111" fmla="*/ 32 h 626"/>
                <a:gd name="T112" fmla="*/ 4912 w 5188"/>
                <a:gd name="T113" fmla="*/ 25 h 626"/>
                <a:gd name="T114" fmla="*/ 4998 w 5188"/>
                <a:gd name="T115" fmla="*/ 9 h 626"/>
                <a:gd name="T116" fmla="*/ 5058 w 5188"/>
                <a:gd name="T117" fmla="*/ 0 h 626"/>
                <a:gd name="T118" fmla="*/ 5115 w 5188"/>
                <a:gd name="T119" fmla="*/ 6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88" h="626">
                  <a:moveTo>
                    <a:pt x="3089" y="605"/>
                  </a:moveTo>
                  <a:cubicBezTo>
                    <a:pt x="3088" y="605"/>
                    <a:pt x="3088" y="605"/>
                    <a:pt x="3088" y="605"/>
                  </a:cubicBezTo>
                  <a:cubicBezTo>
                    <a:pt x="3083" y="605"/>
                    <a:pt x="3078" y="610"/>
                    <a:pt x="3078" y="616"/>
                  </a:cubicBezTo>
                  <a:cubicBezTo>
                    <a:pt x="3078" y="621"/>
                    <a:pt x="3081" y="626"/>
                    <a:pt x="3087" y="626"/>
                  </a:cubicBezTo>
                  <a:cubicBezTo>
                    <a:pt x="3087" y="626"/>
                    <a:pt x="3087" y="626"/>
                    <a:pt x="3087" y="626"/>
                  </a:cubicBezTo>
                  <a:cubicBezTo>
                    <a:pt x="3092" y="626"/>
                    <a:pt x="3097" y="621"/>
                    <a:pt x="3097" y="615"/>
                  </a:cubicBezTo>
                  <a:cubicBezTo>
                    <a:pt x="3098" y="609"/>
                    <a:pt x="3094" y="605"/>
                    <a:pt x="3089" y="605"/>
                  </a:cubicBezTo>
                  <a:moveTo>
                    <a:pt x="3023" y="605"/>
                  </a:moveTo>
                  <a:cubicBezTo>
                    <a:pt x="3018" y="605"/>
                    <a:pt x="3013" y="609"/>
                    <a:pt x="3013" y="615"/>
                  </a:cubicBezTo>
                  <a:cubicBezTo>
                    <a:pt x="3013" y="620"/>
                    <a:pt x="3017" y="625"/>
                    <a:pt x="3022" y="626"/>
                  </a:cubicBezTo>
                  <a:cubicBezTo>
                    <a:pt x="3022" y="626"/>
                    <a:pt x="3022" y="626"/>
                    <a:pt x="3022" y="626"/>
                  </a:cubicBezTo>
                  <a:cubicBezTo>
                    <a:pt x="3027" y="626"/>
                    <a:pt x="3032" y="621"/>
                    <a:pt x="3032" y="616"/>
                  </a:cubicBezTo>
                  <a:cubicBezTo>
                    <a:pt x="3032" y="610"/>
                    <a:pt x="3028" y="605"/>
                    <a:pt x="3023" y="605"/>
                  </a:cubicBezTo>
                  <a:cubicBezTo>
                    <a:pt x="3023" y="605"/>
                    <a:pt x="3023" y="605"/>
                    <a:pt x="3023" y="605"/>
                  </a:cubicBezTo>
                  <a:moveTo>
                    <a:pt x="3158" y="600"/>
                  </a:moveTo>
                  <a:cubicBezTo>
                    <a:pt x="3157" y="600"/>
                    <a:pt x="3157" y="600"/>
                    <a:pt x="3157" y="600"/>
                  </a:cubicBezTo>
                  <a:cubicBezTo>
                    <a:pt x="3151" y="601"/>
                    <a:pt x="3146" y="606"/>
                    <a:pt x="3146" y="612"/>
                  </a:cubicBezTo>
                  <a:cubicBezTo>
                    <a:pt x="3145" y="617"/>
                    <a:pt x="3149" y="621"/>
                    <a:pt x="3154" y="621"/>
                  </a:cubicBezTo>
                  <a:cubicBezTo>
                    <a:pt x="3154" y="621"/>
                    <a:pt x="3155" y="621"/>
                    <a:pt x="3155" y="621"/>
                  </a:cubicBezTo>
                  <a:cubicBezTo>
                    <a:pt x="3161" y="621"/>
                    <a:pt x="3166" y="615"/>
                    <a:pt x="3166" y="610"/>
                  </a:cubicBezTo>
                  <a:cubicBezTo>
                    <a:pt x="3167" y="604"/>
                    <a:pt x="3163" y="600"/>
                    <a:pt x="3158" y="600"/>
                  </a:cubicBezTo>
                  <a:moveTo>
                    <a:pt x="2959" y="598"/>
                  </a:moveTo>
                  <a:cubicBezTo>
                    <a:pt x="2954" y="598"/>
                    <a:pt x="2951" y="602"/>
                    <a:pt x="2951" y="608"/>
                  </a:cubicBezTo>
                  <a:cubicBezTo>
                    <a:pt x="2950" y="613"/>
                    <a:pt x="2954" y="619"/>
                    <a:pt x="2959" y="619"/>
                  </a:cubicBezTo>
                  <a:cubicBezTo>
                    <a:pt x="2960" y="619"/>
                    <a:pt x="2960" y="619"/>
                    <a:pt x="2960" y="619"/>
                  </a:cubicBezTo>
                  <a:cubicBezTo>
                    <a:pt x="2965" y="619"/>
                    <a:pt x="2969" y="616"/>
                    <a:pt x="2969" y="610"/>
                  </a:cubicBezTo>
                  <a:cubicBezTo>
                    <a:pt x="2969" y="605"/>
                    <a:pt x="2965" y="599"/>
                    <a:pt x="2960" y="599"/>
                  </a:cubicBezTo>
                  <a:cubicBezTo>
                    <a:pt x="2960" y="599"/>
                    <a:pt x="2959" y="598"/>
                    <a:pt x="2959" y="598"/>
                  </a:cubicBezTo>
                  <a:moveTo>
                    <a:pt x="3229" y="591"/>
                  </a:moveTo>
                  <a:cubicBezTo>
                    <a:pt x="3229" y="591"/>
                    <a:pt x="3228" y="591"/>
                    <a:pt x="3228" y="591"/>
                  </a:cubicBezTo>
                  <a:cubicBezTo>
                    <a:pt x="3222" y="592"/>
                    <a:pt x="3217" y="597"/>
                    <a:pt x="3216" y="603"/>
                  </a:cubicBezTo>
                  <a:cubicBezTo>
                    <a:pt x="3216" y="609"/>
                    <a:pt x="3219" y="613"/>
                    <a:pt x="3224" y="613"/>
                  </a:cubicBezTo>
                  <a:cubicBezTo>
                    <a:pt x="3225" y="613"/>
                    <a:pt x="3225" y="613"/>
                    <a:pt x="3226" y="613"/>
                  </a:cubicBezTo>
                  <a:cubicBezTo>
                    <a:pt x="3232" y="612"/>
                    <a:pt x="3237" y="606"/>
                    <a:pt x="3238" y="600"/>
                  </a:cubicBezTo>
                  <a:cubicBezTo>
                    <a:pt x="3238" y="595"/>
                    <a:pt x="3235" y="591"/>
                    <a:pt x="3229" y="591"/>
                  </a:cubicBezTo>
                  <a:moveTo>
                    <a:pt x="2897" y="586"/>
                  </a:moveTo>
                  <a:cubicBezTo>
                    <a:pt x="2893" y="586"/>
                    <a:pt x="2890" y="589"/>
                    <a:pt x="2890" y="594"/>
                  </a:cubicBezTo>
                  <a:cubicBezTo>
                    <a:pt x="2890" y="600"/>
                    <a:pt x="2893" y="606"/>
                    <a:pt x="2898" y="607"/>
                  </a:cubicBezTo>
                  <a:cubicBezTo>
                    <a:pt x="2899" y="607"/>
                    <a:pt x="2900" y="607"/>
                    <a:pt x="2900" y="607"/>
                  </a:cubicBezTo>
                  <a:cubicBezTo>
                    <a:pt x="2904" y="607"/>
                    <a:pt x="2907" y="604"/>
                    <a:pt x="2908" y="599"/>
                  </a:cubicBezTo>
                  <a:cubicBezTo>
                    <a:pt x="2908" y="593"/>
                    <a:pt x="2904" y="588"/>
                    <a:pt x="2899" y="586"/>
                  </a:cubicBezTo>
                  <a:cubicBezTo>
                    <a:pt x="2898" y="586"/>
                    <a:pt x="2898" y="586"/>
                    <a:pt x="2897" y="586"/>
                  </a:cubicBezTo>
                  <a:moveTo>
                    <a:pt x="3304" y="578"/>
                  </a:moveTo>
                  <a:cubicBezTo>
                    <a:pt x="3303" y="578"/>
                    <a:pt x="3302" y="578"/>
                    <a:pt x="3301" y="578"/>
                  </a:cubicBezTo>
                  <a:cubicBezTo>
                    <a:pt x="3295" y="579"/>
                    <a:pt x="3290" y="585"/>
                    <a:pt x="3289" y="591"/>
                  </a:cubicBezTo>
                  <a:cubicBezTo>
                    <a:pt x="3289" y="596"/>
                    <a:pt x="3292" y="600"/>
                    <a:pt x="3297" y="600"/>
                  </a:cubicBezTo>
                  <a:cubicBezTo>
                    <a:pt x="3297" y="600"/>
                    <a:pt x="3298" y="600"/>
                    <a:pt x="3299" y="600"/>
                  </a:cubicBezTo>
                  <a:cubicBezTo>
                    <a:pt x="3305" y="599"/>
                    <a:pt x="3310" y="593"/>
                    <a:pt x="3311" y="587"/>
                  </a:cubicBezTo>
                  <a:cubicBezTo>
                    <a:pt x="3312" y="581"/>
                    <a:pt x="3308" y="578"/>
                    <a:pt x="3304" y="578"/>
                  </a:cubicBezTo>
                  <a:moveTo>
                    <a:pt x="2837" y="569"/>
                  </a:moveTo>
                  <a:cubicBezTo>
                    <a:pt x="2833" y="569"/>
                    <a:pt x="2831" y="572"/>
                    <a:pt x="2831" y="576"/>
                  </a:cubicBezTo>
                  <a:cubicBezTo>
                    <a:pt x="2830" y="582"/>
                    <a:pt x="2834" y="588"/>
                    <a:pt x="2839" y="589"/>
                  </a:cubicBezTo>
                  <a:cubicBezTo>
                    <a:pt x="2840" y="590"/>
                    <a:pt x="2841" y="590"/>
                    <a:pt x="2841" y="590"/>
                  </a:cubicBezTo>
                  <a:cubicBezTo>
                    <a:pt x="2845" y="590"/>
                    <a:pt x="2848" y="587"/>
                    <a:pt x="2848" y="582"/>
                  </a:cubicBezTo>
                  <a:cubicBezTo>
                    <a:pt x="2848" y="576"/>
                    <a:pt x="2844" y="571"/>
                    <a:pt x="2839" y="569"/>
                  </a:cubicBezTo>
                  <a:cubicBezTo>
                    <a:pt x="2838" y="569"/>
                    <a:pt x="2838" y="569"/>
                    <a:pt x="2837" y="569"/>
                  </a:cubicBezTo>
                  <a:moveTo>
                    <a:pt x="3379" y="561"/>
                  </a:moveTo>
                  <a:cubicBezTo>
                    <a:pt x="3379" y="561"/>
                    <a:pt x="3378" y="561"/>
                    <a:pt x="3377" y="561"/>
                  </a:cubicBezTo>
                  <a:cubicBezTo>
                    <a:pt x="3371" y="563"/>
                    <a:pt x="3365" y="569"/>
                    <a:pt x="3364" y="575"/>
                  </a:cubicBezTo>
                  <a:cubicBezTo>
                    <a:pt x="3363" y="581"/>
                    <a:pt x="3366" y="584"/>
                    <a:pt x="3371" y="584"/>
                  </a:cubicBezTo>
                  <a:cubicBezTo>
                    <a:pt x="3372" y="584"/>
                    <a:pt x="3373" y="584"/>
                    <a:pt x="3374" y="584"/>
                  </a:cubicBezTo>
                  <a:cubicBezTo>
                    <a:pt x="3380" y="583"/>
                    <a:pt x="3386" y="576"/>
                    <a:pt x="3386" y="570"/>
                  </a:cubicBezTo>
                  <a:cubicBezTo>
                    <a:pt x="3387" y="564"/>
                    <a:pt x="3384" y="561"/>
                    <a:pt x="3379" y="561"/>
                  </a:cubicBezTo>
                  <a:moveTo>
                    <a:pt x="2778" y="547"/>
                  </a:moveTo>
                  <a:cubicBezTo>
                    <a:pt x="2775" y="547"/>
                    <a:pt x="2772" y="550"/>
                    <a:pt x="2772" y="554"/>
                  </a:cubicBezTo>
                  <a:cubicBezTo>
                    <a:pt x="2772" y="560"/>
                    <a:pt x="2776" y="566"/>
                    <a:pt x="2781" y="568"/>
                  </a:cubicBezTo>
                  <a:cubicBezTo>
                    <a:pt x="2782" y="568"/>
                    <a:pt x="2783" y="568"/>
                    <a:pt x="2784" y="568"/>
                  </a:cubicBezTo>
                  <a:cubicBezTo>
                    <a:pt x="2787" y="568"/>
                    <a:pt x="2789" y="565"/>
                    <a:pt x="2789" y="561"/>
                  </a:cubicBezTo>
                  <a:cubicBezTo>
                    <a:pt x="2789" y="555"/>
                    <a:pt x="2785" y="549"/>
                    <a:pt x="2781" y="548"/>
                  </a:cubicBezTo>
                  <a:cubicBezTo>
                    <a:pt x="2780" y="547"/>
                    <a:pt x="2779" y="547"/>
                    <a:pt x="2778" y="547"/>
                  </a:cubicBezTo>
                  <a:moveTo>
                    <a:pt x="3457" y="541"/>
                  </a:moveTo>
                  <a:cubicBezTo>
                    <a:pt x="3456" y="541"/>
                    <a:pt x="3455" y="541"/>
                    <a:pt x="3454" y="541"/>
                  </a:cubicBezTo>
                  <a:cubicBezTo>
                    <a:pt x="3447" y="543"/>
                    <a:pt x="3442" y="550"/>
                    <a:pt x="3440" y="556"/>
                  </a:cubicBezTo>
                  <a:cubicBezTo>
                    <a:pt x="3440" y="562"/>
                    <a:pt x="3442" y="565"/>
                    <a:pt x="3447" y="565"/>
                  </a:cubicBezTo>
                  <a:cubicBezTo>
                    <a:pt x="3448" y="565"/>
                    <a:pt x="3449" y="565"/>
                    <a:pt x="3450" y="565"/>
                  </a:cubicBezTo>
                  <a:cubicBezTo>
                    <a:pt x="3456" y="563"/>
                    <a:pt x="3462" y="556"/>
                    <a:pt x="3463" y="550"/>
                  </a:cubicBezTo>
                  <a:cubicBezTo>
                    <a:pt x="3464" y="544"/>
                    <a:pt x="3461" y="541"/>
                    <a:pt x="3457" y="541"/>
                  </a:cubicBezTo>
                  <a:moveTo>
                    <a:pt x="2720" y="522"/>
                  </a:moveTo>
                  <a:cubicBezTo>
                    <a:pt x="2717" y="522"/>
                    <a:pt x="2715" y="525"/>
                    <a:pt x="2715" y="529"/>
                  </a:cubicBezTo>
                  <a:cubicBezTo>
                    <a:pt x="2715" y="534"/>
                    <a:pt x="2719" y="541"/>
                    <a:pt x="2724" y="543"/>
                  </a:cubicBezTo>
                  <a:cubicBezTo>
                    <a:pt x="2725" y="543"/>
                    <a:pt x="2726" y="544"/>
                    <a:pt x="2727" y="544"/>
                  </a:cubicBezTo>
                  <a:cubicBezTo>
                    <a:pt x="2730" y="544"/>
                    <a:pt x="2732" y="541"/>
                    <a:pt x="2732" y="537"/>
                  </a:cubicBezTo>
                  <a:cubicBezTo>
                    <a:pt x="2732" y="531"/>
                    <a:pt x="2728" y="525"/>
                    <a:pt x="2723" y="523"/>
                  </a:cubicBezTo>
                  <a:cubicBezTo>
                    <a:pt x="2722" y="522"/>
                    <a:pt x="2721" y="522"/>
                    <a:pt x="2720" y="522"/>
                  </a:cubicBezTo>
                  <a:moveTo>
                    <a:pt x="3535" y="518"/>
                  </a:moveTo>
                  <a:cubicBezTo>
                    <a:pt x="3534" y="518"/>
                    <a:pt x="3533" y="518"/>
                    <a:pt x="3532" y="519"/>
                  </a:cubicBezTo>
                  <a:cubicBezTo>
                    <a:pt x="3525" y="521"/>
                    <a:pt x="3519" y="527"/>
                    <a:pt x="3518" y="534"/>
                  </a:cubicBezTo>
                  <a:cubicBezTo>
                    <a:pt x="3517" y="540"/>
                    <a:pt x="3519" y="543"/>
                    <a:pt x="3524" y="543"/>
                  </a:cubicBezTo>
                  <a:cubicBezTo>
                    <a:pt x="3525" y="543"/>
                    <a:pt x="3526" y="543"/>
                    <a:pt x="3527" y="543"/>
                  </a:cubicBezTo>
                  <a:cubicBezTo>
                    <a:pt x="3533" y="541"/>
                    <a:pt x="3539" y="534"/>
                    <a:pt x="3541" y="527"/>
                  </a:cubicBezTo>
                  <a:cubicBezTo>
                    <a:pt x="3542" y="522"/>
                    <a:pt x="3539" y="518"/>
                    <a:pt x="3535" y="518"/>
                  </a:cubicBezTo>
                  <a:moveTo>
                    <a:pt x="2663" y="495"/>
                  </a:moveTo>
                  <a:cubicBezTo>
                    <a:pt x="2660" y="495"/>
                    <a:pt x="2658" y="497"/>
                    <a:pt x="2658" y="502"/>
                  </a:cubicBezTo>
                  <a:cubicBezTo>
                    <a:pt x="2659" y="507"/>
                    <a:pt x="2663" y="513"/>
                    <a:pt x="2667" y="516"/>
                  </a:cubicBezTo>
                  <a:cubicBezTo>
                    <a:pt x="2669" y="516"/>
                    <a:pt x="2670" y="516"/>
                    <a:pt x="2670" y="516"/>
                  </a:cubicBezTo>
                  <a:cubicBezTo>
                    <a:pt x="2673" y="516"/>
                    <a:pt x="2675" y="514"/>
                    <a:pt x="2675" y="510"/>
                  </a:cubicBezTo>
                  <a:cubicBezTo>
                    <a:pt x="2675" y="504"/>
                    <a:pt x="2671" y="498"/>
                    <a:pt x="2666" y="496"/>
                  </a:cubicBezTo>
                  <a:cubicBezTo>
                    <a:pt x="2665" y="495"/>
                    <a:pt x="2664" y="495"/>
                    <a:pt x="2663" y="495"/>
                  </a:cubicBezTo>
                  <a:moveTo>
                    <a:pt x="3614" y="493"/>
                  </a:moveTo>
                  <a:cubicBezTo>
                    <a:pt x="3613" y="493"/>
                    <a:pt x="3611" y="493"/>
                    <a:pt x="3610" y="493"/>
                  </a:cubicBezTo>
                  <a:cubicBezTo>
                    <a:pt x="3604" y="496"/>
                    <a:pt x="3597" y="503"/>
                    <a:pt x="3596" y="510"/>
                  </a:cubicBezTo>
                  <a:cubicBezTo>
                    <a:pt x="3595" y="515"/>
                    <a:pt x="3597" y="519"/>
                    <a:pt x="3601" y="519"/>
                  </a:cubicBezTo>
                  <a:cubicBezTo>
                    <a:pt x="3602" y="519"/>
                    <a:pt x="3603" y="519"/>
                    <a:pt x="3605" y="518"/>
                  </a:cubicBezTo>
                  <a:cubicBezTo>
                    <a:pt x="3611" y="516"/>
                    <a:pt x="3617" y="509"/>
                    <a:pt x="3619" y="502"/>
                  </a:cubicBezTo>
                  <a:cubicBezTo>
                    <a:pt x="3620" y="496"/>
                    <a:pt x="3618" y="493"/>
                    <a:pt x="3614" y="493"/>
                  </a:cubicBezTo>
                  <a:moveTo>
                    <a:pt x="2606" y="467"/>
                  </a:moveTo>
                  <a:cubicBezTo>
                    <a:pt x="2604" y="467"/>
                    <a:pt x="2602" y="469"/>
                    <a:pt x="2602" y="473"/>
                  </a:cubicBezTo>
                  <a:cubicBezTo>
                    <a:pt x="2603" y="478"/>
                    <a:pt x="2607" y="484"/>
                    <a:pt x="2611" y="487"/>
                  </a:cubicBezTo>
                  <a:cubicBezTo>
                    <a:pt x="2613" y="487"/>
                    <a:pt x="2614" y="488"/>
                    <a:pt x="2615" y="488"/>
                  </a:cubicBezTo>
                  <a:cubicBezTo>
                    <a:pt x="2617" y="488"/>
                    <a:pt x="2619" y="485"/>
                    <a:pt x="2619" y="481"/>
                  </a:cubicBezTo>
                  <a:cubicBezTo>
                    <a:pt x="2618" y="476"/>
                    <a:pt x="2614" y="470"/>
                    <a:pt x="2610" y="467"/>
                  </a:cubicBezTo>
                  <a:cubicBezTo>
                    <a:pt x="2608" y="467"/>
                    <a:pt x="2607" y="467"/>
                    <a:pt x="2606" y="467"/>
                  </a:cubicBezTo>
                  <a:moveTo>
                    <a:pt x="3692" y="466"/>
                  </a:moveTo>
                  <a:cubicBezTo>
                    <a:pt x="3691" y="466"/>
                    <a:pt x="3690" y="466"/>
                    <a:pt x="3689" y="466"/>
                  </a:cubicBezTo>
                  <a:cubicBezTo>
                    <a:pt x="3682" y="469"/>
                    <a:pt x="3676" y="476"/>
                    <a:pt x="3674" y="483"/>
                  </a:cubicBezTo>
                  <a:cubicBezTo>
                    <a:pt x="3673" y="489"/>
                    <a:pt x="3675" y="492"/>
                    <a:pt x="3679" y="492"/>
                  </a:cubicBezTo>
                  <a:cubicBezTo>
                    <a:pt x="3680" y="492"/>
                    <a:pt x="3681" y="492"/>
                    <a:pt x="3682" y="491"/>
                  </a:cubicBezTo>
                  <a:cubicBezTo>
                    <a:pt x="3689" y="489"/>
                    <a:pt x="3695" y="482"/>
                    <a:pt x="3697" y="475"/>
                  </a:cubicBezTo>
                  <a:cubicBezTo>
                    <a:pt x="3699" y="469"/>
                    <a:pt x="3696" y="466"/>
                    <a:pt x="3692" y="466"/>
                  </a:cubicBezTo>
                  <a:moveTo>
                    <a:pt x="2550" y="438"/>
                  </a:moveTo>
                  <a:cubicBezTo>
                    <a:pt x="2547" y="438"/>
                    <a:pt x="2546" y="440"/>
                    <a:pt x="2546" y="444"/>
                  </a:cubicBezTo>
                  <a:cubicBezTo>
                    <a:pt x="2547" y="449"/>
                    <a:pt x="2551" y="455"/>
                    <a:pt x="2555" y="458"/>
                  </a:cubicBezTo>
                  <a:cubicBezTo>
                    <a:pt x="2557" y="458"/>
                    <a:pt x="2558" y="459"/>
                    <a:pt x="2559" y="459"/>
                  </a:cubicBezTo>
                  <a:cubicBezTo>
                    <a:pt x="2561" y="459"/>
                    <a:pt x="2563" y="456"/>
                    <a:pt x="2563" y="452"/>
                  </a:cubicBezTo>
                  <a:cubicBezTo>
                    <a:pt x="2562" y="447"/>
                    <a:pt x="2558" y="441"/>
                    <a:pt x="2553" y="439"/>
                  </a:cubicBezTo>
                  <a:cubicBezTo>
                    <a:pt x="2552" y="438"/>
                    <a:pt x="2551" y="438"/>
                    <a:pt x="2550" y="438"/>
                  </a:cubicBezTo>
                  <a:moveTo>
                    <a:pt x="3771" y="437"/>
                  </a:moveTo>
                  <a:cubicBezTo>
                    <a:pt x="3770" y="437"/>
                    <a:pt x="3768" y="437"/>
                    <a:pt x="3767" y="438"/>
                  </a:cubicBezTo>
                  <a:cubicBezTo>
                    <a:pt x="3761" y="440"/>
                    <a:pt x="3754" y="448"/>
                    <a:pt x="3752" y="455"/>
                  </a:cubicBezTo>
                  <a:cubicBezTo>
                    <a:pt x="3751" y="460"/>
                    <a:pt x="3752" y="464"/>
                    <a:pt x="3756" y="464"/>
                  </a:cubicBezTo>
                  <a:cubicBezTo>
                    <a:pt x="3757" y="464"/>
                    <a:pt x="3759" y="463"/>
                    <a:pt x="3760" y="463"/>
                  </a:cubicBezTo>
                  <a:cubicBezTo>
                    <a:pt x="3766" y="461"/>
                    <a:pt x="3773" y="453"/>
                    <a:pt x="3775" y="446"/>
                  </a:cubicBezTo>
                  <a:cubicBezTo>
                    <a:pt x="3777" y="441"/>
                    <a:pt x="3775" y="437"/>
                    <a:pt x="3771" y="437"/>
                  </a:cubicBezTo>
                  <a:moveTo>
                    <a:pt x="2493" y="409"/>
                  </a:moveTo>
                  <a:cubicBezTo>
                    <a:pt x="2491" y="409"/>
                    <a:pt x="2489" y="412"/>
                    <a:pt x="2490" y="416"/>
                  </a:cubicBezTo>
                  <a:cubicBezTo>
                    <a:pt x="2491" y="421"/>
                    <a:pt x="2495" y="427"/>
                    <a:pt x="2499" y="429"/>
                  </a:cubicBezTo>
                  <a:cubicBezTo>
                    <a:pt x="2501" y="430"/>
                    <a:pt x="2502" y="430"/>
                    <a:pt x="2503" y="430"/>
                  </a:cubicBezTo>
                  <a:cubicBezTo>
                    <a:pt x="2505" y="430"/>
                    <a:pt x="2507" y="428"/>
                    <a:pt x="2506" y="424"/>
                  </a:cubicBezTo>
                  <a:cubicBezTo>
                    <a:pt x="2506" y="419"/>
                    <a:pt x="2501" y="413"/>
                    <a:pt x="2497" y="410"/>
                  </a:cubicBezTo>
                  <a:cubicBezTo>
                    <a:pt x="2495" y="410"/>
                    <a:pt x="2494" y="409"/>
                    <a:pt x="2493" y="409"/>
                  </a:cubicBezTo>
                  <a:moveTo>
                    <a:pt x="3848" y="407"/>
                  </a:moveTo>
                  <a:cubicBezTo>
                    <a:pt x="3847" y="407"/>
                    <a:pt x="3846" y="408"/>
                    <a:pt x="3845" y="408"/>
                  </a:cubicBezTo>
                  <a:cubicBezTo>
                    <a:pt x="3838" y="411"/>
                    <a:pt x="3831" y="418"/>
                    <a:pt x="3829" y="425"/>
                  </a:cubicBezTo>
                  <a:cubicBezTo>
                    <a:pt x="3828" y="430"/>
                    <a:pt x="3829" y="434"/>
                    <a:pt x="3833" y="434"/>
                  </a:cubicBezTo>
                  <a:cubicBezTo>
                    <a:pt x="3834" y="434"/>
                    <a:pt x="3835" y="434"/>
                    <a:pt x="3837" y="433"/>
                  </a:cubicBezTo>
                  <a:cubicBezTo>
                    <a:pt x="3843" y="430"/>
                    <a:pt x="3850" y="423"/>
                    <a:pt x="3852" y="416"/>
                  </a:cubicBezTo>
                  <a:cubicBezTo>
                    <a:pt x="3854" y="411"/>
                    <a:pt x="3852" y="407"/>
                    <a:pt x="3848" y="407"/>
                  </a:cubicBezTo>
                  <a:moveTo>
                    <a:pt x="2437" y="382"/>
                  </a:moveTo>
                  <a:cubicBezTo>
                    <a:pt x="2434" y="382"/>
                    <a:pt x="2432" y="385"/>
                    <a:pt x="2433" y="389"/>
                  </a:cubicBezTo>
                  <a:cubicBezTo>
                    <a:pt x="2434" y="394"/>
                    <a:pt x="2438" y="400"/>
                    <a:pt x="2443" y="402"/>
                  </a:cubicBezTo>
                  <a:cubicBezTo>
                    <a:pt x="2444" y="402"/>
                    <a:pt x="2445" y="402"/>
                    <a:pt x="2446" y="402"/>
                  </a:cubicBezTo>
                  <a:cubicBezTo>
                    <a:pt x="2449" y="402"/>
                    <a:pt x="2450" y="400"/>
                    <a:pt x="2450" y="396"/>
                  </a:cubicBezTo>
                  <a:cubicBezTo>
                    <a:pt x="2449" y="391"/>
                    <a:pt x="2444" y="385"/>
                    <a:pt x="2440" y="383"/>
                  </a:cubicBezTo>
                  <a:cubicBezTo>
                    <a:pt x="2439" y="383"/>
                    <a:pt x="2438" y="382"/>
                    <a:pt x="2437" y="382"/>
                  </a:cubicBezTo>
                  <a:moveTo>
                    <a:pt x="3924" y="377"/>
                  </a:moveTo>
                  <a:cubicBezTo>
                    <a:pt x="3923" y="377"/>
                    <a:pt x="3922" y="377"/>
                    <a:pt x="3921" y="378"/>
                  </a:cubicBezTo>
                  <a:cubicBezTo>
                    <a:pt x="3915" y="380"/>
                    <a:pt x="3908" y="388"/>
                    <a:pt x="3905" y="394"/>
                  </a:cubicBezTo>
                  <a:cubicBezTo>
                    <a:pt x="3904" y="400"/>
                    <a:pt x="3905" y="403"/>
                    <a:pt x="3908" y="403"/>
                  </a:cubicBezTo>
                  <a:cubicBezTo>
                    <a:pt x="3910" y="403"/>
                    <a:pt x="3911" y="402"/>
                    <a:pt x="3912" y="402"/>
                  </a:cubicBezTo>
                  <a:cubicBezTo>
                    <a:pt x="3918" y="399"/>
                    <a:pt x="3925" y="392"/>
                    <a:pt x="3928" y="385"/>
                  </a:cubicBezTo>
                  <a:cubicBezTo>
                    <a:pt x="3929" y="380"/>
                    <a:pt x="3928" y="377"/>
                    <a:pt x="3924" y="377"/>
                  </a:cubicBezTo>
                  <a:moveTo>
                    <a:pt x="2379" y="358"/>
                  </a:moveTo>
                  <a:cubicBezTo>
                    <a:pt x="2376" y="358"/>
                    <a:pt x="2375" y="360"/>
                    <a:pt x="2375" y="364"/>
                  </a:cubicBezTo>
                  <a:cubicBezTo>
                    <a:pt x="2377" y="369"/>
                    <a:pt x="2381" y="375"/>
                    <a:pt x="2386" y="377"/>
                  </a:cubicBezTo>
                  <a:cubicBezTo>
                    <a:pt x="2387" y="377"/>
                    <a:pt x="2388" y="377"/>
                    <a:pt x="2389" y="377"/>
                  </a:cubicBezTo>
                  <a:cubicBezTo>
                    <a:pt x="2392" y="377"/>
                    <a:pt x="2393" y="375"/>
                    <a:pt x="2393" y="371"/>
                  </a:cubicBezTo>
                  <a:cubicBezTo>
                    <a:pt x="2391" y="366"/>
                    <a:pt x="2387" y="360"/>
                    <a:pt x="2382" y="359"/>
                  </a:cubicBezTo>
                  <a:cubicBezTo>
                    <a:pt x="2381" y="358"/>
                    <a:pt x="2380" y="358"/>
                    <a:pt x="2379" y="358"/>
                  </a:cubicBezTo>
                  <a:moveTo>
                    <a:pt x="3999" y="346"/>
                  </a:moveTo>
                  <a:cubicBezTo>
                    <a:pt x="3998" y="346"/>
                    <a:pt x="3997" y="347"/>
                    <a:pt x="3995" y="347"/>
                  </a:cubicBezTo>
                  <a:cubicBezTo>
                    <a:pt x="3989" y="350"/>
                    <a:pt x="3983" y="357"/>
                    <a:pt x="3980" y="363"/>
                  </a:cubicBezTo>
                  <a:cubicBezTo>
                    <a:pt x="3978" y="368"/>
                    <a:pt x="3979" y="371"/>
                    <a:pt x="3982" y="371"/>
                  </a:cubicBezTo>
                  <a:cubicBezTo>
                    <a:pt x="3983" y="371"/>
                    <a:pt x="3985" y="371"/>
                    <a:pt x="3986" y="370"/>
                  </a:cubicBezTo>
                  <a:cubicBezTo>
                    <a:pt x="3992" y="367"/>
                    <a:pt x="3999" y="360"/>
                    <a:pt x="4002" y="354"/>
                  </a:cubicBezTo>
                  <a:cubicBezTo>
                    <a:pt x="4004" y="349"/>
                    <a:pt x="4002" y="346"/>
                    <a:pt x="3999" y="346"/>
                  </a:cubicBezTo>
                  <a:moveTo>
                    <a:pt x="2321" y="337"/>
                  </a:moveTo>
                  <a:cubicBezTo>
                    <a:pt x="2318" y="337"/>
                    <a:pt x="2316" y="339"/>
                    <a:pt x="2317" y="343"/>
                  </a:cubicBezTo>
                  <a:cubicBezTo>
                    <a:pt x="2318" y="348"/>
                    <a:pt x="2323" y="353"/>
                    <a:pt x="2328" y="355"/>
                  </a:cubicBezTo>
                  <a:cubicBezTo>
                    <a:pt x="2329" y="355"/>
                    <a:pt x="2330" y="355"/>
                    <a:pt x="2330" y="355"/>
                  </a:cubicBezTo>
                  <a:cubicBezTo>
                    <a:pt x="2334" y="355"/>
                    <a:pt x="2335" y="353"/>
                    <a:pt x="2334" y="349"/>
                  </a:cubicBezTo>
                  <a:cubicBezTo>
                    <a:pt x="2333" y="344"/>
                    <a:pt x="2328" y="339"/>
                    <a:pt x="2324" y="337"/>
                  </a:cubicBezTo>
                  <a:cubicBezTo>
                    <a:pt x="2323" y="337"/>
                    <a:pt x="2322" y="337"/>
                    <a:pt x="2321" y="337"/>
                  </a:cubicBezTo>
                  <a:moveTo>
                    <a:pt x="7" y="336"/>
                  </a:moveTo>
                  <a:cubicBezTo>
                    <a:pt x="7" y="336"/>
                    <a:pt x="6" y="336"/>
                    <a:pt x="6" y="337"/>
                  </a:cubicBezTo>
                  <a:cubicBezTo>
                    <a:pt x="2" y="338"/>
                    <a:pt x="0" y="350"/>
                    <a:pt x="2" y="362"/>
                  </a:cubicBezTo>
                  <a:cubicBezTo>
                    <a:pt x="3" y="373"/>
                    <a:pt x="8" y="382"/>
                    <a:pt x="12" y="382"/>
                  </a:cubicBezTo>
                  <a:cubicBezTo>
                    <a:pt x="12" y="382"/>
                    <a:pt x="13" y="381"/>
                    <a:pt x="13" y="381"/>
                  </a:cubicBezTo>
                  <a:cubicBezTo>
                    <a:pt x="17" y="379"/>
                    <a:pt x="19" y="368"/>
                    <a:pt x="17" y="355"/>
                  </a:cubicBezTo>
                  <a:cubicBezTo>
                    <a:pt x="16" y="344"/>
                    <a:pt x="11" y="336"/>
                    <a:pt x="7" y="336"/>
                  </a:cubicBezTo>
                  <a:moveTo>
                    <a:pt x="2262" y="320"/>
                  </a:moveTo>
                  <a:cubicBezTo>
                    <a:pt x="2258" y="320"/>
                    <a:pt x="2256" y="322"/>
                    <a:pt x="2257" y="327"/>
                  </a:cubicBezTo>
                  <a:cubicBezTo>
                    <a:pt x="2259" y="331"/>
                    <a:pt x="2264" y="336"/>
                    <a:pt x="2268" y="338"/>
                  </a:cubicBezTo>
                  <a:cubicBezTo>
                    <a:pt x="2269" y="338"/>
                    <a:pt x="2270" y="338"/>
                    <a:pt x="2271" y="338"/>
                  </a:cubicBezTo>
                  <a:cubicBezTo>
                    <a:pt x="2274" y="338"/>
                    <a:pt x="2276" y="335"/>
                    <a:pt x="2275" y="331"/>
                  </a:cubicBezTo>
                  <a:cubicBezTo>
                    <a:pt x="2274" y="326"/>
                    <a:pt x="2269" y="321"/>
                    <a:pt x="2264" y="320"/>
                  </a:cubicBezTo>
                  <a:cubicBezTo>
                    <a:pt x="2263" y="320"/>
                    <a:pt x="2262" y="320"/>
                    <a:pt x="2262" y="320"/>
                  </a:cubicBezTo>
                  <a:moveTo>
                    <a:pt x="1163" y="319"/>
                  </a:moveTo>
                  <a:cubicBezTo>
                    <a:pt x="1157" y="319"/>
                    <a:pt x="1148" y="320"/>
                    <a:pt x="1141" y="322"/>
                  </a:cubicBezTo>
                  <a:cubicBezTo>
                    <a:pt x="1134" y="323"/>
                    <a:pt x="1133" y="324"/>
                    <a:pt x="1138" y="325"/>
                  </a:cubicBezTo>
                  <a:cubicBezTo>
                    <a:pt x="1138" y="325"/>
                    <a:pt x="1138" y="325"/>
                    <a:pt x="1139" y="325"/>
                  </a:cubicBezTo>
                  <a:cubicBezTo>
                    <a:pt x="1144" y="325"/>
                    <a:pt x="1154" y="323"/>
                    <a:pt x="1160" y="322"/>
                  </a:cubicBezTo>
                  <a:cubicBezTo>
                    <a:pt x="1167" y="320"/>
                    <a:pt x="1168" y="319"/>
                    <a:pt x="1163" y="319"/>
                  </a:cubicBezTo>
                  <a:moveTo>
                    <a:pt x="1097" y="318"/>
                  </a:moveTo>
                  <a:cubicBezTo>
                    <a:pt x="1092" y="318"/>
                    <a:pt x="1082" y="320"/>
                    <a:pt x="1075" y="321"/>
                  </a:cubicBezTo>
                  <a:cubicBezTo>
                    <a:pt x="1068" y="323"/>
                    <a:pt x="1067" y="324"/>
                    <a:pt x="1072" y="324"/>
                  </a:cubicBezTo>
                  <a:cubicBezTo>
                    <a:pt x="1072" y="324"/>
                    <a:pt x="1072" y="324"/>
                    <a:pt x="1073" y="324"/>
                  </a:cubicBezTo>
                  <a:cubicBezTo>
                    <a:pt x="1078" y="324"/>
                    <a:pt x="1088" y="323"/>
                    <a:pt x="1094" y="321"/>
                  </a:cubicBezTo>
                  <a:cubicBezTo>
                    <a:pt x="1101" y="320"/>
                    <a:pt x="1103" y="319"/>
                    <a:pt x="1097" y="318"/>
                  </a:cubicBezTo>
                  <a:cubicBezTo>
                    <a:pt x="1097" y="318"/>
                    <a:pt x="1097" y="318"/>
                    <a:pt x="1097" y="318"/>
                  </a:cubicBezTo>
                  <a:moveTo>
                    <a:pt x="1228" y="318"/>
                  </a:moveTo>
                  <a:cubicBezTo>
                    <a:pt x="1228" y="318"/>
                    <a:pt x="1228" y="318"/>
                    <a:pt x="1228" y="318"/>
                  </a:cubicBezTo>
                  <a:cubicBezTo>
                    <a:pt x="1223" y="319"/>
                    <a:pt x="1213" y="320"/>
                    <a:pt x="1207" y="322"/>
                  </a:cubicBezTo>
                  <a:cubicBezTo>
                    <a:pt x="1200" y="323"/>
                    <a:pt x="1200" y="325"/>
                    <a:pt x="1205" y="325"/>
                  </a:cubicBezTo>
                  <a:cubicBezTo>
                    <a:pt x="1210" y="325"/>
                    <a:pt x="1220" y="323"/>
                    <a:pt x="1226" y="322"/>
                  </a:cubicBezTo>
                  <a:cubicBezTo>
                    <a:pt x="1232" y="320"/>
                    <a:pt x="1233" y="318"/>
                    <a:pt x="1228" y="318"/>
                  </a:cubicBezTo>
                  <a:moveTo>
                    <a:pt x="1294" y="318"/>
                  </a:moveTo>
                  <a:cubicBezTo>
                    <a:pt x="1293" y="318"/>
                    <a:pt x="1293" y="318"/>
                    <a:pt x="1293" y="318"/>
                  </a:cubicBezTo>
                  <a:cubicBezTo>
                    <a:pt x="1288" y="318"/>
                    <a:pt x="1279" y="319"/>
                    <a:pt x="1273" y="321"/>
                  </a:cubicBezTo>
                  <a:cubicBezTo>
                    <a:pt x="1267" y="323"/>
                    <a:pt x="1266" y="325"/>
                    <a:pt x="1272" y="325"/>
                  </a:cubicBezTo>
                  <a:cubicBezTo>
                    <a:pt x="1272" y="325"/>
                    <a:pt x="1272" y="325"/>
                    <a:pt x="1272" y="325"/>
                  </a:cubicBezTo>
                  <a:cubicBezTo>
                    <a:pt x="1277" y="325"/>
                    <a:pt x="1287" y="323"/>
                    <a:pt x="1292" y="321"/>
                  </a:cubicBezTo>
                  <a:cubicBezTo>
                    <a:pt x="1298" y="319"/>
                    <a:pt x="1298" y="318"/>
                    <a:pt x="1294" y="318"/>
                  </a:cubicBezTo>
                  <a:moveTo>
                    <a:pt x="1031" y="317"/>
                  </a:moveTo>
                  <a:cubicBezTo>
                    <a:pt x="1025" y="317"/>
                    <a:pt x="1016" y="318"/>
                    <a:pt x="1010" y="320"/>
                  </a:cubicBezTo>
                  <a:cubicBezTo>
                    <a:pt x="1003" y="321"/>
                    <a:pt x="1002" y="323"/>
                    <a:pt x="1007" y="323"/>
                  </a:cubicBezTo>
                  <a:cubicBezTo>
                    <a:pt x="1007" y="323"/>
                    <a:pt x="1008" y="323"/>
                    <a:pt x="1008" y="323"/>
                  </a:cubicBezTo>
                  <a:cubicBezTo>
                    <a:pt x="1013" y="323"/>
                    <a:pt x="1023" y="322"/>
                    <a:pt x="1029" y="320"/>
                  </a:cubicBezTo>
                  <a:cubicBezTo>
                    <a:pt x="1036" y="319"/>
                    <a:pt x="1038" y="317"/>
                    <a:pt x="1032" y="317"/>
                  </a:cubicBezTo>
                  <a:cubicBezTo>
                    <a:pt x="1032" y="317"/>
                    <a:pt x="1031" y="317"/>
                    <a:pt x="1031" y="317"/>
                  </a:cubicBezTo>
                  <a:moveTo>
                    <a:pt x="65" y="317"/>
                  </a:moveTo>
                  <a:cubicBezTo>
                    <a:pt x="64" y="317"/>
                    <a:pt x="64" y="317"/>
                    <a:pt x="64" y="317"/>
                  </a:cubicBezTo>
                  <a:cubicBezTo>
                    <a:pt x="59" y="318"/>
                    <a:pt x="56" y="329"/>
                    <a:pt x="57" y="341"/>
                  </a:cubicBezTo>
                  <a:cubicBezTo>
                    <a:pt x="59" y="352"/>
                    <a:pt x="63" y="360"/>
                    <a:pt x="68" y="360"/>
                  </a:cubicBezTo>
                  <a:cubicBezTo>
                    <a:pt x="68" y="360"/>
                    <a:pt x="68" y="360"/>
                    <a:pt x="69" y="360"/>
                  </a:cubicBezTo>
                  <a:cubicBezTo>
                    <a:pt x="74" y="359"/>
                    <a:pt x="76" y="348"/>
                    <a:pt x="75" y="336"/>
                  </a:cubicBezTo>
                  <a:cubicBezTo>
                    <a:pt x="74" y="325"/>
                    <a:pt x="69" y="317"/>
                    <a:pt x="65" y="317"/>
                  </a:cubicBezTo>
                  <a:moveTo>
                    <a:pt x="1359" y="316"/>
                  </a:moveTo>
                  <a:cubicBezTo>
                    <a:pt x="1359" y="316"/>
                    <a:pt x="1358" y="316"/>
                    <a:pt x="1358" y="316"/>
                  </a:cubicBezTo>
                  <a:cubicBezTo>
                    <a:pt x="1353" y="316"/>
                    <a:pt x="1344" y="318"/>
                    <a:pt x="1339" y="320"/>
                  </a:cubicBezTo>
                  <a:cubicBezTo>
                    <a:pt x="1334" y="322"/>
                    <a:pt x="1334" y="324"/>
                    <a:pt x="1339" y="324"/>
                  </a:cubicBezTo>
                  <a:cubicBezTo>
                    <a:pt x="1339" y="324"/>
                    <a:pt x="1339" y="324"/>
                    <a:pt x="1339" y="324"/>
                  </a:cubicBezTo>
                  <a:cubicBezTo>
                    <a:pt x="1345" y="324"/>
                    <a:pt x="1353" y="322"/>
                    <a:pt x="1358" y="320"/>
                  </a:cubicBezTo>
                  <a:cubicBezTo>
                    <a:pt x="1363" y="318"/>
                    <a:pt x="1364" y="316"/>
                    <a:pt x="1359" y="316"/>
                  </a:cubicBezTo>
                  <a:moveTo>
                    <a:pt x="4072" y="316"/>
                  </a:moveTo>
                  <a:cubicBezTo>
                    <a:pt x="4071" y="316"/>
                    <a:pt x="4069" y="316"/>
                    <a:pt x="4068" y="317"/>
                  </a:cubicBezTo>
                  <a:cubicBezTo>
                    <a:pt x="4062" y="319"/>
                    <a:pt x="4055" y="326"/>
                    <a:pt x="4053" y="332"/>
                  </a:cubicBezTo>
                  <a:cubicBezTo>
                    <a:pt x="4051" y="336"/>
                    <a:pt x="4051" y="339"/>
                    <a:pt x="4054" y="339"/>
                  </a:cubicBezTo>
                  <a:cubicBezTo>
                    <a:pt x="4055" y="339"/>
                    <a:pt x="4056" y="338"/>
                    <a:pt x="4058" y="338"/>
                  </a:cubicBezTo>
                  <a:cubicBezTo>
                    <a:pt x="4064" y="335"/>
                    <a:pt x="4071" y="328"/>
                    <a:pt x="4073" y="323"/>
                  </a:cubicBezTo>
                  <a:cubicBezTo>
                    <a:pt x="4076" y="318"/>
                    <a:pt x="4075" y="316"/>
                    <a:pt x="4072" y="316"/>
                  </a:cubicBezTo>
                  <a:moveTo>
                    <a:pt x="1424" y="315"/>
                  </a:moveTo>
                  <a:cubicBezTo>
                    <a:pt x="1424" y="315"/>
                    <a:pt x="1424" y="315"/>
                    <a:pt x="1423" y="315"/>
                  </a:cubicBezTo>
                  <a:cubicBezTo>
                    <a:pt x="1418" y="315"/>
                    <a:pt x="1410" y="317"/>
                    <a:pt x="1405" y="319"/>
                  </a:cubicBezTo>
                  <a:cubicBezTo>
                    <a:pt x="1401" y="322"/>
                    <a:pt x="1401" y="323"/>
                    <a:pt x="1406" y="323"/>
                  </a:cubicBezTo>
                  <a:cubicBezTo>
                    <a:pt x="1406" y="323"/>
                    <a:pt x="1406" y="323"/>
                    <a:pt x="1407" y="323"/>
                  </a:cubicBezTo>
                  <a:cubicBezTo>
                    <a:pt x="1412" y="323"/>
                    <a:pt x="1420" y="321"/>
                    <a:pt x="1425" y="319"/>
                  </a:cubicBezTo>
                  <a:cubicBezTo>
                    <a:pt x="1429" y="317"/>
                    <a:pt x="1429" y="315"/>
                    <a:pt x="1424" y="315"/>
                  </a:cubicBezTo>
                  <a:moveTo>
                    <a:pt x="961" y="314"/>
                  </a:moveTo>
                  <a:cubicBezTo>
                    <a:pt x="956" y="314"/>
                    <a:pt x="947" y="315"/>
                    <a:pt x="941" y="317"/>
                  </a:cubicBezTo>
                  <a:cubicBezTo>
                    <a:pt x="935" y="319"/>
                    <a:pt x="934" y="321"/>
                    <a:pt x="939" y="321"/>
                  </a:cubicBezTo>
                  <a:cubicBezTo>
                    <a:pt x="940" y="321"/>
                    <a:pt x="940" y="321"/>
                    <a:pt x="940" y="321"/>
                  </a:cubicBezTo>
                  <a:cubicBezTo>
                    <a:pt x="946" y="321"/>
                    <a:pt x="955" y="320"/>
                    <a:pt x="962" y="318"/>
                  </a:cubicBezTo>
                  <a:cubicBezTo>
                    <a:pt x="968" y="316"/>
                    <a:pt x="969" y="314"/>
                    <a:pt x="963" y="314"/>
                  </a:cubicBezTo>
                  <a:cubicBezTo>
                    <a:pt x="963" y="314"/>
                    <a:pt x="962" y="314"/>
                    <a:pt x="961" y="314"/>
                  </a:cubicBezTo>
                  <a:moveTo>
                    <a:pt x="1489" y="313"/>
                  </a:moveTo>
                  <a:cubicBezTo>
                    <a:pt x="1489" y="313"/>
                    <a:pt x="1489" y="313"/>
                    <a:pt x="1489" y="313"/>
                  </a:cubicBezTo>
                  <a:cubicBezTo>
                    <a:pt x="1483" y="313"/>
                    <a:pt x="1476" y="315"/>
                    <a:pt x="1472" y="318"/>
                  </a:cubicBezTo>
                  <a:cubicBezTo>
                    <a:pt x="1468" y="320"/>
                    <a:pt x="1469" y="323"/>
                    <a:pt x="1474" y="323"/>
                  </a:cubicBezTo>
                  <a:cubicBezTo>
                    <a:pt x="1474" y="323"/>
                    <a:pt x="1474" y="323"/>
                    <a:pt x="1474" y="323"/>
                  </a:cubicBezTo>
                  <a:cubicBezTo>
                    <a:pt x="1480" y="322"/>
                    <a:pt x="1487" y="320"/>
                    <a:pt x="1491" y="317"/>
                  </a:cubicBezTo>
                  <a:cubicBezTo>
                    <a:pt x="1495" y="315"/>
                    <a:pt x="1494" y="313"/>
                    <a:pt x="1489" y="313"/>
                  </a:cubicBezTo>
                  <a:moveTo>
                    <a:pt x="1554" y="311"/>
                  </a:moveTo>
                  <a:cubicBezTo>
                    <a:pt x="1554" y="311"/>
                    <a:pt x="1554" y="311"/>
                    <a:pt x="1554" y="311"/>
                  </a:cubicBezTo>
                  <a:cubicBezTo>
                    <a:pt x="1548" y="311"/>
                    <a:pt x="1541" y="313"/>
                    <a:pt x="1538" y="316"/>
                  </a:cubicBezTo>
                  <a:cubicBezTo>
                    <a:pt x="1535" y="319"/>
                    <a:pt x="1536" y="322"/>
                    <a:pt x="1542" y="322"/>
                  </a:cubicBezTo>
                  <a:cubicBezTo>
                    <a:pt x="1542" y="322"/>
                    <a:pt x="1542" y="322"/>
                    <a:pt x="1542" y="322"/>
                  </a:cubicBezTo>
                  <a:cubicBezTo>
                    <a:pt x="1547" y="321"/>
                    <a:pt x="1554" y="319"/>
                    <a:pt x="1558" y="316"/>
                  </a:cubicBezTo>
                  <a:cubicBezTo>
                    <a:pt x="1561" y="313"/>
                    <a:pt x="1559" y="311"/>
                    <a:pt x="1554" y="311"/>
                  </a:cubicBezTo>
                  <a:moveTo>
                    <a:pt x="889" y="309"/>
                  </a:moveTo>
                  <a:cubicBezTo>
                    <a:pt x="883" y="309"/>
                    <a:pt x="874" y="311"/>
                    <a:pt x="869" y="313"/>
                  </a:cubicBezTo>
                  <a:cubicBezTo>
                    <a:pt x="863" y="316"/>
                    <a:pt x="863" y="318"/>
                    <a:pt x="868" y="319"/>
                  </a:cubicBezTo>
                  <a:cubicBezTo>
                    <a:pt x="869" y="319"/>
                    <a:pt x="869" y="319"/>
                    <a:pt x="869" y="319"/>
                  </a:cubicBezTo>
                  <a:cubicBezTo>
                    <a:pt x="875" y="319"/>
                    <a:pt x="884" y="317"/>
                    <a:pt x="890" y="314"/>
                  </a:cubicBezTo>
                  <a:cubicBezTo>
                    <a:pt x="896" y="312"/>
                    <a:pt x="897" y="309"/>
                    <a:pt x="891" y="309"/>
                  </a:cubicBezTo>
                  <a:cubicBezTo>
                    <a:pt x="890" y="309"/>
                    <a:pt x="889" y="309"/>
                    <a:pt x="889" y="309"/>
                  </a:cubicBezTo>
                  <a:moveTo>
                    <a:pt x="1619" y="309"/>
                  </a:moveTo>
                  <a:cubicBezTo>
                    <a:pt x="1619" y="309"/>
                    <a:pt x="1619" y="309"/>
                    <a:pt x="1619" y="309"/>
                  </a:cubicBezTo>
                  <a:cubicBezTo>
                    <a:pt x="1613" y="309"/>
                    <a:pt x="1607" y="312"/>
                    <a:pt x="1604" y="315"/>
                  </a:cubicBezTo>
                  <a:cubicBezTo>
                    <a:pt x="1602" y="318"/>
                    <a:pt x="1604" y="320"/>
                    <a:pt x="1609" y="320"/>
                  </a:cubicBezTo>
                  <a:cubicBezTo>
                    <a:pt x="1609" y="320"/>
                    <a:pt x="1609" y="320"/>
                    <a:pt x="1610" y="320"/>
                  </a:cubicBezTo>
                  <a:cubicBezTo>
                    <a:pt x="1615" y="320"/>
                    <a:pt x="1621" y="318"/>
                    <a:pt x="1624" y="314"/>
                  </a:cubicBezTo>
                  <a:cubicBezTo>
                    <a:pt x="1626" y="311"/>
                    <a:pt x="1624" y="309"/>
                    <a:pt x="1619" y="309"/>
                  </a:cubicBezTo>
                  <a:moveTo>
                    <a:pt x="2201" y="307"/>
                  </a:moveTo>
                  <a:cubicBezTo>
                    <a:pt x="2197" y="307"/>
                    <a:pt x="2195" y="311"/>
                    <a:pt x="2196" y="315"/>
                  </a:cubicBezTo>
                  <a:cubicBezTo>
                    <a:pt x="2197" y="320"/>
                    <a:pt x="2203" y="324"/>
                    <a:pt x="2208" y="325"/>
                  </a:cubicBezTo>
                  <a:cubicBezTo>
                    <a:pt x="2208" y="325"/>
                    <a:pt x="2209" y="325"/>
                    <a:pt x="2209" y="325"/>
                  </a:cubicBezTo>
                  <a:cubicBezTo>
                    <a:pt x="2213" y="325"/>
                    <a:pt x="2215" y="322"/>
                    <a:pt x="2214" y="318"/>
                  </a:cubicBezTo>
                  <a:cubicBezTo>
                    <a:pt x="2213" y="313"/>
                    <a:pt x="2208" y="308"/>
                    <a:pt x="2203" y="308"/>
                  </a:cubicBezTo>
                  <a:cubicBezTo>
                    <a:pt x="2202" y="308"/>
                    <a:pt x="2202" y="307"/>
                    <a:pt x="2201" y="307"/>
                  </a:cubicBezTo>
                  <a:moveTo>
                    <a:pt x="1684" y="307"/>
                  </a:moveTo>
                  <a:cubicBezTo>
                    <a:pt x="1684" y="307"/>
                    <a:pt x="1684" y="307"/>
                    <a:pt x="1684" y="307"/>
                  </a:cubicBezTo>
                  <a:cubicBezTo>
                    <a:pt x="1679" y="307"/>
                    <a:pt x="1673" y="310"/>
                    <a:pt x="1671" y="313"/>
                  </a:cubicBezTo>
                  <a:cubicBezTo>
                    <a:pt x="1669" y="317"/>
                    <a:pt x="1672" y="319"/>
                    <a:pt x="1677" y="319"/>
                  </a:cubicBezTo>
                  <a:cubicBezTo>
                    <a:pt x="1677" y="319"/>
                    <a:pt x="1677" y="319"/>
                    <a:pt x="1677" y="319"/>
                  </a:cubicBezTo>
                  <a:cubicBezTo>
                    <a:pt x="1683" y="319"/>
                    <a:pt x="1689" y="316"/>
                    <a:pt x="1690" y="313"/>
                  </a:cubicBezTo>
                  <a:cubicBezTo>
                    <a:pt x="1692" y="309"/>
                    <a:pt x="1689" y="307"/>
                    <a:pt x="1684" y="307"/>
                  </a:cubicBezTo>
                  <a:moveTo>
                    <a:pt x="1749" y="305"/>
                  </a:moveTo>
                  <a:cubicBezTo>
                    <a:pt x="1749" y="305"/>
                    <a:pt x="1749" y="305"/>
                    <a:pt x="1749" y="305"/>
                  </a:cubicBezTo>
                  <a:cubicBezTo>
                    <a:pt x="1744" y="305"/>
                    <a:pt x="1738" y="308"/>
                    <a:pt x="1737" y="312"/>
                  </a:cubicBezTo>
                  <a:cubicBezTo>
                    <a:pt x="1736" y="316"/>
                    <a:pt x="1739" y="319"/>
                    <a:pt x="1745" y="319"/>
                  </a:cubicBezTo>
                  <a:cubicBezTo>
                    <a:pt x="1745" y="319"/>
                    <a:pt x="1745" y="319"/>
                    <a:pt x="1745" y="319"/>
                  </a:cubicBezTo>
                  <a:cubicBezTo>
                    <a:pt x="1750" y="318"/>
                    <a:pt x="1756" y="315"/>
                    <a:pt x="1757" y="311"/>
                  </a:cubicBezTo>
                  <a:cubicBezTo>
                    <a:pt x="1758" y="308"/>
                    <a:pt x="1754" y="305"/>
                    <a:pt x="1749" y="305"/>
                  </a:cubicBezTo>
                  <a:moveTo>
                    <a:pt x="813" y="303"/>
                  </a:moveTo>
                  <a:cubicBezTo>
                    <a:pt x="807" y="303"/>
                    <a:pt x="799" y="306"/>
                    <a:pt x="794" y="309"/>
                  </a:cubicBezTo>
                  <a:cubicBezTo>
                    <a:pt x="788" y="312"/>
                    <a:pt x="789" y="315"/>
                    <a:pt x="795" y="316"/>
                  </a:cubicBezTo>
                  <a:cubicBezTo>
                    <a:pt x="795" y="316"/>
                    <a:pt x="795" y="316"/>
                    <a:pt x="796" y="316"/>
                  </a:cubicBezTo>
                  <a:cubicBezTo>
                    <a:pt x="802" y="316"/>
                    <a:pt x="811" y="313"/>
                    <a:pt x="816" y="310"/>
                  </a:cubicBezTo>
                  <a:cubicBezTo>
                    <a:pt x="822" y="307"/>
                    <a:pt x="821" y="304"/>
                    <a:pt x="815" y="303"/>
                  </a:cubicBezTo>
                  <a:cubicBezTo>
                    <a:pt x="814" y="303"/>
                    <a:pt x="814" y="303"/>
                    <a:pt x="813" y="303"/>
                  </a:cubicBezTo>
                  <a:moveTo>
                    <a:pt x="1814" y="303"/>
                  </a:moveTo>
                  <a:cubicBezTo>
                    <a:pt x="1814" y="303"/>
                    <a:pt x="1814" y="303"/>
                    <a:pt x="1814" y="303"/>
                  </a:cubicBezTo>
                  <a:cubicBezTo>
                    <a:pt x="1809" y="303"/>
                    <a:pt x="1804" y="307"/>
                    <a:pt x="1803" y="311"/>
                  </a:cubicBezTo>
                  <a:cubicBezTo>
                    <a:pt x="1803" y="315"/>
                    <a:pt x="1807" y="318"/>
                    <a:pt x="1812" y="318"/>
                  </a:cubicBezTo>
                  <a:cubicBezTo>
                    <a:pt x="1812" y="318"/>
                    <a:pt x="1812" y="318"/>
                    <a:pt x="1812" y="318"/>
                  </a:cubicBezTo>
                  <a:cubicBezTo>
                    <a:pt x="1818" y="318"/>
                    <a:pt x="1823" y="314"/>
                    <a:pt x="1823" y="310"/>
                  </a:cubicBezTo>
                  <a:cubicBezTo>
                    <a:pt x="1823" y="306"/>
                    <a:pt x="1819" y="303"/>
                    <a:pt x="1814" y="303"/>
                  </a:cubicBezTo>
                  <a:moveTo>
                    <a:pt x="127" y="302"/>
                  </a:moveTo>
                  <a:cubicBezTo>
                    <a:pt x="127" y="302"/>
                    <a:pt x="127" y="302"/>
                    <a:pt x="127" y="302"/>
                  </a:cubicBezTo>
                  <a:cubicBezTo>
                    <a:pt x="121" y="303"/>
                    <a:pt x="118" y="313"/>
                    <a:pt x="119" y="325"/>
                  </a:cubicBezTo>
                  <a:cubicBezTo>
                    <a:pt x="120" y="335"/>
                    <a:pt x="124" y="344"/>
                    <a:pt x="129" y="344"/>
                  </a:cubicBezTo>
                  <a:cubicBezTo>
                    <a:pt x="129" y="344"/>
                    <a:pt x="130" y="344"/>
                    <a:pt x="130" y="344"/>
                  </a:cubicBezTo>
                  <a:cubicBezTo>
                    <a:pt x="135" y="342"/>
                    <a:pt x="138" y="332"/>
                    <a:pt x="138" y="321"/>
                  </a:cubicBezTo>
                  <a:cubicBezTo>
                    <a:pt x="137" y="310"/>
                    <a:pt x="132" y="302"/>
                    <a:pt x="127" y="302"/>
                  </a:cubicBezTo>
                  <a:moveTo>
                    <a:pt x="1879" y="302"/>
                  </a:moveTo>
                  <a:cubicBezTo>
                    <a:pt x="1879" y="302"/>
                    <a:pt x="1879" y="302"/>
                    <a:pt x="1879" y="302"/>
                  </a:cubicBezTo>
                  <a:cubicBezTo>
                    <a:pt x="1874" y="302"/>
                    <a:pt x="1870" y="305"/>
                    <a:pt x="1870" y="310"/>
                  </a:cubicBezTo>
                  <a:cubicBezTo>
                    <a:pt x="1870" y="314"/>
                    <a:pt x="1874" y="317"/>
                    <a:pt x="1880" y="317"/>
                  </a:cubicBezTo>
                  <a:cubicBezTo>
                    <a:pt x="1880" y="317"/>
                    <a:pt x="1880" y="317"/>
                    <a:pt x="1880" y="317"/>
                  </a:cubicBezTo>
                  <a:cubicBezTo>
                    <a:pt x="1885" y="317"/>
                    <a:pt x="1889" y="314"/>
                    <a:pt x="1889" y="309"/>
                  </a:cubicBezTo>
                  <a:cubicBezTo>
                    <a:pt x="1889" y="305"/>
                    <a:pt x="1885" y="302"/>
                    <a:pt x="1879" y="302"/>
                  </a:cubicBezTo>
                  <a:moveTo>
                    <a:pt x="2139" y="301"/>
                  </a:moveTo>
                  <a:cubicBezTo>
                    <a:pt x="2134" y="301"/>
                    <a:pt x="2132" y="305"/>
                    <a:pt x="2133" y="310"/>
                  </a:cubicBezTo>
                  <a:cubicBezTo>
                    <a:pt x="2134" y="315"/>
                    <a:pt x="2140" y="319"/>
                    <a:pt x="2145" y="319"/>
                  </a:cubicBezTo>
                  <a:cubicBezTo>
                    <a:pt x="2145" y="319"/>
                    <a:pt x="2145" y="319"/>
                    <a:pt x="2145" y="319"/>
                  </a:cubicBezTo>
                  <a:cubicBezTo>
                    <a:pt x="2150" y="319"/>
                    <a:pt x="2153" y="315"/>
                    <a:pt x="2152" y="311"/>
                  </a:cubicBezTo>
                  <a:cubicBezTo>
                    <a:pt x="2150" y="306"/>
                    <a:pt x="2145" y="302"/>
                    <a:pt x="2140" y="301"/>
                  </a:cubicBezTo>
                  <a:cubicBezTo>
                    <a:pt x="2140" y="301"/>
                    <a:pt x="2139" y="301"/>
                    <a:pt x="2139" y="301"/>
                  </a:cubicBezTo>
                  <a:moveTo>
                    <a:pt x="1944" y="301"/>
                  </a:moveTo>
                  <a:cubicBezTo>
                    <a:pt x="1944" y="301"/>
                    <a:pt x="1944" y="301"/>
                    <a:pt x="1944" y="301"/>
                  </a:cubicBezTo>
                  <a:cubicBezTo>
                    <a:pt x="1939" y="301"/>
                    <a:pt x="1935" y="304"/>
                    <a:pt x="1936" y="309"/>
                  </a:cubicBezTo>
                  <a:cubicBezTo>
                    <a:pt x="1936" y="313"/>
                    <a:pt x="1941" y="317"/>
                    <a:pt x="1947" y="317"/>
                  </a:cubicBezTo>
                  <a:cubicBezTo>
                    <a:pt x="1947" y="317"/>
                    <a:pt x="1947" y="317"/>
                    <a:pt x="1947" y="317"/>
                  </a:cubicBezTo>
                  <a:cubicBezTo>
                    <a:pt x="1952" y="317"/>
                    <a:pt x="1956" y="313"/>
                    <a:pt x="1955" y="309"/>
                  </a:cubicBezTo>
                  <a:cubicBezTo>
                    <a:pt x="1955" y="304"/>
                    <a:pt x="1950" y="301"/>
                    <a:pt x="1944" y="301"/>
                  </a:cubicBezTo>
                  <a:moveTo>
                    <a:pt x="2075" y="300"/>
                  </a:moveTo>
                  <a:cubicBezTo>
                    <a:pt x="2070" y="300"/>
                    <a:pt x="2066" y="304"/>
                    <a:pt x="2068" y="309"/>
                  </a:cubicBezTo>
                  <a:cubicBezTo>
                    <a:pt x="2069" y="314"/>
                    <a:pt x="2074" y="318"/>
                    <a:pt x="2080" y="318"/>
                  </a:cubicBezTo>
                  <a:cubicBezTo>
                    <a:pt x="2080" y="318"/>
                    <a:pt x="2080" y="318"/>
                    <a:pt x="2080" y="318"/>
                  </a:cubicBezTo>
                  <a:cubicBezTo>
                    <a:pt x="2085" y="318"/>
                    <a:pt x="2088" y="314"/>
                    <a:pt x="2087" y="309"/>
                  </a:cubicBezTo>
                  <a:cubicBezTo>
                    <a:pt x="2086" y="304"/>
                    <a:pt x="2080" y="300"/>
                    <a:pt x="2075" y="300"/>
                  </a:cubicBezTo>
                  <a:cubicBezTo>
                    <a:pt x="2075" y="300"/>
                    <a:pt x="2075" y="300"/>
                    <a:pt x="2075" y="300"/>
                  </a:cubicBezTo>
                  <a:moveTo>
                    <a:pt x="2010" y="300"/>
                  </a:moveTo>
                  <a:cubicBezTo>
                    <a:pt x="2010" y="300"/>
                    <a:pt x="2010" y="300"/>
                    <a:pt x="2010" y="300"/>
                  </a:cubicBezTo>
                  <a:cubicBezTo>
                    <a:pt x="2004" y="300"/>
                    <a:pt x="2001" y="304"/>
                    <a:pt x="2002" y="309"/>
                  </a:cubicBezTo>
                  <a:cubicBezTo>
                    <a:pt x="2003" y="313"/>
                    <a:pt x="2008" y="317"/>
                    <a:pt x="2013" y="317"/>
                  </a:cubicBezTo>
                  <a:cubicBezTo>
                    <a:pt x="2013" y="317"/>
                    <a:pt x="2013" y="317"/>
                    <a:pt x="2013" y="317"/>
                  </a:cubicBezTo>
                  <a:cubicBezTo>
                    <a:pt x="2019" y="317"/>
                    <a:pt x="2022" y="313"/>
                    <a:pt x="2021" y="309"/>
                  </a:cubicBezTo>
                  <a:cubicBezTo>
                    <a:pt x="2020" y="304"/>
                    <a:pt x="2015" y="300"/>
                    <a:pt x="2010" y="300"/>
                  </a:cubicBezTo>
                  <a:moveTo>
                    <a:pt x="736" y="297"/>
                  </a:moveTo>
                  <a:cubicBezTo>
                    <a:pt x="729" y="297"/>
                    <a:pt x="721" y="300"/>
                    <a:pt x="717" y="305"/>
                  </a:cubicBezTo>
                  <a:cubicBezTo>
                    <a:pt x="712" y="309"/>
                    <a:pt x="713" y="313"/>
                    <a:pt x="719" y="313"/>
                  </a:cubicBezTo>
                  <a:cubicBezTo>
                    <a:pt x="719" y="313"/>
                    <a:pt x="719" y="313"/>
                    <a:pt x="720" y="313"/>
                  </a:cubicBezTo>
                  <a:cubicBezTo>
                    <a:pt x="726" y="313"/>
                    <a:pt x="735" y="310"/>
                    <a:pt x="739" y="306"/>
                  </a:cubicBezTo>
                  <a:cubicBezTo>
                    <a:pt x="744" y="302"/>
                    <a:pt x="743" y="298"/>
                    <a:pt x="737" y="297"/>
                  </a:cubicBezTo>
                  <a:cubicBezTo>
                    <a:pt x="737" y="297"/>
                    <a:pt x="736" y="297"/>
                    <a:pt x="736" y="297"/>
                  </a:cubicBezTo>
                  <a:moveTo>
                    <a:pt x="657" y="292"/>
                  </a:moveTo>
                  <a:cubicBezTo>
                    <a:pt x="650" y="292"/>
                    <a:pt x="642" y="296"/>
                    <a:pt x="638" y="301"/>
                  </a:cubicBezTo>
                  <a:cubicBezTo>
                    <a:pt x="634" y="306"/>
                    <a:pt x="636" y="310"/>
                    <a:pt x="642" y="311"/>
                  </a:cubicBezTo>
                  <a:cubicBezTo>
                    <a:pt x="642" y="311"/>
                    <a:pt x="642" y="311"/>
                    <a:pt x="643" y="311"/>
                  </a:cubicBezTo>
                  <a:cubicBezTo>
                    <a:pt x="649" y="311"/>
                    <a:pt x="657" y="307"/>
                    <a:pt x="661" y="302"/>
                  </a:cubicBezTo>
                  <a:cubicBezTo>
                    <a:pt x="666" y="297"/>
                    <a:pt x="664" y="292"/>
                    <a:pt x="658" y="292"/>
                  </a:cubicBezTo>
                  <a:cubicBezTo>
                    <a:pt x="657" y="292"/>
                    <a:pt x="657" y="292"/>
                    <a:pt x="657" y="292"/>
                  </a:cubicBezTo>
                  <a:moveTo>
                    <a:pt x="195" y="291"/>
                  </a:moveTo>
                  <a:cubicBezTo>
                    <a:pt x="195" y="291"/>
                    <a:pt x="195" y="291"/>
                    <a:pt x="194" y="291"/>
                  </a:cubicBezTo>
                  <a:cubicBezTo>
                    <a:pt x="189" y="292"/>
                    <a:pt x="184" y="301"/>
                    <a:pt x="185" y="312"/>
                  </a:cubicBezTo>
                  <a:cubicBezTo>
                    <a:pt x="185" y="323"/>
                    <a:pt x="189" y="331"/>
                    <a:pt x="194" y="331"/>
                  </a:cubicBezTo>
                  <a:cubicBezTo>
                    <a:pt x="195" y="331"/>
                    <a:pt x="195" y="331"/>
                    <a:pt x="195" y="331"/>
                  </a:cubicBezTo>
                  <a:cubicBezTo>
                    <a:pt x="201" y="330"/>
                    <a:pt x="205" y="320"/>
                    <a:pt x="205" y="310"/>
                  </a:cubicBezTo>
                  <a:cubicBezTo>
                    <a:pt x="205" y="299"/>
                    <a:pt x="200" y="291"/>
                    <a:pt x="195" y="291"/>
                  </a:cubicBezTo>
                  <a:moveTo>
                    <a:pt x="577" y="287"/>
                  </a:moveTo>
                  <a:cubicBezTo>
                    <a:pt x="570" y="287"/>
                    <a:pt x="563" y="291"/>
                    <a:pt x="560" y="298"/>
                  </a:cubicBezTo>
                  <a:cubicBezTo>
                    <a:pt x="556" y="304"/>
                    <a:pt x="559" y="309"/>
                    <a:pt x="565" y="309"/>
                  </a:cubicBezTo>
                  <a:cubicBezTo>
                    <a:pt x="565" y="309"/>
                    <a:pt x="565" y="309"/>
                    <a:pt x="565" y="309"/>
                  </a:cubicBezTo>
                  <a:cubicBezTo>
                    <a:pt x="571" y="309"/>
                    <a:pt x="579" y="304"/>
                    <a:pt x="583" y="298"/>
                  </a:cubicBezTo>
                  <a:cubicBezTo>
                    <a:pt x="586" y="292"/>
                    <a:pt x="584" y="287"/>
                    <a:pt x="578" y="287"/>
                  </a:cubicBezTo>
                  <a:cubicBezTo>
                    <a:pt x="577" y="287"/>
                    <a:pt x="577" y="287"/>
                    <a:pt x="577" y="287"/>
                  </a:cubicBezTo>
                  <a:moveTo>
                    <a:pt x="4142" y="286"/>
                  </a:moveTo>
                  <a:cubicBezTo>
                    <a:pt x="4141" y="286"/>
                    <a:pt x="4139" y="286"/>
                    <a:pt x="4138" y="287"/>
                  </a:cubicBezTo>
                  <a:cubicBezTo>
                    <a:pt x="4132" y="289"/>
                    <a:pt x="4126" y="295"/>
                    <a:pt x="4123" y="301"/>
                  </a:cubicBezTo>
                  <a:cubicBezTo>
                    <a:pt x="4121" y="304"/>
                    <a:pt x="4121" y="306"/>
                    <a:pt x="4123" y="306"/>
                  </a:cubicBezTo>
                  <a:cubicBezTo>
                    <a:pt x="4124" y="306"/>
                    <a:pt x="4126" y="306"/>
                    <a:pt x="4127" y="305"/>
                  </a:cubicBezTo>
                  <a:cubicBezTo>
                    <a:pt x="4133" y="303"/>
                    <a:pt x="4140" y="296"/>
                    <a:pt x="4143" y="291"/>
                  </a:cubicBezTo>
                  <a:cubicBezTo>
                    <a:pt x="4145" y="288"/>
                    <a:pt x="4144" y="286"/>
                    <a:pt x="4142" y="286"/>
                  </a:cubicBezTo>
                  <a:moveTo>
                    <a:pt x="267" y="285"/>
                  </a:moveTo>
                  <a:cubicBezTo>
                    <a:pt x="266" y="285"/>
                    <a:pt x="266" y="285"/>
                    <a:pt x="266" y="285"/>
                  </a:cubicBezTo>
                  <a:cubicBezTo>
                    <a:pt x="260" y="285"/>
                    <a:pt x="255" y="294"/>
                    <a:pt x="255" y="304"/>
                  </a:cubicBezTo>
                  <a:cubicBezTo>
                    <a:pt x="254" y="314"/>
                    <a:pt x="258" y="321"/>
                    <a:pt x="264" y="321"/>
                  </a:cubicBezTo>
                  <a:cubicBezTo>
                    <a:pt x="264" y="321"/>
                    <a:pt x="264" y="321"/>
                    <a:pt x="265" y="321"/>
                  </a:cubicBezTo>
                  <a:cubicBezTo>
                    <a:pt x="270" y="321"/>
                    <a:pt x="275" y="312"/>
                    <a:pt x="276" y="302"/>
                  </a:cubicBezTo>
                  <a:cubicBezTo>
                    <a:pt x="276" y="292"/>
                    <a:pt x="272" y="285"/>
                    <a:pt x="267" y="285"/>
                  </a:cubicBezTo>
                  <a:moveTo>
                    <a:pt x="497" y="283"/>
                  </a:moveTo>
                  <a:cubicBezTo>
                    <a:pt x="491" y="283"/>
                    <a:pt x="484" y="289"/>
                    <a:pt x="481" y="296"/>
                  </a:cubicBezTo>
                  <a:cubicBezTo>
                    <a:pt x="479" y="303"/>
                    <a:pt x="481" y="309"/>
                    <a:pt x="488" y="309"/>
                  </a:cubicBezTo>
                  <a:cubicBezTo>
                    <a:pt x="488" y="309"/>
                    <a:pt x="488" y="309"/>
                    <a:pt x="488" y="309"/>
                  </a:cubicBezTo>
                  <a:cubicBezTo>
                    <a:pt x="494" y="309"/>
                    <a:pt x="501" y="303"/>
                    <a:pt x="504" y="296"/>
                  </a:cubicBezTo>
                  <a:cubicBezTo>
                    <a:pt x="507" y="289"/>
                    <a:pt x="504" y="283"/>
                    <a:pt x="498" y="283"/>
                  </a:cubicBezTo>
                  <a:cubicBezTo>
                    <a:pt x="497" y="283"/>
                    <a:pt x="497" y="283"/>
                    <a:pt x="497" y="283"/>
                  </a:cubicBezTo>
                  <a:moveTo>
                    <a:pt x="341" y="282"/>
                  </a:moveTo>
                  <a:cubicBezTo>
                    <a:pt x="341" y="282"/>
                    <a:pt x="341" y="282"/>
                    <a:pt x="341" y="282"/>
                  </a:cubicBezTo>
                  <a:cubicBezTo>
                    <a:pt x="335" y="282"/>
                    <a:pt x="329" y="289"/>
                    <a:pt x="328" y="299"/>
                  </a:cubicBezTo>
                  <a:cubicBezTo>
                    <a:pt x="327" y="308"/>
                    <a:pt x="331" y="315"/>
                    <a:pt x="336" y="315"/>
                  </a:cubicBezTo>
                  <a:cubicBezTo>
                    <a:pt x="336" y="315"/>
                    <a:pt x="337" y="315"/>
                    <a:pt x="337" y="315"/>
                  </a:cubicBezTo>
                  <a:cubicBezTo>
                    <a:pt x="343" y="314"/>
                    <a:pt x="349" y="307"/>
                    <a:pt x="350" y="298"/>
                  </a:cubicBezTo>
                  <a:cubicBezTo>
                    <a:pt x="351" y="289"/>
                    <a:pt x="347" y="282"/>
                    <a:pt x="341" y="282"/>
                  </a:cubicBezTo>
                  <a:moveTo>
                    <a:pt x="418" y="281"/>
                  </a:moveTo>
                  <a:cubicBezTo>
                    <a:pt x="412" y="281"/>
                    <a:pt x="405" y="288"/>
                    <a:pt x="404" y="296"/>
                  </a:cubicBezTo>
                  <a:cubicBezTo>
                    <a:pt x="402" y="304"/>
                    <a:pt x="405" y="311"/>
                    <a:pt x="411" y="311"/>
                  </a:cubicBezTo>
                  <a:cubicBezTo>
                    <a:pt x="411" y="311"/>
                    <a:pt x="411" y="311"/>
                    <a:pt x="411" y="311"/>
                  </a:cubicBezTo>
                  <a:cubicBezTo>
                    <a:pt x="418" y="311"/>
                    <a:pt x="424" y="304"/>
                    <a:pt x="426" y="296"/>
                  </a:cubicBezTo>
                  <a:cubicBezTo>
                    <a:pt x="428" y="288"/>
                    <a:pt x="425" y="281"/>
                    <a:pt x="419" y="281"/>
                  </a:cubicBezTo>
                  <a:cubicBezTo>
                    <a:pt x="419" y="281"/>
                    <a:pt x="418" y="281"/>
                    <a:pt x="418" y="281"/>
                  </a:cubicBezTo>
                  <a:moveTo>
                    <a:pt x="4209" y="257"/>
                  </a:moveTo>
                  <a:cubicBezTo>
                    <a:pt x="4208" y="257"/>
                    <a:pt x="4207" y="257"/>
                    <a:pt x="4205" y="258"/>
                  </a:cubicBezTo>
                  <a:cubicBezTo>
                    <a:pt x="4200" y="260"/>
                    <a:pt x="4193" y="265"/>
                    <a:pt x="4190" y="270"/>
                  </a:cubicBezTo>
                  <a:cubicBezTo>
                    <a:pt x="4188" y="273"/>
                    <a:pt x="4188" y="274"/>
                    <a:pt x="4190" y="274"/>
                  </a:cubicBezTo>
                  <a:cubicBezTo>
                    <a:pt x="4191" y="274"/>
                    <a:pt x="4192" y="274"/>
                    <a:pt x="4194" y="273"/>
                  </a:cubicBezTo>
                  <a:cubicBezTo>
                    <a:pt x="4199" y="271"/>
                    <a:pt x="4206" y="265"/>
                    <a:pt x="4209" y="261"/>
                  </a:cubicBezTo>
                  <a:cubicBezTo>
                    <a:pt x="4211" y="258"/>
                    <a:pt x="4211" y="257"/>
                    <a:pt x="4209" y="257"/>
                  </a:cubicBezTo>
                  <a:moveTo>
                    <a:pt x="4267" y="236"/>
                  </a:moveTo>
                  <a:cubicBezTo>
                    <a:pt x="4266" y="236"/>
                    <a:pt x="4265" y="236"/>
                    <a:pt x="4264" y="236"/>
                  </a:cubicBezTo>
                  <a:cubicBezTo>
                    <a:pt x="4259" y="238"/>
                    <a:pt x="4253" y="242"/>
                    <a:pt x="4250" y="246"/>
                  </a:cubicBezTo>
                  <a:cubicBezTo>
                    <a:pt x="4247" y="248"/>
                    <a:pt x="4247" y="250"/>
                    <a:pt x="4249" y="250"/>
                  </a:cubicBezTo>
                  <a:cubicBezTo>
                    <a:pt x="4250" y="250"/>
                    <a:pt x="4251" y="250"/>
                    <a:pt x="4252" y="249"/>
                  </a:cubicBezTo>
                  <a:cubicBezTo>
                    <a:pt x="4257" y="247"/>
                    <a:pt x="4263" y="243"/>
                    <a:pt x="4266" y="240"/>
                  </a:cubicBezTo>
                  <a:cubicBezTo>
                    <a:pt x="4269" y="237"/>
                    <a:pt x="4269" y="236"/>
                    <a:pt x="4267" y="236"/>
                  </a:cubicBezTo>
                  <a:moveTo>
                    <a:pt x="4326" y="215"/>
                  </a:moveTo>
                  <a:cubicBezTo>
                    <a:pt x="4325" y="215"/>
                    <a:pt x="4324" y="215"/>
                    <a:pt x="4323" y="216"/>
                  </a:cubicBezTo>
                  <a:cubicBezTo>
                    <a:pt x="4318" y="218"/>
                    <a:pt x="4311" y="221"/>
                    <a:pt x="4308" y="225"/>
                  </a:cubicBezTo>
                  <a:cubicBezTo>
                    <a:pt x="4306" y="227"/>
                    <a:pt x="4305" y="228"/>
                    <a:pt x="4307" y="228"/>
                  </a:cubicBezTo>
                  <a:cubicBezTo>
                    <a:pt x="4307" y="228"/>
                    <a:pt x="4309" y="227"/>
                    <a:pt x="4310" y="227"/>
                  </a:cubicBezTo>
                  <a:cubicBezTo>
                    <a:pt x="4315" y="225"/>
                    <a:pt x="4322" y="221"/>
                    <a:pt x="4325" y="218"/>
                  </a:cubicBezTo>
                  <a:cubicBezTo>
                    <a:pt x="4328" y="216"/>
                    <a:pt x="4328" y="215"/>
                    <a:pt x="4326" y="215"/>
                  </a:cubicBezTo>
                  <a:moveTo>
                    <a:pt x="4388" y="192"/>
                  </a:moveTo>
                  <a:cubicBezTo>
                    <a:pt x="4388" y="192"/>
                    <a:pt x="4386" y="192"/>
                    <a:pt x="4384" y="193"/>
                  </a:cubicBezTo>
                  <a:cubicBezTo>
                    <a:pt x="4379" y="195"/>
                    <a:pt x="4372" y="199"/>
                    <a:pt x="4369" y="201"/>
                  </a:cubicBezTo>
                  <a:cubicBezTo>
                    <a:pt x="4367" y="203"/>
                    <a:pt x="4366" y="204"/>
                    <a:pt x="4367" y="204"/>
                  </a:cubicBezTo>
                  <a:cubicBezTo>
                    <a:pt x="4368" y="204"/>
                    <a:pt x="4370" y="203"/>
                    <a:pt x="4372" y="203"/>
                  </a:cubicBezTo>
                  <a:cubicBezTo>
                    <a:pt x="4377" y="201"/>
                    <a:pt x="4384" y="197"/>
                    <a:pt x="4387" y="194"/>
                  </a:cubicBezTo>
                  <a:cubicBezTo>
                    <a:pt x="4389" y="193"/>
                    <a:pt x="4390" y="192"/>
                    <a:pt x="4388" y="192"/>
                  </a:cubicBezTo>
                  <a:moveTo>
                    <a:pt x="4453" y="168"/>
                  </a:moveTo>
                  <a:cubicBezTo>
                    <a:pt x="4452" y="168"/>
                    <a:pt x="4450" y="168"/>
                    <a:pt x="4448" y="169"/>
                  </a:cubicBezTo>
                  <a:cubicBezTo>
                    <a:pt x="4443" y="171"/>
                    <a:pt x="4436" y="174"/>
                    <a:pt x="4432" y="177"/>
                  </a:cubicBezTo>
                  <a:cubicBezTo>
                    <a:pt x="4430" y="178"/>
                    <a:pt x="4430" y="179"/>
                    <a:pt x="4431" y="179"/>
                  </a:cubicBezTo>
                  <a:cubicBezTo>
                    <a:pt x="4432" y="179"/>
                    <a:pt x="4433" y="178"/>
                    <a:pt x="4436" y="177"/>
                  </a:cubicBezTo>
                  <a:cubicBezTo>
                    <a:pt x="4441" y="175"/>
                    <a:pt x="4448" y="172"/>
                    <a:pt x="4452" y="169"/>
                  </a:cubicBezTo>
                  <a:cubicBezTo>
                    <a:pt x="4453" y="168"/>
                    <a:pt x="4454" y="168"/>
                    <a:pt x="4453" y="168"/>
                  </a:cubicBezTo>
                  <a:moveTo>
                    <a:pt x="4519" y="142"/>
                  </a:moveTo>
                  <a:cubicBezTo>
                    <a:pt x="4518" y="142"/>
                    <a:pt x="4517" y="143"/>
                    <a:pt x="4514" y="144"/>
                  </a:cubicBezTo>
                  <a:cubicBezTo>
                    <a:pt x="4509" y="146"/>
                    <a:pt x="4501" y="149"/>
                    <a:pt x="4498" y="152"/>
                  </a:cubicBezTo>
                  <a:cubicBezTo>
                    <a:pt x="4496" y="153"/>
                    <a:pt x="4496" y="153"/>
                    <a:pt x="4497" y="153"/>
                  </a:cubicBezTo>
                  <a:cubicBezTo>
                    <a:pt x="4497" y="153"/>
                    <a:pt x="4499" y="153"/>
                    <a:pt x="4502" y="152"/>
                  </a:cubicBezTo>
                  <a:cubicBezTo>
                    <a:pt x="4507" y="150"/>
                    <a:pt x="4514" y="146"/>
                    <a:pt x="4518" y="144"/>
                  </a:cubicBezTo>
                  <a:cubicBezTo>
                    <a:pt x="4520" y="143"/>
                    <a:pt x="4520" y="142"/>
                    <a:pt x="4519" y="142"/>
                  </a:cubicBezTo>
                  <a:moveTo>
                    <a:pt x="4587" y="117"/>
                  </a:moveTo>
                  <a:cubicBezTo>
                    <a:pt x="4586" y="117"/>
                    <a:pt x="4584" y="118"/>
                    <a:pt x="4581" y="119"/>
                  </a:cubicBezTo>
                  <a:cubicBezTo>
                    <a:pt x="4576" y="121"/>
                    <a:pt x="4569" y="124"/>
                    <a:pt x="4565" y="126"/>
                  </a:cubicBezTo>
                  <a:cubicBezTo>
                    <a:pt x="4564" y="127"/>
                    <a:pt x="4563" y="128"/>
                    <a:pt x="4564" y="128"/>
                  </a:cubicBezTo>
                  <a:cubicBezTo>
                    <a:pt x="4565" y="128"/>
                    <a:pt x="4567" y="127"/>
                    <a:pt x="4569" y="126"/>
                  </a:cubicBezTo>
                  <a:cubicBezTo>
                    <a:pt x="4575" y="124"/>
                    <a:pt x="4582" y="121"/>
                    <a:pt x="4586" y="119"/>
                  </a:cubicBezTo>
                  <a:cubicBezTo>
                    <a:pt x="4587" y="118"/>
                    <a:pt x="4588" y="117"/>
                    <a:pt x="4587" y="117"/>
                  </a:cubicBezTo>
                  <a:moveTo>
                    <a:pt x="4655" y="93"/>
                  </a:moveTo>
                  <a:cubicBezTo>
                    <a:pt x="4654" y="93"/>
                    <a:pt x="4653" y="93"/>
                    <a:pt x="4650" y="94"/>
                  </a:cubicBezTo>
                  <a:cubicBezTo>
                    <a:pt x="4644" y="96"/>
                    <a:pt x="4637" y="100"/>
                    <a:pt x="4634" y="102"/>
                  </a:cubicBezTo>
                  <a:cubicBezTo>
                    <a:pt x="4632" y="103"/>
                    <a:pt x="4632" y="103"/>
                    <a:pt x="4633" y="103"/>
                  </a:cubicBezTo>
                  <a:cubicBezTo>
                    <a:pt x="4634" y="103"/>
                    <a:pt x="4636" y="103"/>
                    <a:pt x="4638" y="102"/>
                  </a:cubicBezTo>
                  <a:cubicBezTo>
                    <a:pt x="4644" y="100"/>
                    <a:pt x="4651" y="96"/>
                    <a:pt x="4654" y="95"/>
                  </a:cubicBezTo>
                  <a:cubicBezTo>
                    <a:pt x="4656" y="94"/>
                    <a:pt x="4656" y="93"/>
                    <a:pt x="4655" y="93"/>
                  </a:cubicBezTo>
                  <a:moveTo>
                    <a:pt x="4724" y="70"/>
                  </a:moveTo>
                  <a:cubicBezTo>
                    <a:pt x="4723" y="70"/>
                    <a:pt x="4721" y="70"/>
                    <a:pt x="4719" y="71"/>
                  </a:cubicBezTo>
                  <a:cubicBezTo>
                    <a:pt x="4713" y="73"/>
                    <a:pt x="4706" y="76"/>
                    <a:pt x="4703" y="78"/>
                  </a:cubicBezTo>
                  <a:cubicBezTo>
                    <a:pt x="4702" y="79"/>
                    <a:pt x="4702" y="80"/>
                    <a:pt x="4703" y="80"/>
                  </a:cubicBezTo>
                  <a:cubicBezTo>
                    <a:pt x="4703" y="80"/>
                    <a:pt x="4705" y="79"/>
                    <a:pt x="4708" y="78"/>
                  </a:cubicBezTo>
                  <a:cubicBezTo>
                    <a:pt x="4714" y="77"/>
                    <a:pt x="4721" y="74"/>
                    <a:pt x="4724" y="72"/>
                  </a:cubicBezTo>
                  <a:cubicBezTo>
                    <a:pt x="4725" y="71"/>
                    <a:pt x="4725" y="70"/>
                    <a:pt x="4724" y="70"/>
                  </a:cubicBezTo>
                  <a:moveTo>
                    <a:pt x="4793" y="49"/>
                  </a:moveTo>
                  <a:cubicBezTo>
                    <a:pt x="4792" y="49"/>
                    <a:pt x="4790" y="50"/>
                    <a:pt x="4788" y="50"/>
                  </a:cubicBezTo>
                  <a:cubicBezTo>
                    <a:pt x="4782" y="52"/>
                    <a:pt x="4776" y="55"/>
                    <a:pt x="4773" y="57"/>
                  </a:cubicBezTo>
                  <a:cubicBezTo>
                    <a:pt x="4771" y="58"/>
                    <a:pt x="4771" y="58"/>
                    <a:pt x="4773" y="58"/>
                  </a:cubicBezTo>
                  <a:cubicBezTo>
                    <a:pt x="4774" y="58"/>
                    <a:pt x="4775" y="58"/>
                    <a:pt x="4778" y="57"/>
                  </a:cubicBezTo>
                  <a:cubicBezTo>
                    <a:pt x="4784" y="56"/>
                    <a:pt x="4791" y="53"/>
                    <a:pt x="4793" y="51"/>
                  </a:cubicBezTo>
                  <a:cubicBezTo>
                    <a:pt x="4795" y="50"/>
                    <a:pt x="4795" y="49"/>
                    <a:pt x="4793" y="49"/>
                  </a:cubicBezTo>
                  <a:moveTo>
                    <a:pt x="4862" y="31"/>
                  </a:moveTo>
                  <a:cubicBezTo>
                    <a:pt x="4860" y="31"/>
                    <a:pt x="4859" y="31"/>
                    <a:pt x="4857" y="32"/>
                  </a:cubicBezTo>
                  <a:cubicBezTo>
                    <a:pt x="4851" y="33"/>
                    <a:pt x="4845" y="36"/>
                    <a:pt x="4842" y="38"/>
                  </a:cubicBezTo>
                  <a:cubicBezTo>
                    <a:pt x="4841" y="39"/>
                    <a:pt x="4841" y="40"/>
                    <a:pt x="4843" y="40"/>
                  </a:cubicBezTo>
                  <a:cubicBezTo>
                    <a:pt x="4844" y="40"/>
                    <a:pt x="4846" y="39"/>
                    <a:pt x="4848" y="39"/>
                  </a:cubicBezTo>
                  <a:cubicBezTo>
                    <a:pt x="4853" y="38"/>
                    <a:pt x="4860" y="35"/>
                    <a:pt x="4862" y="33"/>
                  </a:cubicBezTo>
                  <a:cubicBezTo>
                    <a:pt x="4864" y="32"/>
                    <a:pt x="4863" y="31"/>
                    <a:pt x="4862" y="31"/>
                  </a:cubicBezTo>
                  <a:moveTo>
                    <a:pt x="4929" y="17"/>
                  </a:moveTo>
                  <a:cubicBezTo>
                    <a:pt x="4928" y="17"/>
                    <a:pt x="4926" y="17"/>
                    <a:pt x="4925" y="17"/>
                  </a:cubicBezTo>
                  <a:cubicBezTo>
                    <a:pt x="4919" y="18"/>
                    <a:pt x="4913" y="21"/>
                    <a:pt x="4911" y="23"/>
                  </a:cubicBezTo>
                  <a:cubicBezTo>
                    <a:pt x="4909" y="24"/>
                    <a:pt x="4910" y="25"/>
                    <a:pt x="4912" y="25"/>
                  </a:cubicBezTo>
                  <a:cubicBezTo>
                    <a:pt x="4913" y="25"/>
                    <a:pt x="4915" y="24"/>
                    <a:pt x="4917" y="24"/>
                  </a:cubicBezTo>
                  <a:cubicBezTo>
                    <a:pt x="4922" y="23"/>
                    <a:pt x="4929" y="21"/>
                    <a:pt x="4931" y="19"/>
                  </a:cubicBezTo>
                  <a:cubicBezTo>
                    <a:pt x="4932" y="17"/>
                    <a:pt x="4931" y="17"/>
                    <a:pt x="4929" y="17"/>
                  </a:cubicBezTo>
                  <a:moveTo>
                    <a:pt x="4994" y="6"/>
                  </a:moveTo>
                  <a:cubicBezTo>
                    <a:pt x="4994" y="6"/>
                    <a:pt x="4993" y="6"/>
                    <a:pt x="4992" y="6"/>
                  </a:cubicBezTo>
                  <a:cubicBezTo>
                    <a:pt x="4986" y="7"/>
                    <a:pt x="4980" y="9"/>
                    <a:pt x="4978" y="11"/>
                  </a:cubicBezTo>
                  <a:cubicBezTo>
                    <a:pt x="4977" y="13"/>
                    <a:pt x="4978" y="13"/>
                    <a:pt x="4981" y="13"/>
                  </a:cubicBezTo>
                  <a:cubicBezTo>
                    <a:pt x="4982" y="13"/>
                    <a:pt x="4983" y="13"/>
                    <a:pt x="4985" y="13"/>
                  </a:cubicBezTo>
                  <a:cubicBezTo>
                    <a:pt x="4990" y="12"/>
                    <a:pt x="4996" y="10"/>
                    <a:pt x="4998" y="9"/>
                  </a:cubicBezTo>
                  <a:cubicBezTo>
                    <a:pt x="4999" y="7"/>
                    <a:pt x="4998" y="6"/>
                    <a:pt x="4994" y="6"/>
                  </a:cubicBezTo>
                  <a:moveTo>
                    <a:pt x="5176" y="6"/>
                  </a:moveTo>
                  <a:cubicBezTo>
                    <a:pt x="5173" y="6"/>
                    <a:pt x="5170" y="6"/>
                    <a:pt x="5169" y="8"/>
                  </a:cubicBezTo>
                  <a:cubicBezTo>
                    <a:pt x="5168" y="9"/>
                    <a:pt x="5171" y="11"/>
                    <a:pt x="5176" y="11"/>
                  </a:cubicBezTo>
                  <a:cubicBezTo>
                    <a:pt x="5177" y="12"/>
                    <a:pt x="5179" y="12"/>
                    <a:pt x="5180" y="12"/>
                  </a:cubicBezTo>
                  <a:cubicBezTo>
                    <a:pt x="5183" y="12"/>
                    <a:pt x="5186" y="11"/>
                    <a:pt x="5187" y="10"/>
                  </a:cubicBezTo>
                  <a:cubicBezTo>
                    <a:pt x="5188" y="9"/>
                    <a:pt x="5185" y="7"/>
                    <a:pt x="5180" y="6"/>
                  </a:cubicBezTo>
                  <a:cubicBezTo>
                    <a:pt x="5179" y="6"/>
                    <a:pt x="5177" y="6"/>
                    <a:pt x="5176" y="6"/>
                  </a:cubicBezTo>
                  <a:moveTo>
                    <a:pt x="5058" y="0"/>
                  </a:moveTo>
                  <a:cubicBezTo>
                    <a:pt x="5057" y="0"/>
                    <a:pt x="5057" y="0"/>
                    <a:pt x="5057" y="0"/>
                  </a:cubicBezTo>
                  <a:cubicBezTo>
                    <a:pt x="5051" y="1"/>
                    <a:pt x="5046" y="3"/>
                    <a:pt x="5044" y="4"/>
                  </a:cubicBezTo>
                  <a:cubicBezTo>
                    <a:pt x="5043" y="6"/>
                    <a:pt x="5045" y="7"/>
                    <a:pt x="5049" y="7"/>
                  </a:cubicBezTo>
                  <a:cubicBezTo>
                    <a:pt x="5049" y="7"/>
                    <a:pt x="5050" y="7"/>
                    <a:pt x="5051" y="7"/>
                  </a:cubicBezTo>
                  <a:cubicBezTo>
                    <a:pt x="5056" y="7"/>
                    <a:pt x="5062" y="5"/>
                    <a:pt x="5063" y="3"/>
                  </a:cubicBezTo>
                  <a:cubicBezTo>
                    <a:pt x="5065" y="2"/>
                    <a:pt x="5062" y="0"/>
                    <a:pt x="5058" y="0"/>
                  </a:cubicBezTo>
                  <a:moveTo>
                    <a:pt x="5118" y="0"/>
                  </a:moveTo>
                  <a:cubicBezTo>
                    <a:pt x="5114" y="0"/>
                    <a:pt x="5109" y="1"/>
                    <a:pt x="5108" y="3"/>
                  </a:cubicBezTo>
                  <a:cubicBezTo>
                    <a:pt x="5106" y="5"/>
                    <a:pt x="5109" y="6"/>
                    <a:pt x="5115" y="6"/>
                  </a:cubicBezTo>
                  <a:cubicBezTo>
                    <a:pt x="5115" y="6"/>
                    <a:pt x="5115" y="6"/>
                    <a:pt x="5116" y="6"/>
                  </a:cubicBezTo>
                  <a:cubicBezTo>
                    <a:pt x="5120" y="6"/>
                    <a:pt x="5125" y="5"/>
                    <a:pt x="5126" y="4"/>
                  </a:cubicBezTo>
                  <a:cubicBezTo>
                    <a:pt x="5128" y="2"/>
                    <a:pt x="5125" y="0"/>
                    <a:pt x="5120" y="0"/>
                  </a:cubicBezTo>
                  <a:cubicBezTo>
                    <a:pt x="5119" y="0"/>
                    <a:pt x="5119" y="0"/>
                    <a:pt x="5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70"/>
            <p:cNvSpPr/>
            <p:nvPr/>
          </p:nvSpPr>
          <p:spPr bwMode="auto">
            <a:xfrm>
              <a:off x="13208000" y="10621963"/>
              <a:ext cx="46038" cy="15875"/>
            </a:xfrm>
            <a:custGeom>
              <a:avLst/>
              <a:gdLst>
                <a:gd name="T0" fmla="*/ 4 w 17"/>
                <a:gd name="T1" fmla="*/ 0 h 6"/>
                <a:gd name="T2" fmla="*/ 4 w 17"/>
                <a:gd name="T3" fmla="*/ 0 h 6"/>
                <a:gd name="T4" fmla="*/ 4 w 17"/>
                <a:gd name="T5" fmla="*/ 0 h 6"/>
                <a:gd name="T6" fmla="*/ 3 w 17"/>
                <a:gd name="T7" fmla="*/ 0 h 6"/>
                <a:gd name="T8" fmla="*/ 2 w 17"/>
                <a:gd name="T9" fmla="*/ 0 h 6"/>
                <a:gd name="T10" fmla="*/ 1 w 17"/>
                <a:gd name="T11" fmla="*/ 0 h 6"/>
                <a:gd name="T12" fmla="*/ 0 w 17"/>
                <a:gd name="T13" fmla="*/ 1 h 6"/>
                <a:gd name="T14" fmla="*/ 2 w 17"/>
                <a:gd name="T15" fmla="*/ 3 h 6"/>
                <a:gd name="T16" fmla="*/ 7 w 17"/>
                <a:gd name="T17" fmla="*/ 5 h 6"/>
                <a:gd name="T18" fmla="*/ 10 w 17"/>
                <a:gd name="T19" fmla="*/ 6 h 6"/>
                <a:gd name="T20" fmla="*/ 13 w 17"/>
                <a:gd name="T21" fmla="*/ 6 h 6"/>
                <a:gd name="T22" fmla="*/ 14 w 17"/>
                <a:gd name="T23" fmla="*/ 6 h 6"/>
                <a:gd name="T24" fmla="*/ 17 w 17"/>
                <a:gd name="T25" fmla="*/ 6 h 6"/>
                <a:gd name="T26" fmla="*/ 17 w 17"/>
                <a:gd name="T27" fmla="*/ 5 h 6"/>
                <a:gd name="T28" fmla="*/ 17 w 17"/>
                <a:gd name="T29" fmla="*/ 5 h 6"/>
                <a:gd name="T30" fmla="*/ 16 w 17"/>
                <a:gd name="T31" fmla="*/ 4 h 6"/>
                <a:gd name="T32" fmla="*/ 16 w 17"/>
                <a:gd name="T33" fmla="*/ 3 h 6"/>
                <a:gd name="T34" fmla="*/ 15 w 17"/>
                <a:gd name="T35" fmla="*/ 3 h 6"/>
                <a:gd name="T36" fmla="*/ 13 w 17"/>
                <a:gd name="T37" fmla="*/ 2 h 6"/>
                <a:gd name="T38" fmla="*/ 12 w 17"/>
                <a:gd name="T39" fmla="*/ 1 h 6"/>
                <a:gd name="T40" fmla="*/ 9 w 17"/>
                <a:gd name="T41" fmla="*/ 0 h 6"/>
                <a:gd name="T42" fmla="*/ 7 w 17"/>
                <a:gd name="T43" fmla="*/ 0 h 6"/>
                <a:gd name="T44" fmla="*/ 5 w 17"/>
                <a:gd name="T45" fmla="*/ 0 h 6"/>
                <a:gd name="T46" fmla="*/ 4 w 17"/>
                <a:gd name="T4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" h="6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2" y="3"/>
                  </a:cubicBezTo>
                  <a:cubicBezTo>
                    <a:pt x="3" y="4"/>
                    <a:pt x="5" y="5"/>
                    <a:pt x="7" y="5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6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3" y="2"/>
                    <a:pt x="12" y="2"/>
                    <a:pt x="12" y="1"/>
                  </a:cubicBezTo>
                  <a:cubicBezTo>
                    <a:pt x="11" y="1"/>
                    <a:pt x="10" y="1"/>
                    <a:pt x="9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Freeform 71"/>
            <p:cNvSpPr/>
            <p:nvPr/>
          </p:nvSpPr>
          <p:spPr bwMode="auto">
            <a:xfrm>
              <a:off x="-911225" y="11996738"/>
              <a:ext cx="42863" cy="131763"/>
            </a:xfrm>
            <a:custGeom>
              <a:avLst/>
              <a:gdLst>
                <a:gd name="T0" fmla="*/ 5 w 16"/>
                <a:gd name="T1" fmla="*/ 0 h 49"/>
                <a:gd name="T2" fmla="*/ 2 w 16"/>
                <a:gd name="T3" fmla="*/ 2 h 49"/>
                <a:gd name="T4" fmla="*/ 1 w 16"/>
                <a:gd name="T5" fmla="*/ 4 h 49"/>
                <a:gd name="T6" fmla="*/ 1 w 16"/>
                <a:gd name="T7" fmla="*/ 7 h 49"/>
                <a:gd name="T8" fmla="*/ 0 w 16"/>
                <a:gd name="T9" fmla="*/ 11 h 49"/>
                <a:gd name="T10" fmla="*/ 1 w 16"/>
                <a:gd name="T11" fmla="*/ 29 h 49"/>
                <a:gd name="T12" fmla="*/ 4 w 16"/>
                <a:gd name="T13" fmla="*/ 38 h 49"/>
                <a:gd name="T14" fmla="*/ 7 w 16"/>
                <a:gd name="T15" fmla="*/ 45 h 49"/>
                <a:gd name="T16" fmla="*/ 11 w 16"/>
                <a:gd name="T17" fmla="*/ 49 h 49"/>
                <a:gd name="T18" fmla="*/ 12 w 16"/>
                <a:gd name="T19" fmla="*/ 49 h 49"/>
                <a:gd name="T20" fmla="*/ 15 w 16"/>
                <a:gd name="T21" fmla="*/ 45 h 49"/>
                <a:gd name="T22" fmla="*/ 16 w 16"/>
                <a:gd name="T23" fmla="*/ 39 h 49"/>
                <a:gd name="T24" fmla="*/ 16 w 16"/>
                <a:gd name="T25" fmla="*/ 30 h 49"/>
                <a:gd name="T26" fmla="*/ 15 w 16"/>
                <a:gd name="T27" fmla="*/ 20 h 49"/>
                <a:gd name="T28" fmla="*/ 10 w 16"/>
                <a:gd name="T29" fmla="*/ 5 h 49"/>
                <a:gd name="T30" fmla="*/ 8 w 16"/>
                <a:gd name="T31" fmla="*/ 2 h 49"/>
                <a:gd name="T32" fmla="*/ 6 w 16"/>
                <a:gd name="T33" fmla="*/ 1 h 49"/>
                <a:gd name="T34" fmla="*/ 5 w 16"/>
                <a:gd name="T35" fmla="*/ 0 h 49"/>
                <a:gd name="T36" fmla="*/ 5 w 16"/>
                <a:gd name="T3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49">
                  <a:moveTo>
                    <a:pt x="5" y="0"/>
                  </a:moveTo>
                  <a:cubicBezTo>
                    <a:pt x="4" y="0"/>
                    <a:pt x="3" y="1"/>
                    <a:pt x="2" y="2"/>
                  </a:cubicBezTo>
                  <a:cubicBezTo>
                    <a:pt x="2" y="2"/>
                    <a:pt x="2" y="3"/>
                    <a:pt x="1" y="4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0" y="8"/>
                    <a:pt x="0" y="9"/>
                    <a:pt x="0" y="11"/>
                  </a:cubicBezTo>
                  <a:cubicBezTo>
                    <a:pt x="0" y="16"/>
                    <a:pt x="0" y="23"/>
                    <a:pt x="1" y="29"/>
                  </a:cubicBezTo>
                  <a:cubicBezTo>
                    <a:pt x="2" y="32"/>
                    <a:pt x="3" y="35"/>
                    <a:pt x="4" y="38"/>
                  </a:cubicBezTo>
                  <a:cubicBezTo>
                    <a:pt x="5" y="41"/>
                    <a:pt x="6" y="43"/>
                    <a:pt x="7" y="45"/>
                  </a:cubicBezTo>
                  <a:cubicBezTo>
                    <a:pt x="8" y="48"/>
                    <a:pt x="10" y="49"/>
                    <a:pt x="11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3" y="48"/>
                    <a:pt x="14" y="47"/>
                    <a:pt x="15" y="45"/>
                  </a:cubicBezTo>
                  <a:cubicBezTo>
                    <a:pt x="15" y="44"/>
                    <a:pt x="16" y="42"/>
                    <a:pt x="16" y="39"/>
                  </a:cubicBezTo>
                  <a:cubicBezTo>
                    <a:pt x="16" y="36"/>
                    <a:pt x="16" y="33"/>
                    <a:pt x="16" y="30"/>
                  </a:cubicBezTo>
                  <a:cubicBezTo>
                    <a:pt x="16" y="27"/>
                    <a:pt x="15" y="24"/>
                    <a:pt x="15" y="20"/>
                  </a:cubicBezTo>
                  <a:cubicBezTo>
                    <a:pt x="14" y="14"/>
                    <a:pt x="12" y="8"/>
                    <a:pt x="10" y="5"/>
                  </a:cubicBezTo>
                  <a:cubicBezTo>
                    <a:pt x="9" y="4"/>
                    <a:pt x="9" y="3"/>
                    <a:pt x="8" y="2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72"/>
            <p:cNvSpPr>
              <a:spLocks noEditPoints="1"/>
            </p:cNvSpPr>
            <p:nvPr/>
          </p:nvSpPr>
          <p:spPr bwMode="auto">
            <a:xfrm>
              <a:off x="-790575" y="10628313"/>
              <a:ext cx="13854113" cy="1836738"/>
            </a:xfrm>
            <a:custGeom>
              <a:avLst/>
              <a:gdLst>
                <a:gd name="T0" fmla="*/ 2982 w 5146"/>
                <a:gd name="T1" fmla="*/ 671 h 682"/>
                <a:gd name="T2" fmla="*/ 3121 w 5146"/>
                <a:gd name="T3" fmla="*/ 679 h 682"/>
                <a:gd name="T4" fmla="*/ 2930 w 5146"/>
                <a:gd name="T5" fmla="*/ 654 h 682"/>
                <a:gd name="T6" fmla="*/ 2868 w 5146"/>
                <a:gd name="T7" fmla="*/ 641 h 682"/>
                <a:gd name="T8" fmla="*/ 3252 w 5146"/>
                <a:gd name="T9" fmla="*/ 651 h 682"/>
                <a:gd name="T10" fmla="*/ 3334 w 5146"/>
                <a:gd name="T11" fmla="*/ 647 h 682"/>
                <a:gd name="T12" fmla="*/ 2809 w 5146"/>
                <a:gd name="T13" fmla="*/ 622 h 682"/>
                <a:gd name="T14" fmla="*/ 2746 w 5146"/>
                <a:gd name="T15" fmla="*/ 607 h 682"/>
                <a:gd name="T16" fmla="*/ 3479 w 5146"/>
                <a:gd name="T17" fmla="*/ 611 h 682"/>
                <a:gd name="T18" fmla="*/ 2699 w 5146"/>
                <a:gd name="T19" fmla="*/ 575 h 682"/>
                <a:gd name="T20" fmla="*/ 2640 w 5146"/>
                <a:gd name="T21" fmla="*/ 546 h 682"/>
                <a:gd name="T22" fmla="*/ 3623 w 5146"/>
                <a:gd name="T23" fmla="*/ 553 h 682"/>
                <a:gd name="T24" fmla="*/ 2598 w 5146"/>
                <a:gd name="T25" fmla="*/ 532 h 682"/>
                <a:gd name="T26" fmla="*/ 3717 w 5146"/>
                <a:gd name="T27" fmla="*/ 507 h 682"/>
                <a:gd name="T28" fmla="*/ 5 w 5146"/>
                <a:gd name="T29" fmla="*/ 482 h 682"/>
                <a:gd name="T30" fmla="*/ 3775 w 5146"/>
                <a:gd name="T31" fmla="*/ 503 h 682"/>
                <a:gd name="T32" fmla="*/ 68 w 5146"/>
                <a:gd name="T33" fmla="*/ 477 h 682"/>
                <a:gd name="T34" fmla="*/ 3865 w 5146"/>
                <a:gd name="T35" fmla="*/ 443 h 682"/>
                <a:gd name="T36" fmla="*/ 106 w 5146"/>
                <a:gd name="T37" fmla="*/ 461 h 682"/>
                <a:gd name="T38" fmla="*/ 2435 w 5146"/>
                <a:gd name="T39" fmla="*/ 443 h 682"/>
                <a:gd name="T40" fmla="*/ 173 w 5146"/>
                <a:gd name="T41" fmla="*/ 416 h 682"/>
                <a:gd name="T42" fmla="*/ 2363 w 5146"/>
                <a:gd name="T43" fmla="*/ 410 h 682"/>
                <a:gd name="T44" fmla="*/ 232 w 5146"/>
                <a:gd name="T45" fmla="*/ 438 h 682"/>
                <a:gd name="T46" fmla="*/ 308 w 5146"/>
                <a:gd name="T47" fmla="*/ 399 h 682"/>
                <a:gd name="T48" fmla="*/ 368 w 5146"/>
                <a:gd name="T49" fmla="*/ 371 h 682"/>
                <a:gd name="T50" fmla="*/ 3987 w 5146"/>
                <a:gd name="T51" fmla="*/ 389 h 682"/>
                <a:gd name="T52" fmla="*/ 2266 w 5146"/>
                <a:gd name="T53" fmla="*/ 375 h 682"/>
                <a:gd name="T54" fmla="*/ 437 w 5146"/>
                <a:gd name="T55" fmla="*/ 359 h 682"/>
                <a:gd name="T56" fmla="*/ 506 w 5146"/>
                <a:gd name="T57" fmla="*/ 350 h 682"/>
                <a:gd name="T58" fmla="*/ 2138 w 5146"/>
                <a:gd name="T59" fmla="*/ 362 h 682"/>
                <a:gd name="T60" fmla="*/ 2066 w 5146"/>
                <a:gd name="T61" fmla="*/ 342 h 682"/>
                <a:gd name="T62" fmla="*/ 1997 w 5146"/>
                <a:gd name="T63" fmla="*/ 341 h 682"/>
                <a:gd name="T64" fmla="*/ 1929 w 5146"/>
                <a:gd name="T65" fmla="*/ 356 h 682"/>
                <a:gd name="T66" fmla="*/ 1866 w 5146"/>
                <a:gd name="T67" fmla="*/ 346 h 682"/>
                <a:gd name="T68" fmla="*/ 1781 w 5146"/>
                <a:gd name="T69" fmla="*/ 336 h 682"/>
                <a:gd name="T70" fmla="*/ 1695 w 5146"/>
                <a:gd name="T71" fmla="*/ 341 h 682"/>
                <a:gd name="T72" fmla="*/ 1629 w 5146"/>
                <a:gd name="T73" fmla="*/ 346 h 682"/>
                <a:gd name="T74" fmla="*/ 4076 w 5146"/>
                <a:gd name="T75" fmla="*/ 336 h 682"/>
                <a:gd name="T76" fmla="*/ 1484 w 5146"/>
                <a:gd name="T77" fmla="*/ 330 h 682"/>
                <a:gd name="T78" fmla="*/ 696 w 5146"/>
                <a:gd name="T79" fmla="*/ 337 h 682"/>
                <a:gd name="T80" fmla="*/ 1415 w 5146"/>
                <a:gd name="T81" fmla="*/ 333 h 682"/>
                <a:gd name="T82" fmla="*/ 1336 w 5146"/>
                <a:gd name="T83" fmla="*/ 326 h 682"/>
                <a:gd name="T84" fmla="*/ 1242 w 5146"/>
                <a:gd name="T85" fmla="*/ 329 h 682"/>
                <a:gd name="T86" fmla="*/ 1171 w 5146"/>
                <a:gd name="T87" fmla="*/ 331 h 682"/>
                <a:gd name="T88" fmla="*/ 850 w 5146"/>
                <a:gd name="T89" fmla="*/ 325 h 682"/>
                <a:gd name="T90" fmla="*/ 1048 w 5146"/>
                <a:gd name="T91" fmla="*/ 320 h 682"/>
                <a:gd name="T92" fmla="*/ 894 w 5146"/>
                <a:gd name="T93" fmla="*/ 323 h 682"/>
                <a:gd name="T94" fmla="*/ 978 w 5146"/>
                <a:gd name="T95" fmla="*/ 322 h 682"/>
                <a:gd name="T96" fmla="*/ 4142 w 5146"/>
                <a:gd name="T97" fmla="*/ 291 h 682"/>
                <a:gd name="T98" fmla="*/ 4250 w 5146"/>
                <a:gd name="T99" fmla="*/ 234 h 682"/>
                <a:gd name="T100" fmla="*/ 4292 w 5146"/>
                <a:gd name="T101" fmla="*/ 218 h 682"/>
                <a:gd name="T102" fmla="*/ 4378 w 5146"/>
                <a:gd name="T103" fmla="*/ 178 h 682"/>
                <a:gd name="T104" fmla="*/ 4516 w 5146"/>
                <a:gd name="T105" fmla="*/ 122 h 682"/>
                <a:gd name="T106" fmla="*/ 4563 w 5146"/>
                <a:gd name="T107" fmla="*/ 106 h 682"/>
                <a:gd name="T108" fmla="*/ 4641 w 5146"/>
                <a:gd name="T109" fmla="*/ 82 h 682"/>
                <a:gd name="T110" fmla="*/ 4730 w 5146"/>
                <a:gd name="T111" fmla="*/ 53 h 682"/>
                <a:gd name="T112" fmla="*/ 4868 w 5146"/>
                <a:gd name="T113" fmla="*/ 20 h 682"/>
                <a:gd name="T114" fmla="*/ 4927 w 5146"/>
                <a:gd name="T115" fmla="*/ 16 h 682"/>
                <a:gd name="T116" fmla="*/ 5137 w 5146"/>
                <a:gd name="T117" fmla="*/ 3 h 682"/>
                <a:gd name="T118" fmla="*/ 5074 w 5146"/>
                <a:gd name="T119" fmla="*/ 0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46" h="682">
                  <a:moveTo>
                    <a:pt x="3057" y="661"/>
                  </a:moveTo>
                  <a:cubicBezTo>
                    <a:pt x="3057" y="661"/>
                    <a:pt x="3056" y="661"/>
                    <a:pt x="3056" y="661"/>
                  </a:cubicBezTo>
                  <a:cubicBezTo>
                    <a:pt x="3051" y="661"/>
                    <a:pt x="3046" y="666"/>
                    <a:pt x="3046" y="672"/>
                  </a:cubicBezTo>
                  <a:cubicBezTo>
                    <a:pt x="3045" y="678"/>
                    <a:pt x="3049" y="682"/>
                    <a:pt x="3055" y="682"/>
                  </a:cubicBezTo>
                  <a:cubicBezTo>
                    <a:pt x="3055" y="682"/>
                    <a:pt x="3055" y="682"/>
                    <a:pt x="3055" y="682"/>
                  </a:cubicBezTo>
                  <a:cubicBezTo>
                    <a:pt x="3060" y="682"/>
                    <a:pt x="3065" y="677"/>
                    <a:pt x="3066" y="671"/>
                  </a:cubicBezTo>
                  <a:cubicBezTo>
                    <a:pt x="3066" y="665"/>
                    <a:pt x="3062" y="661"/>
                    <a:pt x="3057" y="661"/>
                  </a:cubicBezTo>
                  <a:moveTo>
                    <a:pt x="2991" y="661"/>
                  </a:moveTo>
                  <a:cubicBezTo>
                    <a:pt x="2986" y="661"/>
                    <a:pt x="2982" y="665"/>
                    <a:pt x="2982" y="671"/>
                  </a:cubicBezTo>
                  <a:cubicBezTo>
                    <a:pt x="2981" y="677"/>
                    <a:pt x="2985" y="682"/>
                    <a:pt x="2991" y="682"/>
                  </a:cubicBezTo>
                  <a:cubicBezTo>
                    <a:pt x="2991" y="682"/>
                    <a:pt x="2991" y="682"/>
                    <a:pt x="2991" y="682"/>
                  </a:cubicBezTo>
                  <a:cubicBezTo>
                    <a:pt x="2996" y="682"/>
                    <a:pt x="3001" y="678"/>
                    <a:pt x="3001" y="672"/>
                  </a:cubicBezTo>
                  <a:cubicBezTo>
                    <a:pt x="3001" y="666"/>
                    <a:pt x="2997" y="661"/>
                    <a:pt x="2992" y="661"/>
                  </a:cubicBezTo>
                  <a:cubicBezTo>
                    <a:pt x="2992" y="661"/>
                    <a:pt x="2992" y="661"/>
                    <a:pt x="2991" y="661"/>
                  </a:cubicBezTo>
                  <a:moveTo>
                    <a:pt x="3124" y="657"/>
                  </a:moveTo>
                  <a:cubicBezTo>
                    <a:pt x="3124" y="657"/>
                    <a:pt x="3124" y="657"/>
                    <a:pt x="3123" y="657"/>
                  </a:cubicBezTo>
                  <a:cubicBezTo>
                    <a:pt x="3118" y="657"/>
                    <a:pt x="3113" y="662"/>
                    <a:pt x="3112" y="668"/>
                  </a:cubicBezTo>
                  <a:cubicBezTo>
                    <a:pt x="3112" y="674"/>
                    <a:pt x="3116" y="679"/>
                    <a:pt x="3121" y="679"/>
                  </a:cubicBezTo>
                  <a:cubicBezTo>
                    <a:pt x="3121" y="679"/>
                    <a:pt x="3121" y="679"/>
                    <a:pt x="3122" y="679"/>
                  </a:cubicBezTo>
                  <a:cubicBezTo>
                    <a:pt x="3127" y="678"/>
                    <a:pt x="3132" y="673"/>
                    <a:pt x="3133" y="667"/>
                  </a:cubicBezTo>
                  <a:cubicBezTo>
                    <a:pt x="3133" y="661"/>
                    <a:pt x="3130" y="657"/>
                    <a:pt x="3124" y="657"/>
                  </a:cubicBezTo>
                  <a:moveTo>
                    <a:pt x="2928" y="654"/>
                  </a:moveTo>
                  <a:cubicBezTo>
                    <a:pt x="2924" y="654"/>
                    <a:pt x="2920" y="658"/>
                    <a:pt x="2920" y="663"/>
                  </a:cubicBezTo>
                  <a:cubicBezTo>
                    <a:pt x="2920" y="669"/>
                    <a:pt x="2924" y="675"/>
                    <a:pt x="2929" y="675"/>
                  </a:cubicBezTo>
                  <a:cubicBezTo>
                    <a:pt x="2929" y="676"/>
                    <a:pt x="2930" y="676"/>
                    <a:pt x="2930" y="676"/>
                  </a:cubicBezTo>
                  <a:cubicBezTo>
                    <a:pt x="2935" y="676"/>
                    <a:pt x="2938" y="672"/>
                    <a:pt x="2939" y="666"/>
                  </a:cubicBezTo>
                  <a:cubicBezTo>
                    <a:pt x="2939" y="660"/>
                    <a:pt x="2935" y="655"/>
                    <a:pt x="2930" y="654"/>
                  </a:cubicBezTo>
                  <a:cubicBezTo>
                    <a:pt x="2929" y="654"/>
                    <a:pt x="2929" y="654"/>
                    <a:pt x="2928" y="654"/>
                  </a:cubicBezTo>
                  <a:moveTo>
                    <a:pt x="3194" y="649"/>
                  </a:moveTo>
                  <a:cubicBezTo>
                    <a:pt x="3194" y="649"/>
                    <a:pt x="3193" y="649"/>
                    <a:pt x="3193" y="649"/>
                  </a:cubicBezTo>
                  <a:cubicBezTo>
                    <a:pt x="3187" y="650"/>
                    <a:pt x="3182" y="655"/>
                    <a:pt x="3181" y="662"/>
                  </a:cubicBezTo>
                  <a:cubicBezTo>
                    <a:pt x="3181" y="667"/>
                    <a:pt x="3184" y="671"/>
                    <a:pt x="3189" y="671"/>
                  </a:cubicBezTo>
                  <a:cubicBezTo>
                    <a:pt x="3190" y="671"/>
                    <a:pt x="3190" y="671"/>
                    <a:pt x="3191" y="671"/>
                  </a:cubicBezTo>
                  <a:cubicBezTo>
                    <a:pt x="3196" y="671"/>
                    <a:pt x="3202" y="665"/>
                    <a:pt x="3202" y="659"/>
                  </a:cubicBezTo>
                  <a:cubicBezTo>
                    <a:pt x="3203" y="653"/>
                    <a:pt x="3199" y="649"/>
                    <a:pt x="3194" y="649"/>
                  </a:cubicBezTo>
                  <a:moveTo>
                    <a:pt x="2868" y="641"/>
                  </a:moveTo>
                  <a:cubicBezTo>
                    <a:pt x="2864" y="641"/>
                    <a:pt x="2861" y="644"/>
                    <a:pt x="2860" y="649"/>
                  </a:cubicBezTo>
                  <a:cubicBezTo>
                    <a:pt x="2860" y="655"/>
                    <a:pt x="2864" y="661"/>
                    <a:pt x="2869" y="662"/>
                  </a:cubicBezTo>
                  <a:cubicBezTo>
                    <a:pt x="2870" y="663"/>
                    <a:pt x="2870" y="663"/>
                    <a:pt x="2871" y="663"/>
                  </a:cubicBezTo>
                  <a:cubicBezTo>
                    <a:pt x="2875" y="663"/>
                    <a:pt x="2878" y="659"/>
                    <a:pt x="2878" y="654"/>
                  </a:cubicBezTo>
                  <a:cubicBezTo>
                    <a:pt x="2879" y="648"/>
                    <a:pt x="2875" y="642"/>
                    <a:pt x="2870" y="641"/>
                  </a:cubicBezTo>
                  <a:cubicBezTo>
                    <a:pt x="2869" y="641"/>
                    <a:pt x="2868" y="641"/>
                    <a:pt x="2868" y="641"/>
                  </a:cubicBezTo>
                  <a:moveTo>
                    <a:pt x="3266" y="638"/>
                  </a:moveTo>
                  <a:cubicBezTo>
                    <a:pt x="3266" y="638"/>
                    <a:pt x="3265" y="638"/>
                    <a:pt x="3264" y="638"/>
                  </a:cubicBezTo>
                  <a:cubicBezTo>
                    <a:pt x="3258" y="639"/>
                    <a:pt x="3253" y="645"/>
                    <a:pt x="3252" y="651"/>
                  </a:cubicBezTo>
                  <a:cubicBezTo>
                    <a:pt x="3251" y="657"/>
                    <a:pt x="3255" y="661"/>
                    <a:pt x="3260" y="661"/>
                  </a:cubicBezTo>
                  <a:cubicBezTo>
                    <a:pt x="3260" y="661"/>
                    <a:pt x="3261" y="661"/>
                    <a:pt x="3261" y="661"/>
                  </a:cubicBezTo>
                  <a:cubicBezTo>
                    <a:pt x="3267" y="660"/>
                    <a:pt x="3273" y="654"/>
                    <a:pt x="3274" y="648"/>
                  </a:cubicBezTo>
                  <a:cubicBezTo>
                    <a:pt x="3275" y="642"/>
                    <a:pt x="3271" y="638"/>
                    <a:pt x="3266" y="638"/>
                  </a:cubicBezTo>
                  <a:moveTo>
                    <a:pt x="3340" y="623"/>
                  </a:moveTo>
                  <a:cubicBezTo>
                    <a:pt x="3339" y="623"/>
                    <a:pt x="3338" y="623"/>
                    <a:pt x="3337" y="624"/>
                  </a:cubicBezTo>
                  <a:cubicBezTo>
                    <a:pt x="3331" y="625"/>
                    <a:pt x="3325" y="631"/>
                    <a:pt x="3324" y="638"/>
                  </a:cubicBezTo>
                  <a:cubicBezTo>
                    <a:pt x="3324" y="644"/>
                    <a:pt x="3327" y="648"/>
                    <a:pt x="3332" y="648"/>
                  </a:cubicBezTo>
                  <a:cubicBezTo>
                    <a:pt x="3332" y="648"/>
                    <a:pt x="3333" y="647"/>
                    <a:pt x="3334" y="647"/>
                  </a:cubicBezTo>
                  <a:cubicBezTo>
                    <a:pt x="3340" y="646"/>
                    <a:pt x="3346" y="640"/>
                    <a:pt x="3347" y="633"/>
                  </a:cubicBezTo>
                  <a:cubicBezTo>
                    <a:pt x="3348" y="627"/>
                    <a:pt x="3345" y="623"/>
                    <a:pt x="3340" y="623"/>
                  </a:cubicBezTo>
                  <a:moveTo>
                    <a:pt x="2809" y="622"/>
                  </a:moveTo>
                  <a:cubicBezTo>
                    <a:pt x="2805" y="622"/>
                    <a:pt x="2803" y="626"/>
                    <a:pt x="2803" y="630"/>
                  </a:cubicBezTo>
                  <a:cubicBezTo>
                    <a:pt x="2803" y="636"/>
                    <a:pt x="2806" y="642"/>
                    <a:pt x="2811" y="644"/>
                  </a:cubicBezTo>
                  <a:cubicBezTo>
                    <a:pt x="2812" y="644"/>
                    <a:pt x="2813" y="645"/>
                    <a:pt x="2814" y="645"/>
                  </a:cubicBezTo>
                  <a:cubicBezTo>
                    <a:pt x="2817" y="645"/>
                    <a:pt x="2820" y="641"/>
                    <a:pt x="2820" y="637"/>
                  </a:cubicBezTo>
                  <a:cubicBezTo>
                    <a:pt x="2820" y="631"/>
                    <a:pt x="2816" y="625"/>
                    <a:pt x="2811" y="623"/>
                  </a:cubicBezTo>
                  <a:cubicBezTo>
                    <a:pt x="2811" y="623"/>
                    <a:pt x="2810" y="622"/>
                    <a:pt x="2809" y="622"/>
                  </a:cubicBezTo>
                  <a:moveTo>
                    <a:pt x="3414" y="606"/>
                  </a:moveTo>
                  <a:cubicBezTo>
                    <a:pt x="3413" y="606"/>
                    <a:pt x="3413" y="606"/>
                    <a:pt x="3412" y="606"/>
                  </a:cubicBezTo>
                  <a:cubicBezTo>
                    <a:pt x="3405" y="608"/>
                    <a:pt x="3399" y="614"/>
                    <a:pt x="3398" y="621"/>
                  </a:cubicBezTo>
                  <a:cubicBezTo>
                    <a:pt x="3397" y="627"/>
                    <a:pt x="3400" y="631"/>
                    <a:pt x="3405" y="631"/>
                  </a:cubicBezTo>
                  <a:cubicBezTo>
                    <a:pt x="3405" y="631"/>
                    <a:pt x="3406" y="631"/>
                    <a:pt x="3407" y="630"/>
                  </a:cubicBezTo>
                  <a:cubicBezTo>
                    <a:pt x="3413" y="629"/>
                    <a:pt x="3419" y="622"/>
                    <a:pt x="3421" y="615"/>
                  </a:cubicBezTo>
                  <a:cubicBezTo>
                    <a:pt x="3422" y="610"/>
                    <a:pt x="3419" y="606"/>
                    <a:pt x="3414" y="606"/>
                  </a:cubicBezTo>
                  <a:moveTo>
                    <a:pt x="2752" y="600"/>
                  </a:moveTo>
                  <a:cubicBezTo>
                    <a:pt x="2748" y="600"/>
                    <a:pt x="2746" y="603"/>
                    <a:pt x="2746" y="607"/>
                  </a:cubicBezTo>
                  <a:cubicBezTo>
                    <a:pt x="2746" y="613"/>
                    <a:pt x="2750" y="619"/>
                    <a:pt x="2755" y="622"/>
                  </a:cubicBezTo>
                  <a:cubicBezTo>
                    <a:pt x="2756" y="622"/>
                    <a:pt x="2757" y="622"/>
                    <a:pt x="2758" y="622"/>
                  </a:cubicBezTo>
                  <a:cubicBezTo>
                    <a:pt x="2761" y="622"/>
                    <a:pt x="2763" y="619"/>
                    <a:pt x="2763" y="615"/>
                  </a:cubicBezTo>
                  <a:cubicBezTo>
                    <a:pt x="2763" y="609"/>
                    <a:pt x="2759" y="603"/>
                    <a:pt x="2755" y="601"/>
                  </a:cubicBezTo>
                  <a:cubicBezTo>
                    <a:pt x="2753" y="600"/>
                    <a:pt x="2753" y="600"/>
                    <a:pt x="2752" y="600"/>
                  </a:cubicBezTo>
                  <a:moveTo>
                    <a:pt x="3489" y="585"/>
                  </a:moveTo>
                  <a:cubicBezTo>
                    <a:pt x="3489" y="585"/>
                    <a:pt x="3488" y="585"/>
                    <a:pt x="3487" y="586"/>
                  </a:cubicBezTo>
                  <a:cubicBezTo>
                    <a:pt x="3480" y="588"/>
                    <a:pt x="3474" y="595"/>
                    <a:pt x="3473" y="601"/>
                  </a:cubicBezTo>
                  <a:cubicBezTo>
                    <a:pt x="3471" y="607"/>
                    <a:pt x="3474" y="611"/>
                    <a:pt x="3479" y="611"/>
                  </a:cubicBezTo>
                  <a:cubicBezTo>
                    <a:pt x="3479" y="611"/>
                    <a:pt x="3480" y="611"/>
                    <a:pt x="3481" y="611"/>
                  </a:cubicBezTo>
                  <a:cubicBezTo>
                    <a:pt x="3488" y="609"/>
                    <a:pt x="3494" y="602"/>
                    <a:pt x="3495" y="595"/>
                  </a:cubicBezTo>
                  <a:cubicBezTo>
                    <a:pt x="3497" y="589"/>
                    <a:pt x="3494" y="585"/>
                    <a:pt x="3489" y="585"/>
                  </a:cubicBezTo>
                  <a:moveTo>
                    <a:pt x="2696" y="574"/>
                  </a:moveTo>
                  <a:cubicBezTo>
                    <a:pt x="2693" y="574"/>
                    <a:pt x="2690" y="577"/>
                    <a:pt x="2691" y="581"/>
                  </a:cubicBezTo>
                  <a:cubicBezTo>
                    <a:pt x="2691" y="587"/>
                    <a:pt x="2695" y="593"/>
                    <a:pt x="2699" y="596"/>
                  </a:cubicBezTo>
                  <a:cubicBezTo>
                    <a:pt x="2701" y="596"/>
                    <a:pt x="2702" y="596"/>
                    <a:pt x="2703" y="596"/>
                  </a:cubicBezTo>
                  <a:cubicBezTo>
                    <a:pt x="2706" y="596"/>
                    <a:pt x="2708" y="594"/>
                    <a:pt x="2707" y="589"/>
                  </a:cubicBezTo>
                  <a:cubicBezTo>
                    <a:pt x="2707" y="584"/>
                    <a:pt x="2703" y="577"/>
                    <a:pt x="2699" y="575"/>
                  </a:cubicBezTo>
                  <a:cubicBezTo>
                    <a:pt x="2698" y="574"/>
                    <a:pt x="2697" y="574"/>
                    <a:pt x="2696" y="574"/>
                  </a:cubicBezTo>
                  <a:moveTo>
                    <a:pt x="3565" y="562"/>
                  </a:moveTo>
                  <a:cubicBezTo>
                    <a:pt x="3564" y="562"/>
                    <a:pt x="3563" y="562"/>
                    <a:pt x="3562" y="562"/>
                  </a:cubicBezTo>
                  <a:cubicBezTo>
                    <a:pt x="3556" y="564"/>
                    <a:pt x="3549" y="572"/>
                    <a:pt x="3548" y="579"/>
                  </a:cubicBezTo>
                  <a:cubicBezTo>
                    <a:pt x="3546" y="585"/>
                    <a:pt x="3549" y="588"/>
                    <a:pt x="3553" y="588"/>
                  </a:cubicBezTo>
                  <a:cubicBezTo>
                    <a:pt x="3554" y="588"/>
                    <a:pt x="3555" y="588"/>
                    <a:pt x="3556" y="588"/>
                  </a:cubicBezTo>
                  <a:cubicBezTo>
                    <a:pt x="3562" y="586"/>
                    <a:pt x="3569" y="578"/>
                    <a:pt x="3570" y="571"/>
                  </a:cubicBezTo>
                  <a:cubicBezTo>
                    <a:pt x="3572" y="566"/>
                    <a:pt x="3570" y="562"/>
                    <a:pt x="3565" y="562"/>
                  </a:cubicBezTo>
                  <a:moveTo>
                    <a:pt x="2640" y="546"/>
                  </a:moveTo>
                  <a:cubicBezTo>
                    <a:pt x="2638" y="546"/>
                    <a:pt x="2636" y="548"/>
                    <a:pt x="2636" y="553"/>
                  </a:cubicBezTo>
                  <a:cubicBezTo>
                    <a:pt x="2636" y="558"/>
                    <a:pt x="2640" y="565"/>
                    <a:pt x="2645" y="567"/>
                  </a:cubicBezTo>
                  <a:cubicBezTo>
                    <a:pt x="2646" y="568"/>
                    <a:pt x="2647" y="568"/>
                    <a:pt x="2648" y="568"/>
                  </a:cubicBezTo>
                  <a:cubicBezTo>
                    <a:pt x="2651" y="568"/>
                    <a:pt x="2653" y="566"/>
                    <a:pt x="2653" y="561"/>
                  </a:cubicBezTo>
                  <a:cubicBezTo>
                    <a:pt x="2652" y="556"/>
                    <a:pt x="2648" y="549"/>
                    <a:pt x="2644" y="547"/>
                  </a:cubicBezTo>
                  <a:cubicBezTo>
                    <a:pt x="2642" y="546"/>
                    <a:pt x="2641" y="546"/>
                    <a:pt x="2640" y="546"/>
                  </a:cubicBezTo>
                  <a:moveTo>
                    <a:pt x="3641" y="536"/>
                  </a:moveTo>
                  <a:cubicBezTo>
                    <a:pt x="3640" y="536"/>
                    <a:pt x="3639" y="536"/>
                    <a:pt x="3638" y="536"/>
                  </a:cubicBezTo>
                  <a:cubicBezTo>
                    <a:pt x="3631" y="539"/>
                    <a:pt x="3625" y="546"/>
                    <a:pt x="3623" y="553"/>
                  </a:cubicBezTo>
                  <a:cubicBezTo>
                    <a:pt x="3621" y="559"/>
                    <a:pt x="3623" y="563"/>
                    <a:pt x="3627" y="563"/>
                  </a:cubicBezTo>
                  <a:cubicBezTo>
                    <a:pt x="3628" y="563"/>
                    <a:pt x="3629" y="563"/>
                    <a:pt x="3631" y="562"/>
                  </a:cubicBezTo>
                  <a:cubicBezTo>
                    <a:pt x="3637" y="560"/>
                    <a:pt x="3644" y="552"/>
                    <a:pt x="3646" y="545"/>
                  </a:cubicBezTo>
                  <a:cubicBezTo>
                    <a:pt x="3647" y="539"/>
                    <a:pt x="3645" y="536"/>
                    <a:pt x="3641" y="536"/>
                  </a:cubicBezTo>
                  <a:moveTo>
                    <a:pt x="2586" y="516"/>
                  </a:moveTo>
                  <a:cubicBezTo>
                    <a:pt x="2583" y="516"/>
                    <a:pt x="2581" y="519"/>
                    <a:pt x="2582" y="523"/>
                  </a:cubicBezTo>
                  <a:cubicBezTo>
                    <a:pt x="2582" y="528"/>
                    <a:pt x="2586" y="535"/>
                    <a:pt x="2591" y="537"/>
                  </a:cubicBezTo>
                  <a:cubicBezTo>
                    <a:pt x="2592" y="538"/>
                    <a:pt x="2593" y="538"/>
                    <a:pt x="2594" y="538"/>
                  </a:cubicBezTo>
                  <a:cubicBezTo>
                    <a:pt x="2597" y="538"/>
                    <a:pt x="2599" y="536"/>
                    <a:pt x="2598" y="532"/>
                  </a:cubicBezTo>
                  <a:cubicBezTo>
                    <a:pt x="2598" y="526"/>
                    <a:pt x="2594" y="520"/>
                    <a:pt x="2589" y="517"/>
                  </a:cubicBezTo>
                  <a:cubicBezTo>
                    <a:pt x="2588" y="517"/>
                    <a:pt x="2587" y="516"/>
                    <a:pt x="2586" y="516"/>
                  </a:cubicBezTo>
                  <a:moveTo>
                    <a:pt x="3717" y="507"/>
                  </a:moveTo>
                  <a:cubicBezTo>
                    <a:pt x="3715" y="507"/>
                    <a:pt x="3714" y="507"/>
                    <a:pt x="3713" y="508"/>
                  </a:cubicBezTo>
                  <a:cubicBezTo>
                    <a:pt x="3707" y="510"/>
                    <a:pt x="3700" y="518"/>
                    <a:pt x="3698" y="525"/>
                  </a:cubicBezTo>
                  <a:cubicBezTo>
                    <a:pt x="3696" y="531"/>
                    <a:pt x="3698" y="534"/>
                    <a:pt x="3701" y="534"/>
                  </a:cubicBezTo>
                  <a:cubicBezTo>
                    <a:pt x="3703" y="534"/>
                    <a:pt x="3704" y="534"/>
                    <a:pt x="3705" y="534"/>
                  </a:cubicBezTo>
                  <a:cubicBezTo>
                    <a:pt x="3711" y="531"/>
                    <a:pt x="3718" y="523"/>
                    <a:pt x="3720" y="516"/>
                  </a:cubicBezTo>
                  <a:cubicBezTo>
                    <a:pt x="3722" y="511"/>
                    <a:pt x="3720" y="507"/>
                    <a:pt x="3717" y="507"/>
                  </a:cubicBezTo>
                  <a:moveTo>
                    <a:pt x="2531" y="486"/>
                  </a:moveTo>
                  <a:cubicBezTo>
                    <a:pt x="2529" y="486"/>
                    <a:pt x="2527" y="489"/>
                    <a:pt x="2528" y="493"/>
                  </a:cubicBezTo>
                  <a:cubicBezTo>
                    <a:pt x="2528" y="498"/>
                    <a:pt x="2533" y="504"/>
                    <a:pt x="2537" y="507"/>
                  </a:cubicBezTo>
                  <a:cubicBezTo>
                    <a:pt x="2538" y="508"/>
                    <a:pt x="2540" y="508"/>
                    <a:pt x="2541" y="508"/>
                  </a:cubicBezTo>
                  <a:cubicBezTo>
                    <a:pt x="2543" y="508"/>
                    <a:pt x="2545" y="506"/>
                    <a:pt x="2544" y="502"/>
                  </a:cubicBezTo>
                  <a:cubicBezTo>
                    <a:pt x="2543" y="496"/>
                    <a:pt x="2539" y="490"/>
                    <a:pt x="2535" y="487"/>
                  </a:cubicBezTo>
                  <a:cubicBezTo>
                    <a:pt x="2533" y="487"/>
                    <a:pt x="2532" y="486"/>
                    <a:pt x="2531" y="486"/>
                  </a:cubicBezTo>
                  <a:moveTo>
                    <a:pt x="6" y="481"/>
                  </a:moveTo>
                  <a:cubicBezTo>
                    <a:pt x="6" y="481"/>
                    <a:pt x="6" y="481"/>
                    <a:pt x="5" y="482"/>
                  </a:cubicBezTo>
                  <a:cubicBezTo>
                    <a:pt x="1" y="484"/>
                    <a:pt x="0" y="496"/>
                    <a:pt x="2" y="510"/>
                  </a:cubicBezTo>
                  <a:cubicBezTo>
                    <a:pt x="4" y="522"/>
                    <a:pt x="8" y="530"/>
                    <a:pt x="12" y="530"/>
                  </a:cubicBezTo>
                  <a:cubicBezTo>
                    <a:pt x="12" y="530"/>
                    <a:pt x="13" y="530"/>
                    <a:pt x="13" y="530"/>
                  </a:cubicBezTo>
                  <a:cubicBezTo>
                    <a:pt x="17" y="527"/>
                    <a:pt x="19" y="515"/>
                    <a:pt x="17" y="502"/>
                  </a:cubicBezTo>
                  <a:cubicBezTo>
                    <a:pt x="15" y="490"/>
                    <a:pt x="10" y="481"/>
                    <a:pt x="6" y="481"/>
                  </a:cubicBezTo>
                  <a:moveTo>
                    <a:pt x="3791" y="476"/>
                  </a:moveTo>
                  <a:cubicBezTo>
                    <a:pt x="3790" y="476"/>
                    <a:pt x="3789" y="476"/>
                    <a:pt x="3788" y="477"/>
                  </a:cubicBezTo>
                  <a:cubicBezTo>
                    <a:pt x="3781" y="480"/>
                    <a:pt x="3774" y="488"/>
                    <a:pt x="3772" y="495"/>
                  </a:cubicBezTo>
                  <a:cubicBezTo>
                    <a:pt x="3770" y="500"/>
                    <a:pt x="3771" y="503"/>
                    <a:pt x="3775" y="503"/>
                  </a:cubicBezTo>
                  <a:cubicBezTo>
                    <a:pt x="3776" y="503"/>
                    <a:pt x="3777" y="503"/>
                    <a:pt x="3779" y="503"/>
                  </a:cubicBezTo>
                  <a:cubicBezTo>
                    <a:pt x="3785" y="500"/>
                    <a:pt x="3792" y="492"/>
                    <a:pt x="3794" y="485"/>
                  </a:cubicBezTo>
                  <a:cubicBezTo>
                    <a:pt x="3796" y="480"/>
                    <a:pt x="3795" y="476"/>
                    <a:pt x="3791" y="476"/>
                  </a:cubicBezTo>
                  <a:moveTo>
                    <a:pt x="58" y="457"/>
                  </a:moveTo>
                  <a:cubicBezTo>
                    <a:pt x="58" y="457"/>
                    <a:pt x="57" y="457"/>
                    <a:pt x="57" y="457"/>
                  </a:cubicBezTo>
                  <a:cubicBezTo>
                    <a:pt x="52" y="459"/>
                    <a:pt x="50" y="471"/>
                    <a:pt x="52" y="484"/>
                  </a:cubicBezTo>
                  <a:cubicBezTo>
                    <a:pt x="53" y="496"/>
                    <a:pt x="58" y="504"/>
                    <a:pt x="62" y="504"/>
                  </a:cubicBezTo>
                  <a:cubicBezTo>
                    <a:pt x="62" y="504"/>
                    <a:pt x="62" y="504"/>
                    <a:pt x="63" y="504"/>
                  </a:cubicBezTo>
                  <a:cubicBezTo>
                    <a:pt x="67" y="502"/>
                    <a:pt x="70" y="490"/>
                    <a:pt x="68" y="477"/>
                  </a:cubicBezTo>
                  <a:cubicBezTo>
                    <a:pt x="66" y="466"/>
                    <a:pt x="62" y="457"/>
                    <a:pt x="58" y="457"/>
                  </a:cubicBezTo>
                  <a:moveTo>
                    <a:pt x="2477" y="457"/>
                  </a:moveTo>
                  <a:cubicBezTo>
                    <a:pt x="2474" y="457"/>
                    <a:pt x="2473" y="459"/>
                    <a:pt x="2473" y="463"/>
                  </a:cubicBezTo>
                  <a:cubicBezTo>
                    <a:pt x="2474" y="468"/>
                    <a:pt x="2479" y="475"/>
                    <a:pt x="2483" y="477"/>
                  </a:cubicBezTo>
                  <a:cubicBezTo>
                    <a:pt x="2484" y="478"/>
                    <a:pt x="2486" y="478"/>
                    <a:pt x="2487" y="478"/>
                  </a:cubicBezTo>
                  <a:cubicBezTo>
                    <a:pt x="2489" y="478"/>
                    <a:pt x="2491" y="476"/>
                    <a:pt x="2490" y="472"/>
                  </a:cubicBezTo>
                  <a:cubicBezTo>
                    <a:pt x="2489" y="467"/>
                    <a:pt x="2485" y="460"/>
                    <a:pt x="2480" y="458"/>
                  </a:cubicBezTo>
                  <a:cubicBezTo>
                    <a:pt x="2479" y="457"/>
                    <a:pt x="2478" y="457"/>
                    <a:pt x="2477" y="457"/>
                  </a:cubicBezTo>
                  <a:moveTo>
                    <a:pt x="3865" y="443"/>
                  </a:moveTo>
                  <a:cubicBezTo>
                    <a:pt x="3864" y="443"/>
                    <a:pt x="3863" y="443"/>
                    <a:pt x="3861" y="444"/>
                  </a:cubicBezTo>
                  <a:cubicBezTo>
                    <a:pt x="3855" y="447"/>
                    <a:pt x="3848" y="455"/>
                    <a:pt x="3845" y="462"/>
                  </a:cubicBezTo>
                  <a:cubicBezTo>
                    <a:pt x="3843" y="467"/>
                    <a:pt x="3844" y="470"/>
                    <a:pt x="3847" y="470"/>
                  </a:cubicBezTo>
                  <a:cubicBezTo>
                    <a:pt x="3849" y="470"/>
                    <a:pt x="3850" y="469"/>
                    <a:pt x="3851" y="469"/>
                  </a:cubicBezTo>
                  <a:cubicBezTo>
                    <a:pt x="3858" y="466"/>
                    <a:pt x="3865" y="458"/>
                    <a:pt x="3867" y="451"/>
                  </a:cubicBezTo>
                  <a:cubicBezTo>
                    <a:pt x="3869" y="446"/>
                    <a:pt x="3868" y="443"/>
                    <a:pt x="3865" y="443"/>
                  </a:cubicBezTo>
                  <a:moveTo>
                    <a:pt x="114" y="435"/>
                  </a:moveTo>
                  <a:cubicBezTo>
                    <a:pt x="113" y="435"/>
                    <a:pt x="113" y="435"/>
                    <a:pt x="112" y="436"/>
                  </a:cubicBezTo>
                  <a:cubicBezTo>
                    <a:pt x="108" y="437"/>
                    <a:pt x="105" y="449"/>
                    <a:pt x="106" y="461"/>
                  </a:cubicBezTo>
                  <a:cubicBezTo>
                    <a:pt x="107" y="473"/>
                    <a:pt x="111" y="481"/>
                    <a:pt x="115" y="481"/>
                  </a:cubicBezTo>
                  <a:cubicBezTo>
                    <a:pt x="116" y="481"/>
                    <a:pt x="116" y="481"/>
                    <a:pt x="117" y="480"/>
                  </a:cubicBezTo>
                  <a:cubicBezTo>
                    <a:pt x="121" y="478"/>
                    <a:pt x="124" y="467"/>
                    <a:pt x="123" y="455"/>
                  </a:cubicBezTo>
                  <a:cubicBezTo>
                    <a:pt x="122" y="444"/>
                    <a:pt x="118" y="435"/>
                    <a:pt x="114" y="435"/>
                  </a:cubicBezTo>
                  <a:moveTo>
                    <a:pt x="2422" y="429"/>
                  </a:moveTo>
                  <a:cubicBezTo>
                    <a:pt x="2419" y="429"/>
                    <a:pt x="2418" y="431"/>
                    <a:pt x="2418" y="435"/>
                  </a:cubicBezTo>
                  <a:cubicBezTo>
                    <a:pt x="2420" y="440"/>
                    <a:pt x="2424" y="446"/>
                    <a:pt x="2429" y="449"/>
                  </a:cubicBezTo>
                  <a:cubicBezTo>
                    <a:pt x="2430" y="449"/>
                    <a:pt x="2431" y="450"/>
                    <a:pt x="2432" y="450"/>
                  </a:cubicBezTo>
                  <a:cubicBezTo>
                    <a:pt x="2435" y="450"/>
                    <a:pt x="2436" y="447"/>
                    <a:pt x="2435" y="443"/>
                  </a:cubicBezTo>
                  <a:cubicBezTo>
                    <a:pt x="2434" y="438"/>
                    <a:pt x="2430" y="432"/>
                    <a:pt x="2425" y="430"/>
                  </a:cubicBezTo>
                  <a:cubicBezTo>
                    <a:pt x="2424" y="429"/>
                    <a:pt x="2423" y="429"/>
                    <a:pt x="2422" y="429"/>
                  </a:cubicBezTo>
                  <a:moveTo>
                    <a:pt x="173" y="416"/>
                  </a:moveTo>
                  <a:cubicBezTo>
                    <a:pt x="173" y="416"/>
                    <a:pt x="172" y="416"/>
                    <a:pt x="172" y="416"/>
                  </a:cubicBezTo>
                  <a:cubicBezTo>
                    <a:pt x="167" y="418"/>
                    <a:pt x="163" y="429"/>
                    <a:pt x="164" y="440"/>
                  </a:cubicBezTo>
                  <a:cubicBezTo>
                    <a:pt x="164" y="451"/>
                    <a:pt x="168" y="459"/>
                    <a:pt x="172" y="459"/>
                  </a:cubicBezTo>
                  <a:cubicBezTo>
                    <a:pt x="173" y="459"/>
                    <a:pt x="173" y="459"/>
                    <a:pt x="174" y="458"/>
                  </a:cubicBezTo>
                  <a:cubicBezTo>
                    <a:pt x="179" y="457"/>
                    <a:pt x="182" y="446"/>
                    <a:pt x="182" y="434"/>
                  </a:cubicBezTo>
                  <a:cubicBezTo>
                    <a:pt x="182" y="424"/>
                    <a:pt x="178" y="416"/>
                    <a:pt x="173" y="416"/>
                  </a:cubicBezTo>
                  <a:moveTo>
                    <a:pt x="3937" y="408"/>
                  </a:moveTo>
                  <a:cubicBezTo>
                    <a:pt x="3936" y="408"/>
                    <a:pt x="3935" y="408"/>
                    <a:pt x="3933" y="409"/>
                  </a:cubicBezTo>
                  <a:cubicBezTo>
                    <a:pt x="3927" y="412"/>
                    <a:pt x="3920" y="420"/>
                    <a:pt x="3917" y="426"/>
                  </a:cubicBezTo>
                  <a:cubicBezTo>
                    <a:pt x="3915" y="431"/>
                    <a:pt x="3916" y="434"/>
                    <a:pt x="3919" y="434"/>
                  </a:cubicBezTo>
                  <a:cubicBezTo>
                    <a:pt x="3920" y="434"/>
                    <a:pt x="3921" y="433"/>
                    <a:pt x="3923" y="432"/>
                  </a:cubicBezTo>
                  <a:cubicBezTo>
                    <a:pt x="3929" y="429"/>
                    <a:pt x="3936" y="421"/>
                    <a:pt x="3939" y="415"/>
                  </a:cubicBezTo>
                  <a:cubicBezTo>
                    <a:pt x="3941" y="410"/>
                    <a:pt x="3940" y="408"/>
                    <a:pt x="3937" y="408"/>
                  </a:cubicBezTo>
                  <a:moveTo>
                    <a:pt x="2366" y="403"/>
                  </a:moveTo>
                  <a:cubicBezTo>
                    <a:pt x="2363" y="403"/>
                    <a:pt x="2362" y="406"/>
                    <a:pt x="2363" y="410"/>
                  </a:cubicBezTo>
                  <a:cubicBezTo>
                    <a:pt x="2364" y="415"/>
                    <a:pt x="2369" y="421"/>
                    <a:pt x="2373" y="423"/>
                  </a:cubicBezTo>
                  <a:cubicBezTo>
                    <a:pt x="2375" y="423"/>
                    <a:pt x="2376" y="423"/>
                    <a:pt x="2376" y="423"/>
                  </a:cubicBezTo>
                  <a:cubicBezTo>
                    <a:pt x="2379" y="423"/>
                    <a:pt x="2381" y="421"/>
                    <a:pt x="2380" y="417"/>
                  </a:cubicBezTo>
                  <a:cubicBezTo>
                    <a:pt x="2379" y="412"/>
                    <a:pt x="2374" y="406"/>
                    <a:pt x="2369" y="404"/>
                  </a:cubicBezTo>
                  <a:cubicBezTo>
                    <a:pt x="2368" y="404"/>
                    <a:pt x="2367" y="403"/>
                    <a:pt x="2366" y="403"/>
                  </a:cubicBezTo>
                  <a:moveTo>
                    <a:pt x="236" y="399"/>
                  </a:moveTo>
                  <a:cubicBezTo>
                    <a:pt x="235" y="399"/>
                    <a:pt x="235" y="399"/>
                    <a:pt x="235" y="399"/>
                  </a:cubicBezTo>
                  <a:cubicBezTo>
                    <a:pt x="229" y="400"/>
                    <a:pt x="225" y="410"/>
                    <a:pt x="225" y="421"/>
                  </a:cubicBezTo>
                  <a:cubicBezTo>
                    <a:pt x="224" y="431"/>
                    <a:pt x="228" y="438"/>
                    <a:pt x="232" y="438"/>
                  </a:cubicBezTo>
                  <a:cubicBezTo>
                    <a:pt x="233" y="438"/>
                    <a:pt x="233" y="438"/>
                    <a:pt x="234" y="438"/>
                  </a:cubicBezTo>
                  <a:cubicBezTo>
                    <a:pt x="239" y="436"/>
                    <a:pt x="243" y="427"/>
                    <a:pt x="244" y="416"/>
                  </a:cubicBezTo>
                  <a:cubicBezTo>
                    <a:pt x="244" y="406"/>
                    <a:pt x="240" y="399"/>
                    <a:pt x="236" y="399"/>
                  </a:cubicBezTo>
                  <a:moveTo>
                    <a:pt x="301" y="384"/>
                  </a:moveTo>
                  <a:cubicBezTo>
                    <a:pt x="301" y="384"/>
                    <a:pt x="300" y="384"/>
                    <a:pt x="300" y="384"/>
                  </a:cubicBezTo>
                  <a:cubicBezTo>
                    <a:pt x="294" y="385"/>
                    <a:pt x="289" y="394"/>
                    <a:pt x="288" y="404"/>
                  </a:cubicBezTo>
                  <a:cubicBezTo>
                    <a:pt x="287" y="413"/>
                    <a:pt x="290" y="420"/>
                    <a:pt x="295" y="420"/>
                  </a:cubicBezTo>
                  <a:cubicBezTo>
                    <a:pt x="295" y="420"/>
                    <a:pt x="296" y="420"/>
                    <a:pt x="296" y="420"/>
                  </a:cubicBezTo>
                  <a:cubicBezTo>
                    <a:pt x="302" y="418"/>
                    <a:pt x="307" y="409"/>
                    <a:pt x="308" y="399"/>
                  </a:cubicBezTo>
                  <a:cubicBezTo>
                    <a:pt x="309" y="390"/>
                    <a:pt x="306" y="384"/>
                    <a:pt x="301" y="384"/>
                  </a:cubicBezTo>
                  <a:moveTo>
                    <a:pt x="2310" y="381"/>
                  </a:moveTo>
                  <a:cubicBezTo>
                    <a:pt x="2307" y="381"/>
                    <a:pt x="2305" y="384"/>
                    <a:pt x="2306" y="388"/>
                  </a:cubicBezTo>
                  <a:cubicBezTo>
                    <a:pt x="2307" y="393"/>
                    <a:pt x="2312" y="398"/>
                    <a:pt x="2317" y="400"/>
                  </a:cubicBezTo>
                  <a:cubicBezTo>
                    <a:pt x="2318" y="400"/>
                    <a:pt x="2319" y="401"/>
                    <a:pt x="2320" y="401"/>
                  </a:cubicBezTo>
                  <a:cubicBezTo>
                    <a:pt x="2323" y="401"/>
                    <a:pt x="2324" y="398"/>
                    <a:pt x="2323" y="394"/>
                  </a:cubicBezTo>
                  <a:cubicBezTo>
                    <a:pt x="2322" y="389"/>
                    <a:pt x="2317" y="383"/>
                    <a:pt x="2312" y="382"/>
                  </a:cubicBezTo>
                  <a:cubicBezTo>
                    <a:pt x="2311" y="381"/>
                    <a:pt x="2310" y="381"/>
                    <a:pt x="2310" y="381"/>
                  </a:cubicBezTo>
                  <a:moveTo>
                    <a:pt x="368" y="371"/>
                  </a:moveTo>
                  <a:cubicBezTo>
                    <a:pt x="368" y="371"/>
                    <a:pt x="367" y="371"/>
                    <a:pt x="367" y="371"/>
                  </a:cubicBezTo>
                  <a:cubicBezTo>
                    <a:pt x="361" y="372"/>
                    <a:pt x="355" y="380"/>
                    <a:pt x="354" y="389"/>
                  </a:cubicBezTo>
                  <a:cubicBezTo>
                    <a:pt x="352" y="397"/>
                    <a:pt x="355" y="403"/>
                    <a:pt x="359" y="403"/>
                  </a:cubicBezTo>
                  <a:cubicBezTo>
                    <a:pt x="360" y="403"/>
                    <a:pt x="360" y="403"/>
                    <a:pt x="361" y="403"/>
                  </a:cubicBezTo>
                  <a:cubicBezTo>
                    <a:pt x="366" y="401"/>
                    <a:pt x="372" y="393"/>
                    <a:pt x="374" y="385"/>
                  </a:cubicBezTo>
                  <a:cubicBezTo>
                    <a:pt x="376" y="377"/>
                    <a:pt x="373" y="371"/>
                    <a:pt x="368" y="371"/>
                  </a:cubicBezTo>
                  <a:moveTo>
                    <a:pt x="4008" y="370"/>
                  </a:moveTo>
                  <a:cubicBezTo>
                    <a:pt x="4007" y="370"/>
                    <a:pt x="4005" y="371"/>
                    <a:pt x="4003" y="372"/>
                  </a:cubicBezTo>
                  <a:cubicBezTo>
                    <a:pt x="3998" y="375"/>
                    <a:pt x="3990" y="383"/>
                    <a:pt x="3987" y="389"/>
                  </a:cubicBezTo>
                  <a:cubicBezTo>
                    <a:pt x="3985" y="393"/>
                    <a:pt x="3986" y="395"/>
                    <a:pt x="3988" y="395"/>
                  </a:cubicBezTo>
                  <a:cubicBezTo>
                    <a:pt x="3989" y="395"/>
                    <a:pt x="3990" y="394"/>
                    <a:pt x="3992" y="393"/>
                  </a:cubicBezTo>
                  <a:cubicBezTo>
                    <a:pt x="3998" y="390"/>
                    <a:pt x="4005" y="383"/>
                    <a:pt x="4008" y="377"/>
                  </a:cubicBezTo>
                  <a:cubicBezTo>
                    <a:pt x="4010" y="373"/>
                    <a:pt x="4010" y="370"/>
                    <a:pt x="4008" y="370"/>
                  </a:cubicBezTo>
                  <a:moveTo>
                    <a:pt x="2252" y="363"/>
                  </a:moveTo>
                  <a:cubicBezTo>
                    <a:pt x="2248" y="363"/>
                    <a:pt x="2246" y="366"/>
                    <a:pt x="2248" y="370"/>
                  </a:cubicBezTo>
                  <a:cubicBezTo>
                    <a:pt x="2249" y="375"/>
                    <a:pt x="2254" y="380"/>
                    <a:pt x="2259" y="382"/>
                  </a:cubicBezTo>
                  <a:cubicBezTo>
                    <a:pt x="2260" y="382"/>
                    <a:pt x="2261" y="382"/>
                    <a:pt x="2261" y="382"/>
                  </a:cubicBezTo>
                  <a:cubicBezTo>
                    <a:pt x="2265" y="382"/>
                    <a:pt x="2267" y="379"/>
                    <a:pt x="2266" y="375"/>
                  </a:cubicBezTo>
                  <a:cubicBezTo>
                    <a:pt x="2264" y="370"/>
                    <a:pt x="2259" y="365"/>
                    <a:pt x="2254" y="364"/>
                  </a:cubicBezTo>
                  <a:cubicBezTo>
                    <a:pt x="2253" y="363"/>
                    <a:pt x="2253" y="363"/>
                    <a:pt x="2252" y="363"/>
                  </a:cubicBezTo>
                  <a:moveTo>
                    <a:pt x="437" y="359"/>
                  </a:moveTo>
                  <a:cubicBezTo>
                    <a:pt x="437" y="359"/>
                    <a:pt x="436" y="359"/>
                    <a:pt x="436" y="359"/>
                  </a:cubicBezTo>
                  <a:cubicBezTo>
                    <a:pt x="430" y="360"/>
                    <a:pt x="423" y="367"/>
                    <a:pt x="421" y="375"/>
                  </a:cubicBezTo>
                  <a:cubicBezTo>
                    <a:pt x="419" y="383"/>
                    <a:pt x="421" y="388"/>
                    <a:pt x="425" y="388"/>
                  </a:cubicBezTo>
                  <a:cubicBezTo>
                    <a:pt x="426" y="388"/>
                    <a:pt x="426" y="388"/>
                    <a:pt x="427" y="388"/>
                  </a:cubicBezTo>
                  <a:cubicBezTo>
                    <a:pt x="432" y="386"/>
                    <a:pt x="439" y="379"/>
                    <a:pt x="442" y="372"/>
                  </a:cubicBezTo>
                  <a:cubicBezTo>
                    <a:pt x="444" y="365"/>
                    <a:pt x="442" y="359"/>
                    <a:pt x="437" y="359"/>
                  </a:cubicBezTo>
                  <a:moveTo>
                    <a:pt x="2192" y="351"/>
                  </a:moveTo>
                  <a:cubicBezTo>
                    <a:pt x="2188" y="351"/>
                    <a:pt x="2186" y="354"/>
                    <a:pt x="2187" y="358"/>
                  </a:cubicBezTo>
                  <a:cubicBezTo>
                    <a:pt x="2189" y="363"/>
                    <a:pt x="2194" y="368"/>
                    <a:pt x="2199" y="369"/>
                  </a:cubicBezTo>
                  <a:cubicBezTo>
                    <a:pt x="2200" y="369"/>
                    <a:pt x="2200" y="369"/>
                    <a:pt x="2201" y="369"/>
                  </a:cubicBezTo>
                  <a:cubicBezTo>
                    <a:pt x="2205" y="369"/>
                    <a:pt x="2207" y="366"/>
                    <a:pt x="2206" y="361"/>
                  </a:cubicBezTo>
                  <a:cubicBezTo>
                    <a:pt x="2204" y="356"/>
                    <a:pt x="2199" y="352"/>
                    <a:pt x="2194" y="351"/>
                  </a:cubicBezTo>
                  <a:cubicBezTo>
                    <a:pt x="2193" y="351"/>
                    <a:pt x="2193" y="351"/>
                    <a:pt x="2192" y="351"/>
                  </a:cubicBezTo>
                  <a:moveTo>
                    <a:pt x="507" y="350"/>
                  </a:moveTo>
                  <a:cubicBezTo>
                    <a:pt x="507" y="350"/>
                    <a:pt x="506" y="350"/>
                    <a:pt x="506" y="350"/>
                  </a:cubicBezTo>
                  <a:cubicBezTo>
                    <a:pt x="500" y="350"/>
                    <a:pt x="492" y="357"/>
                    <a:pt x="489" y="363"/>
                  </a:cubicBezTo>
                  <a:cubicBezTo>
                    <a:pt x="486" y="370"/>
                    <a:pt x="488" y="374"/>
                    <a:pt x="492" y="374"/>
                  </a:cubicBezTo>
                  <a:cubicBezTo>
                    <a:pt x="493" y="374"/>
                    <a:pt x="493" y="374"/>
                    <a:pt x="494" y="374"/>
                  </a:cubicBezTo>
                  <a:cubicBezTo>
                    <a:pt x="499" y="373"/>
                    <a:pt x="507" y="367"/>
                    <a:pt x="510" y="360"/>
                  </a:cubicBezTo>
                  <a:cubicBezTo>
                    <a:pt x="513" y="354"/>
                    <a:pt x="512" y="350"/>
                    <a:pt x="507" y="350"/>
                  </a:cubicBezTo>
                  <a:moveTo>
                    <a:pt x="2131" y="344"/>
                  </a:moveTo>
                  <a:cubicBezTo>
                    <a:pt x="2126" y="344"/>
                    <a:pt x="2124" y="348"/>
                    <a:pt x="2125" y="353"/>
                  </a:cubicBezTo>
                  <a:cubicBezTo>
                    <a:pt x="2127" y="358"/>
                    <a:pt x="2132" y="362"/>
                    <a:pt x="2138" y="362"/>
                  </a:cubicBezTo>
                  <a:cubicBezTo>
                    <a:pt x="2138" y="362"/>
                    <a:pt x="2138" y="362"/>
                    <a:pt x="2138" y="362"/>
                  </a:cubicBezTo>
                  <a:cubicBezTo>
                    <a:pt x="2143" y="362"/>
                    <a:pt x="2146" y="358"/>
                    <a:pt x="2144" y="354"/>
                  </a:cubicBezTo>
                  <a:cubicBezTo>
                    <a:pt x="2143" y="349"/>
                    <a:pt x="2137" y="344"/>
                    <a:pt x="2132" y="344"/>
                  </a:cubicBezTo>
                  <a:cubicBezTo>
                    <a:pt x="2132" y="344"/>
                    <a:pt x="2132" y="344"/>
                    <a:pt x="2131" y="344"/>
                  </a:cubicBezTo>
                  <a:moveTo>
                    <a:pt x="2066" y="342"/>
                  </a:moveTo>
                  <a:cubicBezTo>
                    <a:pt x="2060" y="342"/>
                    <a:pt x="2057" y="346"/>
                    <a:pt x="2058" y="351"/>
                  </a:cubicBezTo>
                  <a:cubicBezTo>
                    <a:pt x="2060" y="356"/>
                    <a:pt x="2065" y="360"/>
                    <a:pt x="2071" y="360"/>
                  </a:cubicBezTo>
                  <a:cubicBezTo>
                    <a:pt x="2071" y="360"/>
                    <a:pt x="2072" y="360"/>
                    <a:pt x="2072" y="360"/>
                  </a:cubicBezTo>
                  <a:cubicBezTo>
                    <a:pt x="2077" y="360"/>
                    <a:pt x="2081" y="356"/>
                    <a:pt x="2079" y="352"/>
                  </a:cubicBezTo>
                  <a:cubicBezTo>
                    <a:pt x="2078" y="347"/>
                    <a:pt x="2072" y="343"/>
                    <a:pt x="2066" y="342"/>
                  </a:cubicBezTo>
                  <a:cubicBezTo>
                    <a:pt x="2066" y="342"/>
                    <a:pt x="2066" y="342"/>
                    <a:pt x="2066" y="342"/>
                  </a:cubicBezTo>
                  <a:moveTo>
                    <a:pt x="577" y="341"/>
                  </a:moveTo>
                  <a:cubicBezTo>
                    <a:pt x="577" y="341"/>
                    <a:pt x="576" y="341"/>
                    <a:pt x="576" y="341"/>
                  </a:cubicBezTo>
                  <a:cubicBezTo>
                    <a:pt x="570" y="342"/>
                    <a:pt x="562" y="347"/>
                    <a:pt x="558" y="353"/>
                  </a:cubicBezTo>
                  <a:cubicBezTo>
                    <a:pt x="555" y="359"/>
                    <a:pt x="555" y="362"/>
                    <a:pt x="560" y="362"/>
                  </a:cubicBezTo>
                  <a:cubicBezTo>
                    <a:pt x="560" y="362"/>
                    <a:pt x="561" y="362"/>
                    <a:pt x="561" y="362"/>
                  </a:cubicBezTo>
                  <a:cubicBezTo>
                    <a:pt x="567" y="361"/>
                    <a:pt x="575" y="356"/>
                    <a:pt x="579" y="350"/>
                  </a:cubicBezTo>
                  <a:cubicBezTo>
                    <a:pt x="583" y="345"/>
                    <a:pt x="582" y="341"/>
                    <a:pt x="577" y="341"/>
                  </a:cubicBezTo>
                  <a:moveTo>
                    <a:pt x="1997" y="341"/>
                  </a:moveTo>
                  <a:cubicBezTo>
                    <a:pt x="1991" y="341"/>
                    <a:pt x="1987" y="345"/>
                    <a:pt x="1988" y="349"/>
                  </a:cubicBezTo>
                  <a:cubicBezTo>
                    <a:pt x="1990" y="354"/>
                    <a:pt x="1995" y="358"/>
                    <a:pt x="2001" y="358"/>
                  </a:cubicBezTo>
                  <a:cubicBezTo>
                    <a:pt x="2001" y="358"/>
                    <a:pt x="2002" y="358"/>
                    <a:pt x="2002" y="358"/>
                  </a:cubicBezTo>
                  <a:cubicBezTo>
                    <a:pt x="2007" y="358"/>
                    <a:pt x="2011" y="355"/>
                    <a:pt x="2010" y="350"/>
                  </a:cubicBezTo>
                  <a:cubicBezTo>
                    <a:pt x="2009" y="345"/>
                    <a:pt x="2003" y="341"/>
                    <a:pt x="1997" y="341"/>
                  </a:cubicBezTo>
                  <a:cubicBezTo>
                    <a:pt x="1997" y="341"/>
                    <a:pt x="1997" y="341"/>
                    <a:pt x="1997" y="341"/>
                  </a:cubicBezTo>
                  <a:moveTo>
                    <a:pt x="1926" y="339"/>
                  </a:moveTo>
                  <a:cubicBezTo>
                    <a:pt x="1920" y="339"/>
                    <a:pt x="1916" y="343"/>
                    <a:pt x="1917" y="347"/>
                  </a:cubicBezTo>
                  <a:cubicBezTo>
                    <a:pt x="1918" y="352"/>
                    <a:pt x="1923" y="356"/>
                    <a:pt x="1929" y="356"/>
                  </a:cubicBezTo>
                  <a:cubicBezTo>
                    <a:pt x="1929" y="356"/>
                    <a:pt x="1930" y="356"/>
                    <a:pt x="1930" y="356"/>
                  </a:cubicBezTo>
                  <a:cubicBezTo>
                    <a:pt x="1936" y="356"/>
                    <a:pt x="1940" y="353"/>
                    <a:pt x="1939" y="348"/>
                  </a:cubicBezTo>
                  <a:cubicBezTo>
                    <a:pt x="1938" y="343"/>
                    <a:pt x="1932" y="339"/>
                    <a:pt x="1926" y="339"/>
                  </a:cubicBezTo>
                  <a:cubicBezTo>
                    <a:pt x="1926" y="339"/>
                    <a:pt x="1926" y="339"/>
                    <a:pt x="1926" y="339"/>
                  </a:cubicBezTo>
                  <a:moveTo>
                    <a:pt x="1854" y="338"/>
                  </a:moveTo>
                  <a:cubicBezTo>
                    <a:pt x="1848" y="338"/>
                    <a:pt x="1844" y="341"/>
                    <a:pt x="1844" y="346"/>
                  </a:cubicBezTo>
                  <a:cubicBezTo>
                    <a:pt x="1844" y="350"/>
                    <a:pt x="1850" y="354"/>
                    <a:pt x="1856" y="354"/>
                  </a:cubicBezTo>
                  <a:cubicBezTo>
                    <a:pt x="1856" y="354"/>
                    <a:pt x="1856" y="354"/>
                    <a:pt x="1856" y="354"/>
                  </a:cubicBezTo>
                  <a:cubicBezTo>
                    <a:pt x="1862" y="354"/>
                    <a:pt x="1867" y="351"/>
                    <a:pt x="1866" y="346"/>
                  </a:cubicBezTo>
                  <a:cubicBezTo>
                    <a:pt x="1866" y="342"/>
                    <a:pt x="1861" y="338"/>
                    <a:pt x="1855" y="338"/>
                  </a:cubicBezTo>
                  <a:cubicBezTo>
                    <a:pt x="1855" y="338"/>
                    <a:pt x="1854" y="338"/>
                    <a:pt x="1854" y="338"/>
                  </a:cubicBezTo>
                  <a:moveTo>
                    <a:pt x="1781" y="336"/>
                  </a:moveTo>
                  <a:cubicBezTo>
                    <a:pt x="1775" y="336"/>
                    <a:pt x="1770" y="339"/>
                    <a:pt x="1770" y="343"/>
                  </a:cubicBezTo>
                  <a:cubicBezTo>
                    <a:pt x="1770" y="348"/>
                    <a:pt x="1774" y="351"/>
                    <a:pt x="1781" y="351"/>
                  </a:cubicBezTo>
                  <a:cubicBezTo>
                    <a:pt x="1781" y="351"/>
                    <a:pt x="1781" y="351"/>
                    <a:pt x="1781" y="351"/>
                  </a:cubicBezTo>
                  <a:cubicBezTo>
                    <a:pt x="1787" y="351"/>
                    <a:pt x="1792" y="348"/>
                    <a:pt x="1793" y="344"/>
                  </a:cubicBezTo>
                  <a:cubicBezTo>
                    <a:pt x="1793" y="340"/>
                    <a:pt x="1788" y="336"/>
                    <a:pt x="1782" y="336"/>
                  </a:cubicBezTo>
                  <a:cubicBezTo>
                    <a:pt x="1782" y="336"/>
                    <a:pt x="1782" y="336"/>
                    <a:pt x="1781" y="336"/>
                  </a:cubicBezTo>
                  <a:moveTo>
                    <a:pt x="647" y="335"/>
                  </a:moveTo>
                  <a:cubicBezTo>
                    <a:pt x="647" y="335"/>
                    <a:pt x="647" y="335"/>
                    <a:pt x="646" y="335"/>
                  </a:cubicBezTo>
                  <a:cubicBezTo>
                    <a:pt x="640" y="335"/>
                    <a:pt x="632" y="340"/>
                    <a:pt x="627" y="344"/>
                  </a:cubicBezTo>
                  <a:cubicBezTo>
                    <a:pt x="623" y="349"/>
                    <a:pt x="623" y="352"/>
                    <a:pt x="627" y="352"/>
                  </a:cubicBezTo>
                  <a:cubicBezTo>
                    <a:pt x="628" y="352"/>
                    <a:pt x="628" y="352"/>
                    <a:pt x="629" y="352"/>
                  </a:cubicBezTo>
                  <a:cubicBezTo>
                    <a:pt x="635" y="351"/>
                    <a:pt x="643" y="347"/>
                    <a:pt x="648" y="342"/>
                  </a:cubicBezTo>
                  <a:cubicBezTo>
                    <a:pt x="653" y="338"/>
                    <a:pt x="652" y="335"/>
                    <a:pt x="647" y="335"/>
                  </a:cubicBezTo>
                  <a:moveTo>
                    <a:pt x="1708" y="334"/>
                  </a:moveTo>
                  <a:cubicBezTo>
                    <a:pt x="1702" y="334"/>
                    <a:pt x="1696" y="338"/>
                    <a:pt x="1695" y="341"/>
                  </a:cubicBezTo>
                  <a:cubicBezTo>
                    <a:pt x="1694" y="345"/>
                    <a:pt x="1698" y="349"/>
                    <a:pt x="1705" y="349"/>
                  </a:cubicBezTo>
                  <a:cubicBezTo>
                    <a:pt x="1705" y="349"/>
                    <a:pt x="1705" y="349"/>
                    <a:pt x="1705" y="349"/>
                  </a:cubicBezTo>
                  <a:cubicBezTo>
                    <a:pt x="1712" y="349"/>
                    <a:pt x="1717" y="346"/>
                    <a:pt x="1718" y="342"/>
                  </a:cubicBezTo>
                  <a:cubicBezTo>
                    <a:pt x="1719" y="338"/>
                    <a:pt x="1714" y="335"/>
                    <a:pt x="1708" y="334"/>
                  </a:cubicBezTo>
                  <a:cubicBezTo>
                    <a:pt x="1708" y="334"/>
                    <a:pt x="1708" y="334"/>
                    <a:pt x="1708" y="334"/>
                  </a:cubicBezTo>
                  <a:moveTo>
                    <a:pt x="1634" y="333"/>
                  </a:moveTo>
                  <a:cubicBezTo>
                    <a:pt x="1627" y="333"/>
                    <a:pt x="1621" y="336"/>
                    <a:pt x="1619" y="339"/>
                  </a:cubicBezTo>
                  <a:cubicBezTo>
                    <a:pt x="1618" y="343"/>
                    <a:pt x="1622" y="346"/>
                    <a:pt x="1628" y="346"/>
                  </a:cubicBezTo>
                  <a:cubicBezTo>
                    <a:pt x="1628" y="346"/>
                    <a:pt x="1629" y="346"/>
                    <a:pt x="1629" y="346"/>
                  </a:cubicBezTo>
                  <a:cubicBezTo>
                    <a:pt x="1635" y="346"/>
                    <a:pt x="1641" y="344"/>
                    <a:pt x="1643" y="340"/>
                  </a:cubicBezTo>
                  <a:cubicBezTo>
                    <a:pt x="1644" y="336"/>
                    <a:pt x="1640" y="333"/>
                    <a:pt x="1634" y="333"/>
                  </a:cubicBezTo>
                  <a:cubicBezTo>
                    <a:pt x="1634" y="333"/>
                    <a:pt x="1634" y="333"/>
                    <a:pt x="1634" y="333"/>
                  </a:cubicBezTo>
                  <a:moveTo>
                    <a:pt x="4076" y="331"/>
                  </a:moveTo>
                  <a:cubicBezTo>
                    <a:pt x="4075" y="331"/>
                    <a:pt x="4073" y="332"/>
                    <a:pt x="4071" y="333"/>
                  </a:cubicBezTo>
                  <a:cubicBezTo>
                    <a:pt x="4066" y="337"/>
                    <a:pt x="4059" y="344"/>
                    <a:pt x="4055" y="349"/>
                  </a:cubicBezTo>
                  <a:cubicBezTo>
                    <a:pt x="4053" y="352"/>
                    <a:pt x="4053" y="354"/>
                    <a:pt x="4055" y="354"/>
                  </a:cubicBezTo>
                  <a:cubicBezTo>
                    <a:pt x="4056" y="354"/>
                    <a:pt x="4058" y="353"/>
                    <a:pt x="4060" y="352"/>
                  </a:cubicBezTo>
                  <a:cubicBezTo>
                    <a:pt x="4065" y="349"/>
                    <a:pt x="4073" y="342"/>
                    <a:pt x="4076" y="336"/>
                  </a:cubicBezTo>
                  <a:cubicBezTo>
                    <a:pt x="4078" y="333"/>
                    <a:pt x="4078" y="331"/>
                    <a:pt x="4076" y="331"/>
                  </a:cubicBezTo>
                  <a:moveTo>
                    <a:pt x="1559" y="331"/>
                  </a:moveTo>
                  <a:cubicBezTo>
                    <a:pt x="1553" y="331"/>
                    <a:pt x="1546" y="334"/>
                    <a:pt x="1544" y="337"/>
                  </a:cubicBezTo>
                  <a:cubicBezTo>
                    <a:pt x="1541" y="341"/>
                    <a:pt x="1544" y="343"/>
                    <a:pt x="1551" y="344"/>
                  </a:cubicBezTo>
                  <a:cubicBezTo>
                    <a:pt x="1551" y="344"/>
                    <a:pt x="1552" y="344"/>
                    <a:pt x="1552" y="344"/>
                  </a:cubicBezTo>
                  <a:cubicBezTo>
                    <a:pt x="1558" y="344"/>
                    <a:pt x="1565" y="341"/>
                    <a:pt x="1567" y="338"/>
                  </a:cubicBezTo>
                  <a:cubicBezTo>
                    <a:pt x="1569" y="334"/>
                    <a:pt x="1566" y="331"/>
                    <a:pt x="1560" y="331"/>
                  </a:cubicBezTo>
                  <a:cubicBezTo>
                    <a:pt x="1559" y="331"/>
                    <a:pt x="1559" y="331"/>
                    <a:pt x="1559" y="331"/>
                  </a:cubicBezTo>
                  <a:moveTo>
                    <a:pt x="1484" y="330"/>
                  </a:moveTo>
                  <a:cubicBezTo>
                    <a:pt x="1478" y="330"/>
                    <a:pt x="1471" y="332"/>
                    <a:pt x="1468" y="335"/>
                  </a:cubicBezTo>
                  <a:cubicBezTo>
                    <a:pt x="1464" y="338"/>
                    <a:pt x="1467" y="341"/>
                    <a:pt x="1474" y="341"/>
                  </a:cubicBezTo>
                  <a:cubicBezTo>
                    <a:pt x="1474" y="341"/>
                    <a:pt x="1474" y="341"/>
                    <a:pt x="1475" y="341"/>
                  </a:cubicBezTo>
                  <a:cubicBezTo>
                    <a:pt x="1481" y="341"/>
                    <a:pt x="1488" y="339"/>
                    <a:pt x="1491" y="336"/>
                  </a:cubicBezTo>
                  <a:cubicBezTo>
                    <a:pt x="1494" y="332"/>
                    <a:pt x="1491" y="330"/>
                    <a:pt x="1485" y="330"/>
                  </a:cubicBezTo>
                  <a:cubicBezTo>
                    <a:pt x="1485" y="330"/>
                    <a:pt x="1485" y="330"/>
                    <a:pt x="1484" y="330"/>
                  </a:cubicBezTo>
                  <a:moveTo>
                    <a:pt x="717" y="329"/>
                  </a:moveTo>
                  <a:cubicBezTo>
                    <a:pt x="717" y="329"/>
                    <a:pt x="716" y="329"/>
                    <a:pt x="716" y="329"/>
                  </a:cubicBezTo>
                  <a:cubicBezTo>
                    <a:pt x="710" y="330"/>
                    <a:pt x="701" y="333"/>
                    <a:pt x="696" y="337"/>
                  </a:cubicBezTo>
                  <a:cubicBezTo>
                    <a:pt x="691" y="341"/>
                    <a:pt x="691" y="343"/>
                    <a:pt x="695" y="343"/>
                  </a:cubicBezTo>
                  <a:cubicBezTo>
                    <a:pt x="695" y="343"/>
                    <a:pt x="696" y="343"/>
                    <a:pt x="696" y="343"/>
                  </a:cubicBezTo>
                  <a:cubicBezTo>
                    <a:pt x="702" y="342"/>
                    <a:pt x="711" y="339"/>
                    <a:pt x="716" y="335"/>
                  </a:cubicBezTo>
                  <a:cubicBezTo>
                    <a:pt x="722" y="332"/>
                    <a:pt x="722" y="329"/>
                    <a:pt x="717" y="329"/>
                  </a:cubicBezTo>
                  <a:moveTo>
                    <a:pt x="1410" y="328"/>
                  </a:moveTo>
                  <a:cubicBezTo>
                    <a:pt x="1404" y="328"/>
                    <a:pt x="1396" y="330"/>
                    <a:pt x="1392" y="333"/>
                  </a:cubicBezTo>
                  <a:cubicBezTo>
                    <a:pt x="1388" y="336"/>
                    <a:pt x="1390" y="338"/>
                    <a:pt x="1397" y="338"/>
                  </a:cubicBezTo>
                  <a:cubicBezTo>
                    <a:pt x="1397" y="338"/>
                    <a:pt x="1397" y="338"/>
                    <a:pt x="1398" y="338"/>
                  </a:cubicBezTo>
                  <a:cubicBezTo>
                    <a:pt x="1404" y="338"/>
                    <a:pt x="1411" y="336"/>
                    <a:pt x="1415" y="333"/>
                  </a:cubicBezTo>
                  <a:cubicBezTo>
                    <a:pt x="1419" y="331"/>
                    <a:pt x="1417" y="328"/>
                    <a:pt x="1411" y="328"/>
                  </a:cubicBezTo>
                  <a:cubicBezTo>
                    <a:pt x="1410" y="328"/>
                    <a:pt x="1410" y="328"/>
                    <a:pt x="1410" y="328"/>
                  </a:cubicBezTo>
                  <a:moveTo>
                    <a:pt x="1336" y="326"/>
                  </a:moveTo>
                  <a:cubicBezTo>
                    <a:pt x="1330" y="326"/>
                    <a:pt x="1321" y="328"/>
                    <a:pt x="1317" y="331"/>
                  </a:cubicBezTo>
                  <a:cubicBezTo>
                    <a:pt x="1312" y="333"/>
                    <a:pt x="1314" y="336"/>
                    <a:pt x="1320" y="336"/>
                  </a:cubicBezTo>
                  <a:cubicBezTo>
                    <a:pt x="1320" y="336"/>
                    <a:pt x="1321" y="336"/>
                    <a:pt x="1321" y="336"/>
                  </a:cubicBezTo>
                  <a:cubicBezTo>
                    <a:pt x="1327" y="336"/>
                    <a:pt x="1335" y="334"/>
                    <a:pt x="1340" y="331"/>
                  </a:cubicBezTo>
                  <a:cubicBezTo>
                    <a:pt x="1344" y="329"/>
                    <a:pt x="1343" y="326"/>
                    <a:pt x="1336" y="326"/>
                  </a:cubicBezTo>
                  <a:cubicBezTo>
                    <a:pt x="1336" y="326"/>
                    <a:pt x="1336" y="326"/>
                    <a:pt x="1336" y="326"/>
                  </a:cubicBezTo>
                  <a:moveTo>
                    <a:pt x="786" y="325"/>
                  </a:moveTo>
                  <a:cubicBezTo>
                    <a:pt x="785" y="325"/>
                    <a:pt x="785" y="325"/>
                    <a:pt x="785" y="325"/>
                  </a:cubicBezTo>
                  <a:cubicBezTo>
                    <a:pt x="779" y="325"/>
                    <a:pt x="769" y="328"/>
                    <a:pt x="763" y="331"/>
                  </a:cubicBezTo>
                  <a:cubicBezTo>
                    <a:pt x="758" y="334"/>
                    <a:pt x="758" y="336"/>
                    <a:pt x="761" y="336"/>
                  </a:cubicBezTo>
                  <a:cubicBezTo>
                    <a:pt x="762" y="336"/>
                    <a:pt x="762" y="336"/>
                    <a:pt x="763" y="336"/>
                  </a:cubicBezTo>
                  <a:cubicBezTo>
                    <a:pt x="769" y="335"/>
                    <a:pt x="778" y="333"/>
                    <a:pt x="784" y="330"/>
                  </a:cubicBezTo>
                  <a:cubicBezTo>
                    <a:pt x="789" y="327"/>
                    <a:pt x="790" y="325"/>
                    <a:pt x="786" y="325"/>
                  </a:cubicBezTo>
                  <a:moveTo>
                    <a:pt x="1262" y="325"/>
                  </a:moveTo>
                  <a:cubicBezTo>
                    <a:pt x="1256" y="325"/>
                    <a:pt x="1247" y="326"/>
                    <a:pt x="1242" y="329"/>
                  </a:cubicBezTo>
                  <a:cubicBezTo>
                    <a:pt x="1237" y="331"/>
                    <a:pt x="1238" y="333"/>
                    <a:pt x="1244" y="333"/>
                  </a:cubicBezTo>
                  <a:cubicBezTo>
                    <a:pt x="1245" y="333"/>
                    <a:pt x="1245" y="333"/>
                    <a:pt x="1245" y="333"/>
                  </a:cubicBezTo>
                  <a:cubicBezTo>
                    <a:pt x="1252" y="333"/>
                    <a:pt x="1260" y="332"/>
                    <a:pt x="1265" y="329"/>
                  </a:cubicBezTo>
                  <a:cubicBezTo>
                    <a:pt x="1270" y="327"/>
                    <a:pt x="1269" y="325"/>
                    <a:pt x="1263" y="325"/>
                  </a:cubicBezTo>
                  <a:cubicBezTo>
                    <a:pt x="1263" y="325"/>
                    <a:pt x="1263" y="325"/>
                    <a:pt x="1262" y="325"/>
                  </a:cubicBezTo>
                  <a:moveTo>
                    <a:pt x="1190" y="323"/>
                  </a:moveTo>
                  <a:cubicBezTo>
                    <a:pt x="1184" y="323"/>
                    <a:pt x="1174" y="325"/>
                    <a:pt x="1169" y="327"/>
                  </a:cubicBezTo>
                  <a:cubicBezTo>
                    <a:pt x="1163" y="329"/>
                    <a:pt x="1164" y="331"/>
                    <a:pt x="1170" y="331"/>
                  </a:cubicBezTo>
                  <a:cubicBezTo>
                    <a:pt x="1170" y="331"/>
                    <a:pt x="1170" y="331"/>
                    <a:pt x="1171" y="331"/>
                  </a:cubicBezTo>
                  <a:cubicBezTo>
                    <a:pt x="1177" y="331"/>
                    <a:pt x="1186" y="329"/>
                    <a:pt x="1191" y="327"/>
                  </a:cubicBezTo>
                  <a:cubicBezTo>
                    <a:pt x="1197" y="325"/>
                    <a:pt x="1196" y="323"/>
                    <a:pt x="1190" y="323"/>
                  </a:cubicBezTo>
                  <a:cubicBezTo>
                    <a:pt x="1190" y="323"/>
                    <a:pt x="1190" y="323"/>
                    <a:pt x="1190" y="323"/>
                  </a:cubicBezTo>
                  <a:moveTo>
                    <a:pt x="852" y="322"/>
                  </a:moveTo>
                  <a:cubicBezTo>
                    <a:pt x="852" y="322"/>
                    <a:pt x="852" y="322"/>
                    <a:pt x="851" y="322"/>
                  </a:cubicBezTo>
                  <a:cubicBezTo>
                    <a:pt x="846" y="322"/>
                    <a:pt x="836" y="324"/>
                    <a:pt x="830" y="326"/>
                  </a:cubicBezTo>
                  <a:cubicBezTo>
                    <a:pt x="824" y="329"/>
                    <a:pt x="823" y="330"/>
                    <a:pt x="827" y="330"/>
                  </a:cubicBezTo>
                  <a:cubicBezTo>
                    <a:pt x="827" y="330"/>
                    <a:pt x="828" y="330"/>
                    <a:pt x="828" y="330"/>
                  </a:cubicBezTo>
                  <a:cubicBezTo>
                    <a:pt x="834" y="330"/>
                    <a:pt x="843" y="328"/>
                    <a:pt x="850" y="325"/>
                  </a:cubicBezTo>
                  <a:cubicBezTo>
                    <a:pt x="856" y="323"/>
                    <a:pt x="857" y="322"/>
                    <a:pt x="852" y="322"/>
                  </a:cubicBezTo>
                  <a:moveTo>
                    <a:pt x="1118" y="321"/>
                  </a:moveTo>
                  <a:cubicBezTo>
                    <a:pt x="1112" y="321"/>
                    <a:pt x="1103" y="323"/>
                    <a:pt x="1097" y="325"/>
                  </a:cubicBezTo>
                  <a:cubicBezTo>
                    <a:pt x="1090" y="327"/>
                    <a:pt x="1090" y="328"/>
                    <a:pt x="1097" y="329"/>
                  </a:cubicBezTo>
                  <a:cubicBezTo>
                    <a:pt x="1097" y="329"/>
                    <a:pt x="1097" y="329"/>
                    <a:pt x="1098" y="329"/>
                  </a:cubicBezTo>
                  <a:cubicBezTo>
                    <a:pt x="1104" y="329"/>
                    <a:pt x="1113" y="327"/>
                    <a:pt x="1119" y="325"/>
                  </a:cubicBezTo>
                  <a:cubicBezTo>
                    <a:pt x="1125" y="323"/>
                    <a:pt x="1125" y="322"/>
                    <a:pt x="1119" y="321"/>
                  </a:cubicBezTo>
                  <a:cubicBezTo>
                    <a:pt x="1119" y="321"/>
                    <a:pt x="1118" y="321"/>
                    <a:pt x="1118" y="321"/>
                  </a:cubicBezTo>
                  <a:moveTo>
                    <a:pt x="1048" y="320"/>
                  </a:moveTo>
                  <a:cubicBezTo>
                    <a:pt x="1042" y="320"/>
                    <a:pt x="1032" y="321"/>
                    <a:pt x="1026" y="323"/>
                  </a:cubicBezTo>
                  <a:cubicBezTo>
                    <a:pt x="1019" y="325"/>
                    <a:pt x="1019" y="326"/>
                    <a:pt x="1025" y="327"/>
                  </a:cubicBezTo>
                  <a:cubicBezTo>
                    <a:pt x="1025" y="327"/>
                    <a:pt x="1026" y="327"/>
                    <a:pt x="1026" y="327"/>
                  </a:cubicBezTo>
                  <a:cubicBezTo>
                    <a:pt x="1032" y="327"/>
                    <a:pt x="1041" y="325"/>
                    <a:pt x="1047" y="323"/>
                  </a:cubicBezTo>
                  <a:cubicBezTo>
                    <a:pt x="1054" y="322"/>
                    <a:pt x="1055" y="320"/>
                    <a:pt x="1049" y="320"/>
                  </a:cubicBezTo>
                  <a:cubicBezTo>
                    <a:pt x="1048" y="320"/>
                    <a:pt x="1048" y="320"/>
                    <a:pt x="1048" y="320"/>
                  </a:cubicBezTo>
                  <a:moveTo>
                    <a:pt x="917" y="319"/>
                  </a:moveTo>
                  <a:cubicBezTo>
                    <a:pt x="917" y="319"/>
                    <a:pt x="916" y="319"/>
                    <a:pt x="916" y="319"/>
                  </a:cubicBezTo>
                  <a:cubicBezTo>
                    <a:pt x="911" y="319"/>
                    <a:pt x="901" y="321"/>
                    <a:pt x="894" y="323"/>
                  </a:cubicBezTo>
                  <a:cubicBezTo>
                    <a:pt x="888" y="325"/>
                    <a:pt x="887" y="326"/>
                    <a:pt x="891" y="326"/>
                  </a:cubicBezTo>
                  <a:cubicBezTo>
                    <a:pt x="891" y="326"/>
                    <a:pt x="891" y="326"/>
                    <a:pt x="892" y="326"/>
                  </a:cubicBezTo>
                  <a:cubicBezTo>
                    <a:pt x="897" y="326"/>
                    <a:pt x="907" y="324"/>
                    <a:pt x="913" y="322"/>
                  </a:cubicBezTo>
                  <a:cubicBezTo>
                    <a:pt x="920" y="320"/>
                    <a:pt x="921" y="319"/>
                    <a:pt x="917" y="319"/>
                  </a:cubicBezTo>
                  <a:moveTo>
                    <a:pt x="979" y="318"/>
                  </a:moveTo>
                  <a:cubicBezTo>
                    <a:pt x="973" y="318"/>
                    <a:pt x="964" y="320"/>
                    <a:pt x="957" y="321"/>
                  </a:cubicBezTo>
                  <a:cubicBezTo>
                    <a:pt x="951" y="323"/>
                    <a:pt x="950" y="325"/>
                    <a:pt x="956" y="325"/>
                  </a:cubicBezTo>
                  <a:cubicBezTo>
                    <a:pt x="956" y="325"/>
                    <a:pt x="956" y="325"/>
                    <a:pt x="956" y="325"/>
                  </a:cubicBezTo>
                  <a:cubicBezTo>
                    <a:pt x="962" y="325"/>
                    <a:pt x="972" y="323"/>
                    <a:pt x="978" y="322"/>
                  </a:cubicBezTo>
                  <a:cubicBezTo>
                    <a:pt x="985" y="320"/>
                    <a:pt x="986" y="318"/>
                    <a:pt x="980" y="318"/>
                  </a:cubicBezTo>
                  <a:cubicBezTo>
                    <a:pt x="980" y="318"/>
                    <a:pt x="980" y="318"/>
                    <a:pt x="979" y="318"/>
                  </a:cubicBezTo>
                  <a:moveTo>
                    <a:pt x="4142" y="291"/>
                  </a:moveTo>
                  <a:cubicBezTo>
                    <a:pt x="4141" y="291"/>
                    <a:pt x="4139" y="291"/>
                    <a:pt x="4137" y="293"/>
                  </a:cubicBezTo>
                  <a:cubicBezTo>
                    <a:pt x="4132" y="296"/>
                    <a:pt x="4124" y="303"/>
                    <a:pt x="4121" y="307"/>
                  </a:cubicBezTo>
                  <a:cubicBezTo>
                    <a:pt x="4119" y="310"/>
                    <a:pt x="4119" y="311"/>
                    <a:pt x="4120" y="311"/>
                  </a:cubicBezTo>
                  <a:cubicBezTo>
                    <a:pt x="4121" y="311"/>
                    <a:pt x="4122" y="310"/>
                    <a:pt x="4125" y="309"/>
                  </a:cubicBezTo>
                  <a:cubicBezTo>
                    <a:pt x="4130" y="305"/>
                    <a:pt x="4137" y="298"/>
                    <a:pt x="4141" y="294"/>
                  </a:cubicBezTo>
                  <a:cubicBezTo>
                    <a:pt x="4142" y="292"/>
                    <a:pt x="4143" y="291"/>
                    <a:pt x="4142" y="291"/>
                  </a:cubicBezTo>
                  <a:moveTo>
                    <a:pt x="4197" y="260"/>
                  </a:moveTo>
                  <a:cubicBezTo>
                    <a:pt x="4196" y="260"/>
                    <a:pt x="4195" y="261"/>
                    <a:pt x="4193" y="262"/>
                  </a:cubicBezTo>
                  <a:cubicBezTo>
                    <a:pt x="4189" y="264"/>
                    <a:pt x="4182" y="269"/>
                    <a:pt x="4179" y="272"/>
                  </a:cubicBezTo>
                  <a:cubicBezTo>
                    <a:pt x="4177" y="275"/>
                    <a:pt x="4176" y="276"/>
                    <a:pt x="4177" y="276"/>
                  </a:cubicBezTo>
                  <a:cubicBezTo>
                    <a:pt x="4178" y="276"/>
                    <a:pt x="4179" y="275"/>
                    <a:pt x="4181" y="275"/>
                  </a:cubicBezTo>
                  <a:cubicBezTo>
                    <a:pt x="4185" y="272"/>
                    <a:pt x="4192" y="267"/>
                    <a:pt x="4195" y="264"/>
                  </a:cubicBezTo>
                  <a:cubicBezTo>
                    <a:pt x="4197" y="262"/>
                    <a:pt x="4198" y="260"/>
                    <a:pt x="4197" y="260"/>
                  </a:cubicBezTo>
                  <a:moveTo>
                    <a:pt x="4254" y="233"/>
                  </a:moveTo>
                  <a:cubicBezTo>
                    <a:pt x="4253" y="233"/>
                    <a:pt x="4252" y="233"/>
                    <a:pt x="4250" y="234"/>
                  </a:cubicBezTo>
                  <a:cubicBezTo>
                    <a:pt x="4245" y="237"/>
                    <a:pt x="4238" y="241"/>
                    <a:pt x="4234" y="244"/>
                  </a:cubicBezTo>
                  <a:cubicBezTo>
                    <a:pt x="4232" y="246"/>
                    <a:pt x="4232" y="247"/>
                    <a:pt x="4233" y="247"/>
                  </a:cubicBezTo>
                  <a:cubicBezTo>
                    <a:pt x="4233" y="247"/>
                    <a:pt x="4235" y="246"/>
                    <a:pt x="4237" y="245"/>
                  </a:cubicBezTo>
                  <a:cubicBezTo>
                    <a:pt x="4242" y="243"/>
                    <a:pt x="4249" y="238"/>
                    <a:pt x="4252" y="235"/>
                  </a:cubicBezTo>
                  <a:cubicBezTo>
                    <a:pt x="4254" y="234"/>
                    <a:pt x="4255" y="233"/>
                    <a:pt x="4254" y="233"/>
                  </a:cubicBezTo>
                  <a:moveTo>
                    <a:pt x="4315" y="205"/>
                  </a:moveTo>
                  <a:cubicBezTo>
                    <a:pt x="4315" y="205"/>
                    <a:pt x="4313" y="205"/>
                    <a:pt x="4311" y="206"/>
                  </a:cubicBezTo>
                  <a:cubicBezTo>
                    <a:pt x="4305" y="209"/>
                    <a:pt x="4298" y="213"/>
                    <a:pt x="4294" y="216"/>
                  </a:cubicBezTo>
                  <a:cubicBezTo>
                    <a:pt x="4292" y="217"/>
                    <a:pt x="4292" y="218"/>
                    <a:pt x="4292" y="218"/>
                  </a:cubicBezTo>
                  <a:cubicBezTo>
                    <a:pt x="4293" y="218"/>
                    <a:pt x="4294" y="217"/>
                    <a:pt x="4297" y="216"/>
                  </a:cubicBezTo>
                  <a:cubicBezTo>
                    <a:pt x="4302" y="213"/>
                    <a:pt x="4309" y="209"/>
                    <a:pt x="4313" y="207"/>
                  </a:cubicBezTo>
                  <a:cubicBezTo>
                    <a:pt x="4315" y="205"/>
                    <a:pt x="4316" y="205"/>
                    <a:pt x="4315" y="205"/>
                  </a:cubicBezTo>
                  <a:moveTo>
                    <a:pt x="4380" y="177"/>
                  </a:moveTo>
                  <a:cubicBezTo>
                    <a:pt x="4379" y="177"/>
                    <a:pt x="4377" y="177"/>
                    <a:pt x="4374" y="178"/>
                  </a:cubicBezTo>
                  <a:cubicBezTo>
                    <a:pt x="4369" y="181"/>
                    <a:pt x="4361" y="185"/>
                    <a:pt x="4358" y="187"/>
                  </a:cubicBezTo>
                  <a:cubicBezTo>
                    <a:pt x="4356" y="188"/>
                    <a:pt x="4355" y="189"/>
                    <a:pt x="4356" y="189"/>
                  </a:cubicBezTo>
                  <a:cubicBezTo>
                    <a:pt x="4356" y="189"/>
                    <a:pt x="4358" y="188"/>
                    <a:pt x="4361" y="187"/>
                  </a:cubicBezTo>
                  <a:cubicBezTo>
                    <a:pt x="4366" y="184"/>
                    <a:pt x="4374" y="181"/>
                    <a:pt x="4378" y="178"/>
                  </a:cubicBezTo>
                  <a:cubicBezTo>
                    <a:pt x="4379" y="177"/>
                    <a:pt x="4380" y="177"/>
                    <a:pt x="4380" y="177"/>
                  </a:cubicBezTo>
                  <a:moveTo>
                    <a:pt x="4447" y="149"/>
                  </a:moveTo>
                  <a:cubicBezTo>
                    <a:pt x="4446" y="149"/>
                    <a:pt x="4444" y="150"/>
                    <a:pt x="4441" y="151"/>
                  </a:cubicBezTo>
                  <a:cubicBezTo>
                    <a:pt x="4435" y="153"/>
                    <a:pt x="4428" y="157"/>
                    <a:pt x="4424" y="159"/>
                  </a:cubicBezTo>
                  <a:cubicBezTo>
                    <a:pt x="4422" y="160"/>
                    <a:pt x="4422" y="160"/>
                    <a:pt x="4422" y="160"/>
                  </a:cubicBezTo>
                  <a:cubicBezTo>
                    <a:pt x="4423" y="160"/>
                    <a:pt x="4425" y="160"/>
                    <a:pt x="4428" y="158"/>
                  </a:cubicBezTo>
                  <a:cubicBezTo>
                    <a:pt x="4433" y="156"/>
                    <a:pt x="4441" y="152"/>
                    <a:pt x="4445" y="150"/>
                  </a:cubicBezTo>
                  <a:cubicBezTo>
                    <a:pt x="4446" y="149"/>
                    <a:pt x="4447" y="149"/>
                    <a:pt x="4447" y="149"/>
                  </a:cubicBezTo>
                  <a:moveTo>
                    <a:pt x="4516" y="122"/>
                  </a:moveTo>
                  <a:cubicBezTo>
                    <a:pt x="4515" y="122"/>
                    <a:pt x="4513" y="123"/>
                    <a:pt x="4510" y="124"/>
                  </a:cubicBezTo>
                  <a:cubicBezTo>
                    <a:pt x="4504" y="126"/>
                    <a:pt x="4496" y="130"/>
                    <a:pt x="4493" y="132"/>
                  </a:cubicBezTo>
                  <a:cubicBezTo>
                    <a:pt x="4491" y="132"/>
                    <a:pt x="4491" y="133"/>
                    <a:pt x="4491" y="133"/>
                  </a:cubicBezTo>
                  <a:cubicBezTo>
                    <a:pt x="4492" y="133"/>
                    <a:pt x="4494" y="132"/>
                    <a:pt x="4497" y="131"/>
                  </a:cubicBezTo>
                  <a:cubicBezTo>
                    <a:pt x="4503" y="129"/>
                    <a:pt x="4511" y="125"/>
                    <a:pt x="4514" y="124"/>
                  </a:cubicBezTo>
                  <a:cubicBezTo>
                    <a:pt x="4516" y="123"/>
                    <a:pt x="4516" y="122"/>
                    <a:pt x="4516" y="122"/>
                  </a:cubicBezTo>
                  <a:moveTo>
                    <a:pt x="4587" y="97"/>
                  </a:moveTo>
                  <a:cubicBezTo>
                    <a:pt x="4586" y="97"/>
                    <a:pt x="4584" y="98"/>
                    <a:pt x="4580" y="99"/>
                  </a:cubicBezTo>
                  <a:cubicBezTo>
                    <a:pt x="4575" y="101"/>
                    <a:pt x="4567" y="104"/>
                    <a:pt x="4563" y="106"/>
                  </a:cubicBezTo>
                  <a:cubicBezTo>
                    <a:pt x="4562" y="107"/>
                    <a:pt x="4561" y="107"/>
                    <a:pt x="4562" y="107"/>
                  </a:cubicBezTo>
                  <a:cubicBezTo>
                    <a:pt x="4563" y="107"/>
                    <a:pt x="4565" y="106"/>
                    <a:pt x="4568" y="105"/>
                  </a:cubicBezTo>
                  <a:cubicBezTo>
                    <a:pt x="4574" y="103"/>
                    <a:pt x="4582" y="100"/>
                    <a:pt x="4585" y="98"/>
                  </a:cubicBezTo>
                  <a:cubicBezTo>
                    <a:pt x="4587" y="97"/>
                    <a:pt x="4587" y="97"/>
                    <a:pt x="4587" y="97"/>
                  </a:cubicBezTo>
                  <a:moveTo>
                    <a:pt x="4658" y="74"/>
                  </a:moveTo>
                  <a:cubicBezTo>
                    <a:pt x="4657" y="74"/>
                    <a:pt x="4655" y="74"/>
                    <a:pt x="4652" y="75"/>
                  </a:cubicBezTo>
                  <a:cubicBezTo>
                    <a:pt x="4646" y="77"/>
                    <a:pt x="4639" y="80"/>
                    <a:pt x="4635" y="82"/>
                  </a:cubicBezTo>
                  <a:cubicBezTo>
                    <a:pt x="4634" y="83"/>
                    <a:pt x="4633" y="83"/>
                    <a:pt x="4634" y="83"/>
                  </a:cubicBezTo>
                  <a:cubicBezTo>
                    <a:pt x="4635" y="83"/>
                    <a:pt x="4637" y="83"/>
                    <a:pt x="4641" y="82"/>
                  </a:cubicBezTo>
                  <a:cubicBezTo>
                    <a:pt x="4647" y="80"/>
                    <a:pt x="4654" y="77"/>
                    <a:pt x="4657" y="75"/>
                  </a:cubicBezTo>
                  <a:cubicBezTo>
                    <a:pt x="4659" y="74"/>
                    <a:pt x="4659" y="74"/>
                    <a:pt x="4658" y="74"/>
                  </a:cubicBezTo>
                  <a:moveTo>
                    <a:pt x="4730" y="53"/>
                  </a:moveTo>
                  <a:cubicBezTo>
                    <a:pt x="4729" y="53"/>
                    <a:pt x="4727" y="53"/>
                    <a:pt x="4724" y="54"/>
                  </a:cubicBezTo>
                  <a:cubicBezTo>
                    <a:pt x="4718" y="56"/>
                    <a:pt x="4711" y="58"/>
                    <a:pt x="4708" y="60"/>
                  </a:cubicBezTo>
                  <a:cubicBezTo>
                    <a:pt x="4706" y="61"/>
                    <a:pt x="4706" y="62"/>
                    <a:pt x="4707" y="62"/>
                  </a:cubicBezTo>
                  <a:cubicBezTo>
                    <a:pt x="4708" y="62"/>
                    <a:pt x="4711" y="61"/>
                    <a:pt x="4714" y="60"/>
                  </a:cubicBezTo>
                  <a:cubicBezTo>
                    <a:pt x="4720" y="59"/>
                    <a:pt x="4727" y="56"/>
                    <a:pt x="4730" y="54"/>
                  </a:cubicBezTo>
                  <a:cubicBezTo>
                    <a:pt x="4732" y="53"/>
                    <a:pt x="4732" y="53"/>
                    <a:pt x="4730" y="53"/>
                  </a:cubicBezTo>
                  <a:moveTo>
                    <a:pt x="4802" y="35"/>
                  </a:moveTo>
                  <a:cubicBezTo>
                    <a:pt x="4801" y="35"/>
                    <a:pt x="4799" y="35"/>
                    <a:pt x="4796" y="35"/>
                  </a:cubicBezTo>
                  <a:cubicBezTo>
                    <a:pt x="4790" y="37"/>
                    <a:pt x="4783" y="40"/>
                    <a:pt x="4781" y="41"/>
                  </a:cubicBezTo>
                  <a:cubicBezTo>
                    <a:pt x="4779" y="42"/>
                    <a:pt x="4779" y="43"/>
                    <a:pt x="4781" y="43"/>
                  </a:cubicBezTo>
                  <a:cubicBezTo>
                    <a:pt x="4782" y="43"/>
                    <a:pt x="4784" y="43"/>
                    <a:pt x="4787" y="42"/>
                  </a:cubicBezTo>
                  <a:cubicBezTo>
                    <a:pt x="4793" y="41"/>
                    <a:pt x="4800" y="38"/>
                    <a:pt x="4803" y="36"/>
                  </a:cubicBezTo>
                  <a:cubicBezTo>
                    <a:pt x="4804" y="35"/>
                    <a:pt x="4804" y="35"/>
                    <a:pt x="4802" y="35"/>
                  </a:cubicBezTo>
                  <a:moveTo>
                    <a:pt x="4873" y="20"/>
                  </a:moveTo>
                  <a:cubicBezTo>
                    <a:pt x="4872" y="20"/>
                    <a:pt x="4870" y="20"/>
                    <a:pt x="4868" y="20"/>
                  </a:cubicBezTo>
                  <a:cubicBezTo>
                    <a:pt x="4862" y="22"/>
                    <a:pt x="4855" y="24"/>
                    <a:pt x="4853" y="26"/>
                  </a:cubicBezTo>
                  <a:cubicBezTo>
                    <a:pt x="4851" y="27"/>
                    <a:pt x="4852" y="27"/>
                    <a:pt x="4854" y="27"/>
                  </a:cubicBezTo>
                  <a:cubicBezTo>
                    <a:pt x="4855" y="27"/>
                    <a:pt x="4857" y="27"/>
                    <a:pt x="4859" y="27"/>
                  </a:cubicBezTo>
                  <a:cubicBezTo>
                    <a:pt x="4865" y="26"/>
                    <a:pt x="4872" y="23"/>
                    <a:pt x="4875" y="22"/>
                  </a:cubicBezTo>
                  <a:cubicBezTo>
                    <a:pt x="4876" y="20"/>
                    <a:pt x="4875" y="20"/>
                    <a:pt x="4873" y="20"/>
                  </a:cubicBezTo>
                  <a:moveTo>
                    <a:pt x="4943" y="9"/>
                  </a:moveTo>
                  <a:cubicBezTo>
                    <a:pt x="4941" y="9"/>
                    <a:pt x="4940" y="9"/>
                    <a:pt x="4939" y="9"/>
                  </a:cubicBezTo>
                  <a:cubicBezTo>
                    <a:pt x="4933" y="10"/>
                    <a:pt x="4926" y="12"/>
                    <a:pt x="4924" y="14"/>
                  </a:cubicBezTo>
                  <a:cubicBezTo>
                    <a:pt x="4922" y="15"/>
                    <a:pt x="4924" y="16"/>
                    <a:pt x="4927" y="16"/>
                  </a:cubicBezTo>
                  <a:cubicBezTo>
                    <a:pt x="4928" y="16"/>
                    <a:pt x="4929" y="16"/>
                    <a:pt x="4931" y="15"/>
                  </a:cubicBezTo>
                  <a:cubicBezTo>
                    <a:pt x="4937" y="15"/>
                    <a:pt x="4943" y="13"/>
                    <a:pt x="4945" y="11"/>
                  </a:cubicBezTo>
                  <a:cubicBezTo>
                    <a:pt x="4947" y="10"/>
                    <a:pt x="4946" y="9"/>
                    <a:pt x="4943" y="9"/>
                  </a:cubicBezTo>
                  <a:moveTo>
                    <a:pt x="5134" y="3"/>
                  </a:moveTo>
                  <a:cubicBezTo>
                    <a:pt x="5130" y="3"/>
                    <a:pt x="5127" y="3"/>
                    <a:pt x="5126" y="4"/>
                  </a:cubicBezTo>
                  <a:cubicBezTo>
                    <a:pt x="5124" y="6"/>
                    <a:pt x="5128" y="7"/>
                    <a:pt x="5133" y="7"/>
                  </a:cubicBezTo>
                  <a:cubicBezTo>
                    <a:pt x="5134" y="8"/>
                    <a:pt x="5135" y="8"/>
                    <a:pt x="5136" y="8"/>
                  </a:cubicBezTo>
                  <a:cubicBezTo>
                    <a:pt x="5140" y="8"/>
                    <a:pt x="5144" y="7"/>
                    <a:pt x="5145" y="6"/>
                  </a:cubicBezTo>
                  <a:cubicBezTo>
                    <a:pt x="5146" y="5"/>
                    <a:pt x="5143" y="4"/>
                    <a:pt x="5137" y="3"/>
                  </a:cubicBezTo>
                  <a:cubicBezTo>
                    <a:pt x="5136" y="3"/>
                    <a:pt x="5135" y="3"/>
                    <a:pt x="5134" y="3"/>
                  </a:cubicBezTo>
                  <a:moveTo>
                    <a:pt x="5010" y="2"/>
                  </a:moveTo>
                  <a:cubicBezTo>
                    <a:pt x="5009" y="2"/>
                    <a:pt x="5008" y="2"/>
                    <a:pt x="5007" y="2"/>
                  </a:cubicBezTo>
                  <a:cubicBezTo>
                    <a:pt x="5002" y="3"/>
                    <a:pt x="4995" y="4"/>
                    <a:pt x="4994" y="6"/>
                  </a:cubicBezTo>
                  <a:cubicBezTo>
                    <a:pt x="4992" y="7"/>
                    <a:pt x="4994" y="8"/>
                    <a:pt x="4998" y="8"/>
                  </a:cubicBezTo>
                  <a:cubicBezTo>
                    <a:pt x="4999" y="8"/>
                    <a:pt x="5000" y="8"/>
                    <a:pt x="5001" y="8"/>
                  </a:cubicBezTo>
                  <a:cubicBezTo>
                    <a:pt x="5007" y="8"/>
                    <a:pt x="5013" y="6"/>
                    <a:pt x="5014" y="4"/>
                  </a:cubicBezTo>
                  <a:cubicBezTo>
                    <a:pt x="5016" y="3"/>
                    <a:pt x="5014" y="2"/>
                    <a:pt x="5010" y="2"/>
                  </a:cubicBezTo>
                  <a:moveTo>
                    <a:pt x="5074" y="0"/>
                  </a:moveTo>
                  <a:cubicBezTo>
                    <a:pt x="5068" y="0"/>
                    <a:pt x="5062" y="1"/>
                    <a:pt x="5061" y="3"/>
                  </a:cubicBezTo>
                  <a:cubicBezTo>
                    <a:pt x="5059" y="4"/>
                    <a:pt x="5063" y="5"/>
                    <a:pt x="5068" y="5"/>
                  </a:cubicBezTo>
                  <a:cubicBezTo>
                    <a:pt x="5068" y="5"/>
                    <a:pt x="5068" y="5"/>
                    <a:pt x="5068" y="5"/>
                  </a:cubicBezTo>
                  <a:cubicBezTo>
                    <a:pt x="5074" y="5"/>
                    <a:pt x="5080" y="4"/>
                    <a:pt x="5081" y="3"/>
                  </a:cubicBezTo>
                  <a:cubicBezTo>
                    <a:pt x="5082" y="1"/>
                    <a:pt x="5079" y="0"/>
                    <a:pt x="5074" y="0"/>
                  </a:cubicBezTo>
                  <a:cubicBezTo>
                    <a:pt x="5074" y="0"/>
                    <a:pt x="5074" y="0"/>
                    <a:pt x="50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73"/>
            <p:cNvSpPr/>
            <p:nvPr/>
          </p:nvSpPr>
          <p:spPr bwMode="auto">
            <a:xfrm>
              <a:off x="13171488" y="10656888"/>
              <a:ext cx="50800" cy="14288"/>
            </a:xfrm>
            <a:custGeom>
              <a:avLst/>
              <a:gdLst>
                <a:gd name="T0" fmla="*/ 5 w 19"/>
                <a:gd name="T1" fmla="*/ 0 h 5"/>
                <a:gd name="T2" fmla="*/ 4 w 19"/>
                <a:gd name="T3" fmla="*/ 0 h 5"/>
                <a:gd name="T4" fmla="*/ 2 w 19"/>
                <a:gd name="T5" fmla="*/ 0 h 5"/>
                <a:gd name="T6" fmla="*/ 2 w 19"/>
                <a:gd name="T7" fmla="*/ 1 h 5"/>
                <a:gd name="T8" fmla="*/ 1 w 19"/>
                <a:gd name="T9" fmla="*/ 1 h 5"/>
                <a:gd name="T10" fmla="*/ 2 w 19"/>
                <a:gd name="T11" fmla="*/ 3 h 5"/>
                <a:gd name="T12" fmla="*/ 8 w 19"/>
                <a:gd name="T13" fmla="*/ 4 h 5"/>
                <a:gd name="T14" fmla="*/ 15 w 19"/>
                <a:gd name="T15" fmla="*/ 5 h 5"/>
                <a:gd name="T16" fmla="*/ 15 w 19"/>
                <a:gd name="T17" fmla="*/ 5 h 5"/>
                <a:gd name="T18" fmla="*/ 19 w 19"/>
                <a:gd name="T19" fmla="*/ 4 h 5"/>
                <a:gd name="T20" fmla="*/ 18 w 19"/>
                <a:gd name="T21" fmla="*/ 3 h 5"/>
                <a:gd name="T22" fmla="*/ 5 w 19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5">
                  <a:moveTo>
                    <a:pt x="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2"/>
                    <a:pt x="2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11" y="5"/>
                    <a:pt x="13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7" y="5"/>
                    <a:pt x="18" y="5"/>
                    <a:pt x="19" y="4"/>
                  </a:cubicBezTo>
                  <a:cubicBezTo>
                    <a:pt x="19" y="4"/>
                    <a:pt x="19" y="3"/>
                    <a:pt x="18" y="3"/>
                  </a:cubicBezTo>
                  <a:cubicBezTo>
                    <a:pt x="15" y="1"/>
                    <a:pt x="9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Freeform 74"/>
            <p:cNvSpPr/>
            <p:nvPr/>
          </p:nvSpPr>
          <p:spPr bwMode="auto">
            <a:xfrm>
              <a:off x="-830263" y="12444413"/>
              <a:ext cx="42863" cy="125413"/>
            </a:xfrm>
            <a:custGeom>
              <a:avLst/>
              <a:gdLst>
                <a:gd name="T0" fmla="*/ 5 w 16"/>
                <a:gd name="T1" fmla="*/ 0 h 47"/>
                <a:gd name="T2" fmla="*/ 3 w 16"/>
                <a:gd name="T3" fmla="*/ 2 h 47"/>
                <a:gd name="T4" fmla="*/ 2 w 16"/>
                <a:gd name="T5" fmla="*/ 4 h 47"/>
                <a:gd name="T6" fmla="*/ 1 w 16"/>
                <a:gd name="T7" fmla="*/ 7 h 47"/>
                <a:gd name="T8" fmla="*/ 1 w 16"/>
                <a:gd name="T9" fmla="*/ 10 h 47"/>
                <a:gd name="T10" fmla="*/ 0 w 16"/>
                <a:gd name="T11" fmla="*/ 14 h 47"/>
                <a:gd name="T12" fmla="*/ 1 w 16"/>
                <a:gd name="T13" fmla="*/ 19 h 47"/>
                <a:gd name="T14" fmla="*/ 1 w 16"/>
                <a:gd name="T15" fmla="*/ 23 h 47"/>
                <a:gd name="T16" fmla="*/ 2 w 16"/>
                <a:gd name="T17" fmla="*/ 28 h 47"/>
                <a:gd name="T18" fmla="*/ 3 w 16"/>
                <a:gd name="T19" fmla="*/ 32 h 47"/>
                <a:gd name="T20" fmla="*/ 4 w 16"/>
                <a:gd name="T21" fmla="*/ 36 h 47"/>
                <a:gd name="T22" fmla="*/ 5 w 16"/>
                <a:gd name="T23" fmla="*/ 40 h 47"/>
                <a:gd name="T24" fmla="*/ 6 w 16"/>
                <a:gd name="T25" fmla="*/ 43 h 47"/>
                <a:gd name="T26" fmla="*/ 8 w 16"/>
                <a:gd name="T27" fmla="*/ 45 h 47"/>
                <a:gd name="T28" fmla="*/ 9 w 16"/>
                <a:gd name="T29" fmla="*/ 46 h 47"/>
                <a:gd name="T30" fmla="*/ 11 w 16"/>
                <a:gd name="T31" fmla="*/ 47 h 47"/>
                <a:gd name="T32" fmla="*/ 11 w 16"/>
                <a:gd name="T33" fmla="*/ 47 h 47"/>
                <a:gd name="T34" fmla="*/ 12 w 16"/>
                <a:gd name="T35" fmla="*/ 46 h 47"/>
                <a:gd name="T36" fmla="*/ 13 w 16"/>
                <a:gd name="T37" fmla="*/ 45 h 47"/>
                <a:gd name="T38" fmla="*/ 14 w 16"/>
                <a:gd name="T39" fmla="*/ 43 h 47"/>
                <a:gd name="T40" fmla="*/ 15 w 16"/>
                <a:gd name="T41" fmla="*/ 40 h 47"/>
                <a:gd name="T42" fmla="*/ 15 w 16"/>
                <a:gd name="T43" fmla="*/ 37 h 47"/>
                <a:gd name="T44" fmla="*/ 16 w 16"/>
                <a:gd name="T45" fmla="*/ 33 h 47"/>
                <a:gd name="T46" fmla="*/ 16 w 16"/>
                <a:gd name="T47" fmla="*/ 28 h 47"/>
                <a:gd name="T48" fmla="*/ 15 w 16"/>
                <a:gd name="T49" fmla="*/ 24 h 47"/>
                <a:gd name="T50" fmla="*/ 15 w 16"/>
                <a:gd name="T51" fmla="*/ 19 h 47"/>
                <a:gd name="T52" fmla="*/ 14 w 16"/>
                <a:gd name="T53" fmla="*/ 15 h 47"/>
                <a:gd name="T54" fmla="*/ 12 w 16"/>
                <a:gd name="T55" fmla="*/ 11 h 47"/>
                <a:gd name="T56" fmla="*/ 11 w 16"/>
                <a:gd name="T57" fmla="*/ 7 h 47"/>
                <a:gd name="T58" fmla="*/ 10 w 16"/>
                <a:gd name="T59" fmla="*/ 4 h 47"/>
                <a:gd name="T60" fmla="*/ 8 w 16"/>
                <a:gd name="T61" fmla="*/ 2 h 47"/>
                <a:gd name="T62" fmla="*/ 7 w 16"/>
                <a:gd name="T63" fmla="*/ 0 h 47"/>
                <a:gd name="T64" fmla="*/ 5 w 16"/>
                <a:gd name="T65" fmla="*/ 0 h 47"/>
                <a:gd name="T66" fmla="*/ 5 w 16"/>
                <a:gd name="T6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" h="47">
                  <a:moveTo>
                    <a:pt x="5" y="0"/>
                  </a:moveTo>
                  <a:cubicBezTo>
                    <a:pt x="4" y="0"/>
                    <a:pt x="3" y="1"/>
                    <a:pt x="3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1" y="8"/>
                    <a:pt x="1" y="9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0" y="16"/>
                    <a:pt x="0" y="17"/>
                    <a:pt x="1" y="19"/>
                  </a:cubicBezTo>
                  <a:cubicBezTo>
                    <a:pt x="1" y="20"/>
                    <a:pt x="1" y="22"/>
                    <a:pt x="1" y="23"/>
                  </a:cubicBezTo>
                  <a:cubicBezTo>
                    <a:pt x="1" y="25"/>
                    <a:pt x="1" y="27"/>
                    <a:pt x="2" y="28"/>
                  </a:cubicBezTo>
                  <a:cubicBezTo>
                    <a:pt x="2" y="30"/>
                    <a:pt x="2" y="31"/>
                    <a:pt x="3" y="32"/>
                  </a:cubicBezTo>
                  <a:cubicBezTo>
                    <a:pt x="3" y="34"/>
                    <a:pt x="3" y="35"/>
                    <a:pt x="4" y="36"/>
                  </a:cubicBezTo>
                  <a:cubicBezTo>
                    <a:pt x="4" y="38"/>
                    <a:pt x="4" y="39"/>
                    <a:pt x="5" y="40"/>
                  </a:cubicBezTo>
                  <a:cubicBezTo>
                    <a:pt x="5" y="41"/>
                    <a:pt x="6" y="42"/>
                    <a:pt x="6" y="43"/>
                  </a:cubicBezTo>
                  <a:cubicBezTo>
                    <a:pt x="7" y="44"/>
                    <a:pt x="7" y="44"/>
                    <a:pt x="8" y="45"/>
                  </a:cubicBezTo>
                  <a:cubicBezTo>
                    <a:pt x="8" y="46"/>
                    <a:pt x="9" y="46"/>
                    <a:pt x="9" y="46"/>
                  </a:cubicBezTo>
                  <a:cubicBezTo>
                    <a:pt x="10" y="47"/>
                    <a:pt x="10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7"/>
                    <a:pt x="12" y="46"/>
                  </a:cubicBezTo>
                  <a:cubicBezTo>
                    <a:pt x="12" y="46"/>
                    <a:pt x="13" y="46"/>
                    <a:pt x="13" y="45"/>
                  </a:cubicBezTo>
                  <a:cubicBezTo>
                    <a:pt x="14" y="45"/>
                    <a:pt x="14" y="44"/>
                    <a:pt x="14" y="43"/>
                  </a:cubicBezTo>
                  <a:cubicBezTo>
                    <a:pt x="14" y="42"/>
                    <a:pt x="15" y="41"/>
                    <a:pt x="15" y="40"/>
                  </a:cubicBezTo>
                  <a:cubicBezTo>
                    <a:pt x="15" y="39"/>
                    <a:pt x="15" y="38"/>
                    <a:pt x="15" y="37"/>
                  </a:cubicBezTo>
                  <a:cubicBezTo>
                    <a:pt x="16" y="36"/>
                    <a:pt x="16" y="34"/>
                    <a:pt x="16" y="33"/>
                  </a:cubicBezTo>
                  <a:cubicBezTo>
                    <a:pt x="16" y="31"/>
                    <a:pt x="16" y="30"/>
                    <a:pt x="16" y="28"/>
                  </a:cubicBezTo>
                  <a:cubicBezTo>
                    <a:pt x="15" y="27"/>
                    <a:pt x="15" y="25"/>
                    <a:pt x="15" y="24"/>
                  </a:cubicBezTo>
                  <a:cubicBezTo>
                    <a:pt x="15" y="22"/>
                    <a:pt x="15" y="21"/>
                    <a:pt x="15" y="19"/>
                  </a:cubicBezTo>
                  <a:cubicBezTo>
                    <a:pt x="14" y="18"/>
                    <a:pt x="14" y="16"/>
                    <a:pt x="14" y="15"/>
                  </a:cubicBezTo>
                  <a:cubicBezTo>
                    <a:pt x="13" y="13"/>
                    <a:pt x="13" y="12"/>
                    <a:pt x="12" y="11"/>
                  </a:cubicBezTo>
                  <a:cubicBezTo>
                    <a:pt x="12" y="9"/>
                    <a:pt x="12" y="8"/>
                    <a:pt x="11" y="7"/>
                  </a:cubicBezTo>
                  <a:cubicBezTo>
                    <a:pt x="11" y="6"/>
                    <a:pt x="10" y="5"/>
                    <a:pt x="10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7" y="1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Freeform 75"/>
            <p:cNvSpPr>
              <a:spLocks noEditPoints="1"/>
            </p:cNvSpPr>
            <p:nvPr/>
          </p:nvSpPr>
          <p:spPr bwMode="auto">
            <a:xfrm>
              <a:off x="-717550" y="10680700"/>
              <a:ext cx="13739813" cy="1992313"/>
            </a:xfrm>
            <a:custGeom>
              <a:avLst/>
              <a:gdLst>
                <a:gd name="T0" fmla="*/ 2950 w 5104"/>
                <a:gd name="T1" fmla="*/ 727 h 739"/>
                <a:gd name="T2" fmla="*/ 3088 w 5104"/>
                <a:gd name="T3" fmla="*/ 736 h 739"/>
                <a:gd name="T4" fmla="*/ 2899 w 5104"/>
                <a:gd name="T5" fmla="*/ 709 h 739"/>
                <a:gd name="T6" fmla="*/ 3229 w 5104"/>
                <a:gd name="T7" fmla="*/ 698 h 739"/>
                <a:gd name="T8" fmla="*/ 2840 w 5104"/>
                <a:gd name="T9" fmla="*/ 718 h 739"/>
                <a:gd name="T10" fmla="*/ 3295 w 5104"/>
                <a:gd name="T11" fmla="*/ 711 h 739"/>
                <a:gd name="T12" fmla="*/ 2781 w 5104"/>
                <a:gd name="T13" fmla="*/ 676 h 739"/>
                <a:gd name="T14" fmla="*/ 2720 w 5104"/>
                <a:gd name="T15" fmla="*/ 660 h 739"/>
                <a:gd name="T16" fmla="*/ 3435 w 5104"/>
                <a:gd name="T17" fmla="*/ 679 h 739"/>
                <a:gd name="T18" fmla="*/ 3523 w 5104"/>
                <a:gd name="T19" fmla="*/ 641 h 739"/>
                <a:gd name="T20" fmla="*/ 6 w 5104"/>
                <a:gd name="T21" fmla="*/ 626 h 739"/>
                <a:gd name="T22" fmla="*/ 3572 w 5104"/>
                <a:gd name="T23" fmla="*/ 624 h 739"/>
                <a:gd name="T24" fmla="*/ 57 w 5104"/>
                <a:gd name="T25" fmla="*/ 643 h 739"/>
                <a:gd name="T26" fmla="*/ 2618 w 5104"/>
                <a:gd name="T27" fmla="*/ 597 h 739"/>
                <a:gd name="T28" fmla="*/ 100 w 5104"/>
                <a:gd name="T29" fmla="*/ 570 h 739"/>
                <a:gd name="T30" fmla="*/ 2574 w 5104"/>
                <a:gd name="T31" fmla="*/ 589 h 739"/>
                <a:gd name="T32" fmla="*/ 3738 w 5104"/>
                <a:gd name="T33" fmla="*/ 554 h 739"/>
                <a:gd name="T34" fmla="*/ 2513 w 5104"/>
                <a:gd name="T35" fmla="*/ 535 h 739"/>
                <a:gd name="T36" fmla="*/ 197 w 5104"/>
                <a:gd name="T37" fmla="*/ 538 h 739"/>
                <a:gd name="T38" fmla="*/ 3793 w 5104"/>
                <a:gd name="T39" fmla="*/ 536 h 739"/>
                <a:gd name="T40" fmla="*/ 2460 w 5104"/>
                <a:gd name="T41" fmla="*/ 504 h 739"/>
                <a:gd name="T42" fmla="*/ 2404 w 5104"/>
                <a:gd name="T43" fmla="*/ 482 h 739"/>
                <a:gd name="T44" fmla="*/ 3857 w 5104"/>
                <a:gd name="T45" fmla="*/ 497 h 739"/>
                <a:gd name="T46" fmla="*/ 326 w 5104"/>
                <a:gd name="T47" fmla="*/ 474 h 739"/>
                <a:gd name="T48" fmla="*/ 381 w 5104"/>
                <a:gd name="T49" fmla="*/ 437 h 739"/>
                <a:gd name="T50" fmla="*/ 2305 w 5104"/>
                <a:gd name="T51" fmla="*/ 445 h 739"/>
                <a:gd name="T52" fmla="*/ 3929 w 5104"/>
                <a:gd name="T53" fmla="*/ 450 h 739"/>
                <a:gd name="T54" fmla="*/ 442 w 5104"/>
                <a:gd name="T55" fmla="*/ 415 h 739"/>
                <a:gd name="T56" fmla="*/ 2178 w 5104"/>
                <a:gd name="T57" fmla="*/ 402 h 739"/>
                <a:gd name="T58" fmla="*/ 485 w 5104"/>
                <a:gd name="T59" fmla="*/ 416 h 739"/>
                <a:gd name="T60" fmla="*/ 2124 w 5104"/>
                <a:gd name="T61" fmla="*/ 387 h 739"/>
                <a:gd name="T62" fmla="*/ 1984 w 5104"/>
                <a:gd name="T63" fmla="*/ 382 h 739"/>
                <a:gd name="T64" fmla="*/ 1913 w 5104"/>
                <a:gd name="T65" fmla="*/ 397 h 739"/>
                <a:gd name="T66" fmla="*/ 3995 w 5104"/>
                <a:gd name="T67" fmla="*/ 400 h 739"/>
                <a:gd name="T68" fmla="*/ 1831 w 5104"/>
                <a:gd name="T69" fmla="*/ 375 h 739"/>
                <a:gd name="T70" fmla="*/ 1739 w 5104"/>
                <a:gd name="T71" fmla="*/ 378 h 739"/>
                <a:gd name="T72" fmla="*/ 1670 w 5104"/>
                <a:gd name="T73" fmla="*/ 382 h 739"/>
                <a:gd name="T74" fmla="*/ 1588 w 5104"/>
                <a:gd name="T75" fmla="*/ 361 h 739"/>
                <a:gd name="T76" fmla="*/ 1503 w 5104"/>
                <a:gd name="T77" fmla="*/ 356 h 739"/>
                <a:gd name="T78" fmla="*/ 1412 w 5104"/>
                <a:gd name="T79" fmla="*/ 365 h 739"/>
                <a:gd name="T80" fmla="*/ 1346 w 5104"/>
                <a:gd name="T81" fmla="*/ 353 h 739"/>
                <a:gd name="T82" fmla="*/ 689 w 5104"/>
                <a:gd name="T83" fmla="*/ 345 h 739"/>
                <a:gd name="T84" fmla="*/ 1154 w 5104"/>
                <a:gd name="T85" fmla="*/ 341 h 739"/>
                <a:gd name="T86" fmla="*/ 726 w 5104"/>
                <a:gd name="T87" fmla="*/ 345 h 739"/>
                <a:gd name="T88" fmla="*/ 1095 w 5104"/>
                <a:gd name="T89" fmla="*/ 333 h 739"/>
                <a:gd name="T90" fmla="*/ 811 w 5104"/>
                <a:gd name="T91" fmla="*/ 326 h 739"/>
                <a:gd name="T92" fmla="*/ 924 w 5104"/>
                <a:gd name="T93" fmla="*/ 335 h 739"/>
                <a:gd name="T94" fmla="*/ 4059 w 5104"/>
                <a:gd name="T95" fmla="*/ 345 h 739"/>
                <a:gd name="T96" fmla="*/ 871 w 5104"/>
                <a:gd name="T97" fmla="*/ 323 h 739"/>
                <a:gd name="T98" fmla="*/ 4178 w 5104"/>
                <a:gd name="T99" fmla="*/ 253 h 739"/>
                <a:gd name="T100" fmla="*/ 4220 w 5104"/>
                <a:gd name="T101" fmla="*/ 233 h 739"/>
                <a:gd name="T102" fmla="*/ 4305 w 5104"/>
                <a:gd name="T103" fmla="*/ 188 h 739"/>
                <a:gd name="T104" fmla="*/ 4445 w 5104"/>
                <a:gd name="T105" fmla="*/ 128 h 739"/>
                <a:gd name="T106" fmla="*/ 4494 w 5104"/>
                <a:gd name="T107" fmla="*/ 111 h 739"/>
                <a:gd name="T108" fmla="*/ 4575 w 5104"/>
                <a:gd name="T109" fmla="*/ 87 h 739"/>
                <a:gd name="T110" fmla="*/ 4667 w 5104"/>
                <a:gd name="T111" fmla="*/ 57 h 739"/>
                <a:gd name="T112" fmla="*/ 4812 w 5104"/>
                <a:gd name="T113" fmla="*/ 24 h 739"/>
                <a:gd name="T114" fmla="*/ 4875 w 5104"/>
                <a:gd name="T115" fmla="*/ 21 h 739"/>
                <a:gd name="T116" fmla="*/ 4966 w 5104"/>
                <a:gd name="T117" fmla="*/ 7 h 739"/>
                <a:gd name="T118" fmla="*/ 5029 w 5104"/>
                <a:gd name="T119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04" h="739">
                  <a:moveTo>
                    <a:pt x="3025" y="716"/>
                  </a:moveTo>
                  <a:cubicBezTo>
                    <a:pt x="3025" y="716"/>
                    <a:pt x="3024" y="716"/>
                    <a:pt x="3024" y="716"/>
                  </a:cubicBezTo>
                  <a:cubicBezTo>
                    <a:pt x="3019" y="717"/>
                    <a:pt x="3014" y="722"/>
                    <a:pt x="3014" y="728"/>
                  </a:cubicBezTo>
                  <a:cubicBezTo>
                    <a:pt x="3013" y="734"/>
                    <a:pt x="3017" y="739"/>
                    <a:pt x="3023" y="739"/>
                  </a:cubicBezTo>
                  <a:cubicBezTo>
                    <a:pt x="3023" y="739"/>
                    <a:pt x="3023" y="739"/>
                    <a:pt x="3023" y="739"/>
                  </a:cubicBezTo>
                  <a:cubicBezTo>
                    <a:pt x="3029" y="738"/>
                    <a:pt x="3034" y="733"/>
                    <a:pt x="3034" y="727"/>
                  </a:cubicBezTo>
                  <a:cubicBezTo>
                    <a:pt x="3034" y="721"/>
                    <a:pt x="3030" y="716"/>
                    <a:pt x="3025" y="716"/>
                  </a:cubicBezTo>
                  <a:moveTo>
                    <a:pt x="2960" y="716"/>
                  </a:moveTo>
                  <a:cubicBezTo>
                    <a:pt x="2955" y="716"/>
                    <a:pt x="2951" y="721"/>
                    <a:pt x="2950" y="727"/>
                  </a:cubicBezTo>
                  <a:cubicBezTo>
                    <a:pt x="2950" y="733"/>
                    <a:pt x="2954" y="738"/>
                    <a:pt x="2960" y="738"/>
                  </a:cubicBezTo>
                  <a:cubicBezTo>
                    <a:pt x="2960" y="738"/>
                    <a:pt x="2960" y="738"/>
                    <a:pt x="2960" y="738"/>
                  </a:cubicBezTo>
                  <a:cubicBezTo>
                    <a:pt x="2965" y="738"/>
                    <a:pt x="2970" y="734"/>
                    <a:pt x="2970" y="728"/>
                  </a:cubicBezTo>
                  <a:cubicBezTo>
                    <a:pt x="2970" y="722"/>
                    <a:pt x="2966" y="717"/>
                    <a:pt x="2961" y="716"/>
                  </a:cubicBezTo>
                  <a:cubicBezTo>
                    <a:pt x="2960" y="716"/>
                    <a:pt x="2960" y="716"/>
                    <a:pt x="2960" y="716"/>
                  </a:cubicBezTo>
                  <a:moveTo>
                    <a:pt x="3091" y="713"/>
                  </a:moveTo>
                  <a:cubicBezTo>
                    <a:pt x="3091" y="713"/>
                    <a:pt x="3091" y="713"/>
                    <a:pt x="3090" y="713"/>
                  </a:cubicBezTo>
                  <a:cubicBezTo>
                    <a:pt x="3084" y="713"/>
                    <a:pt x="3079" y="719"/>
                    <a:pt x="3079" y="725"/>
                  </a:cubicBezTo>
                  <a:cubicBezTo>
                    <a:pt x="3079" y="731"/>
                    <a:pt x="3083" y="736"/>
                    <a:pt x="3088" y="736"/>
                  </a:cubicBezTo>
                  <a:cubicBezTo>
                    <a:pt x="3088" y="736"/>
                    <a:pt x="3089" y="736"/>
                    <a:pt x="3089" y="736"/>
                  </a:cubicBezTo>
                  <a:cubicBezTo>
                    <a:pt x="3095" y="735"/>
                    <a:pt x="3100" y="730"/>
                    <a:pt x="3100" y="724"/>
                  </a:cubicBezTo>
                  <a:cubicBezTo>
                    <a:pt x="3100" y="718"/>
                    <a:pt x="3096" y="713"/>
                    <a:pt x="3091" y="713"/>
                  </a:cubicBezTo>
                  <a:moveTo>
                    <a:pt x="2898" y="709"/>
                  </a:moveTo>
                  <a:cubicBezTo>
                    <a:pt x="2893" y="709"/>
                    <a:pt x="2890" y="713"/>
                    <a:pt x="2889" y="718"/>
                  </a:cubicBezTo>
                  <a:cubicBezTo>
                    <a:pt x="2889" y="725"/>
                    <a:pt x="2893" y="730"/>
                    <a:pt x="2898" y="731"/>
                  </a:cubicBezTo>
                  <a:cubicBezTo>
                    <a:pt x="2899" y="731"/>
                    <a:pt x="2899" y="731"/>
                    <a:pt x="2900" y="731"/>
                  </a:cubicBezTo>
                  <a:cubicBezTo>
                    <a:pt x="2904" y="731"/>
                    <a:pt x="2908" y="727"/>
                    <a:pt x="2908" y="722"/>
                  </a:cubicBezTo>
                  <a:cubicBezTo>
                    <a:pt x="2909" y="716"/>
                    <a:pt x="2905" y="710"/>
                    <a:pt x="2899" y="709"/>
                  </a:cubicBezTo>
                  <a:cubicBezTo>
                    <a:pt x="2899" y="709"/>
                    <a:pt x="2898" y="709"/>
                    <a:pt x="2898" y="709"/>
                  </a:cubicBezTo>
                  <a:moveTo>
                    <a:pt x="3159" y="707"/>
                  </a:moveTo>
                  <a:cubicBezTo>
                    <a:pt x="3159" y="707"/>
                    <a:pt x="3158" y="707"/>
                    <a:pt x="3158" y="707"/>
                  </a:cubicBezTo>
                  <a:cubicBezTo>
                    <a:pt x="3152" y="708"/>
                    <a:pt x="3147" y="713"/>
                    <a:pt x="3146" y="720"/>
                  </a:cubicBezTo>
                  <a:cubicBezTo>
                    <a:pt x="3146" y="726"/>
                    <a:pt x="3150" y="730"/>
                    <a:pt x="3155" y="730"/>
                  </a:cubicBezTo>
                  <a:cubicBezTo>
                    <a:pt x="3155" y="730"/>
                    <a:pt x="3156" y="730"/>
                    <a:pt x="3156" y="730"/>
                  </a:cubicBezTo>
                  <a:cubicBezTo>
                    <a:pt x="3162" y="729"/>
                    <a:pt x="3167" y="724"/>
                    <a:pt x="3168" y="717"/>
                  </a:cubicBezTo>
                  <a:cubicBezTo>
                    <a:pt x="3168" y="711"/>
                    <a:pt x="3165" y="707"/>
                    <a:pt x="3159" y="707"/>
                  </a:cubicBezTo>
                  <a:moveTo>
                    <a:pt x="3229" y="698"/>
                  </a:moveTo>
                  <a:cubicBezTo>
                    <a:pt x="3228" y="698"/>
                    <a:pt x="3228" y="698"/>
                    <a:pt x="3227" y="698"/>
                  </a:cubicBezTo>
                  <a:cubicBezTo>
                    <a:pt x="3221" y="699"/>
                    <a:pt x="3216" y="705"/>
                    <a:pt x="3215" y="711"/>
                  </a:cubicBezTo>
                  <a:cubicBezTo>
                    <a:pt x="3214" y="717"/>
                    <a:pt x="3218" y="722"/>
                    <a:pt x="3223" y="722"/>
                  </a:cubicBezTo>
                  <a:cubicBezTo>
                    <a:pt x="3224" y="722"/>
                    <a:pt x="3224" y="722"/>
                    <a:pt x="3225" y="722"/>
                  </a:cubicBezTo>
                  <a:cubicBezTo>
                    <a:pt x="3231" y="721"/>
                    <a:pt x="3236" y="715"/>
                    <a:pt x="3237" y="708"/>
                  </a:cubicBezTo>
                  <a:cubicBezTo>
                    <a:pt x="3238" y="702"/>
                    <a:pt x="3234" y="698"/>
                    <a:pt x="3229" y="698"/>
                  </a:cubicBezTo>
                  <a:moveTo>
                    <a:pt x="2838" y="695"/>
                  </a:moveTo>
                  <a:cubicBezTo>
                    <a:pt x="2834" y="695"/>
                    <a:pt x="2831" y="699"/>
                    <a:pt x="2831" y="704"/>
                  </a:cubicBezTo>
                  <a:cubicBezTo>
                    <a:pt x="2831" y="710"/>
                    <a:pt x="2835" y="716"/>
                    <a:pt x="2840" y="718"/>
                  </a:cubicBezTo>
                  <a:cubicBezTo>
                    <a:pt x="2841" y="718"/>
                    <a:pt x="2841" y="718"/>
                    <a:pt x="2842" y="718"/>
                  </a:cubicBezTo>
                  <a:cubicBezTo>
                    <a:pt x="2846" y="718"/>
                    <a:pt x="2849" y="714"/>
                    <a:pt x="2849" y="709"/>
                  </a:cubicBezTo>
                  <a:cubicBezTo>
                    <a:pt x="2849" y="703"/>
                    <a:pt x="2845" y="697"/>
                    <a:pt x="2840" y="696"/>
                  </a:cubicBezTo>
                  <a:cubicBezTo>
                    <a:pt x="2840" y="695"/>
                    <a:pt x="2839" y="695"/>
                    <a:pt x="2838" y="695"/>
                  </a:cubicBezTo>
                  <a:moveTo>
                    <a:pt x="3300" y="686"/>
                  </a:moveTo>
                  <a:cubicBezTo>
                    <a:pt x="3299" y="686"/>
                    <a:pt x="3299" y="686"/>
                    <a:pt x="3298" y="686"/>
                  </a:cubicBezTo>
                  <a:cubicBezTo>
                    <a:pt x="3292" y="687"/>
                    <a:pt x="3286" y="694"/>
                    <a:pt x="3285" y="700"/>
                  </a:cubicBezTo>
                  <a:cubicBezTo>
                    <a:pt x="3284" y="706"/>
                    <a:pt x="3288" y="711"/>
                    <a:pt x="3293" y="711"/>
                  </a:cubicBezTo>
                  <a:cubicBezTo>
                    <a:pt x="3294" y="711"/>
                    <a:pt x="3294" y="711"/>
                    <a:pt x="3295" y="711"/>
                  </a:cubicBezTo>
                  <a:cubicBezTo>
                    <a:pt x="3301" y="709"/>
                    <a:pt x="3307" y="703"/>
                    <a:pt x="3308" y="696"/>
                  </a:cubicBezTo>
                  <a:cubicBezTo>
                    <a:pt x="3308" y="690"/>
                    <a:pt x="3305" y="686"/>
                    <a:pt x="3300" y="686"/>
                  </a:cubicBezTo>
                  <a:moveTo>
                    <a:pt x="2781" y="676"/>
                  </a:moveTo>
                  <a:cubicBezTo>
                    <a:pt x="2777" y="676"/>
                    <a:pt x="2775" y="679"/>
                    <a:pt x="2775" y="684"/>
                  </a:cubicBezTo>
                  <a:cubicBezTo>
                    <a:pt x="2775" y="690"/>
                    <a:pt x="2778" y="697"/>
                    <a:pt x="2783" y="698"/>
                  </a:cubicBezTo>
                  <a:cubicBezTo>
                    <a:pt x="2784" y="699"/>
                    <a:pt x="2785" y="699"/>
                    <a:pt x="2786" y="699"/>
                  </a:cubicBezTo>
                  <a:cubicBezTo>
                    <a:pt x="2789" y="699"/>
                    <a:pt x="2792" y="696"/>
                    <a:pt x="2792" y="691"/>
                  </a:cubicBezTo>
                  <a:cubicBezTo>
                    <a:pt x="2792" y="685"/>
                    <a:pt x="2788" y="679"/>
                    <a:pt x="2784" y="677"/>
                  </a:cubicBezTo>
                  <a:cubicBezTo>
                    <a:pt x="2783" y="676"/>
                    <a:pt x="2782" y="676"/>
                    <a:pt x="2781" y="676"/>
                  </a:cubicBezTo>
                  <a:moveTo>
                    <a:pt x="3372" y="671"/>
                  </a:moveTo>
                  <a:cubicBezTo>
                    <a:pt x="3371" y="671"/>
                    <a:pt x="3370" y="671"/>
                    <a:pt x="3370" y="671"/>
                  </a:cubicBezTo>
                  <a:cubicBezTo>
                    <a:pt x="3363" y="673"/>
                    <a:pt x="3357" y="679"/>
                    <a:pt x="3356" y="686"/>
                  </a:cubicBezTo>
                  <a:cubicBezTo>
                    <a:pt x="3355" y="692"/>
                    <a:pt x="3359" y="696"/>
                    <a:pt x="3364" y="696"/>
                  </a:cubicBezTo>
                  <a:cubicBezTo>
                    <a:pt x="3364" y="696"/>
                    <a:pt x="3365" y="696"/>
                    <a:pt x="3366" y="696"/>
                  </a:cubicBezTo>
                  <a:cubicBezTo>
                    <a:pt x="3372" y="695"/>
                    <a:pt x="3378" y="688"/>
                    <a:pt x="3379" y="681"/>
                  </a:cubicBezTo>
                  <a:cubicBezTo>
                    <a:pt x="3380" y="675"/>
                    <a:pt x="3377" y="671"/>
                    <a:pt x="3372" y="671"/>
                  </a:cubicBezTo>
                  <a:moveTo>
                    <a:pt x="2725" y="653"/>
                  </a:moveTo>
                  <a:cubicBezTo>
                    <a:pt x="2722" y="653"/>
                    <a:pt x="2720" y="656"/>
                    <a:pt x="2720" y="660"/>
                  </a:cubicBezTo>
                  <a:cubicBezTo>
                    <a:pt x="2720" y="666"/>
                    <a:pt x="2724" y="673"/>
                    <a:pt x="2728" y="675"/>
                  </a:cubicBezTo>
                  <a:cubicBezTo>
                    <a:pt x="2729" y="675"/>
                    <a:pt x="2730" y="676"/>
                    <a:pt x="2731" y="676"/>
                  </a:cubicBezTo>
                  <a:cubicBezTo>
                    <a:pt x="2735" y="676"/>
                    <a:pt x="2737" y="673"/>
                    <a:pt x="2737" y="668"/>
                  </a:cubicBezTo>
                  <a:cubicBezTo>
                    <a:pt x="2737" y="662"/>
                    <a:pt x="2733" y="656"/>
                    <a:pt x="2728" y="654"/>
                  </a:cubicBezTo>
                  <a:cubicBezTo>
                    <a:pt x="2727" y="653"/>
                    <a:pt x="2726" y="653"/>
                    <a:pt x="2725" y="653"/>
                  </a:cubicBezTo>
                  <a:moveTo>
                    <a:pt x="3444" y="652"/>
                  </a:moveTo>
                  <a:cubicBezTo>
                    <a:pt x="3444" y="652"/>
                    <a:pt x="3443" y="653"/>
                    <a:pt x="3442" y="653"/>
                  </a:cubicBezTo>
                  <a:cubicBezTo>
                    <a:pt x="3435" y="655"/>
                    <a:pt x="3429" y="662"/>
                    <a:pt x="3428" y="669"/>
                  </a:cubicBezTo>
                  <a:cubicBezTo>
                    <a:pt x="3427" y="675"/>
                    <a:pt x="3430" y="679"/>
                    <a:pt x="3435" y="679"/>
                  </a:cubicBezTo>
                  <a:cubicBezTo>
                    <a:pt x="3435" y="679"/>
                    <a:pt x="3436" y="679"/>
                    <a:pt x="3437" y="679"/>
                  </a:cubicBezTo>
                  <a:cubicBezTo>
                    <a:pt x="3443" y="677"/>
                    <a:pt x="3449" y="670"/>
                    <a:pt x="3451" y="663"/>
                  </a:cubicBezTo>
                  <a:cubicBezTo>
                    <a:pt x="3452" y="657"/>
                    <a:pt x="3449" y="652"/>
                    <a:pt x="3444" y="652"/>
                  </a:cubicBezTo>
                  <a:moveTo>
                    <a:pt x="3517" y="631"/>
                  </a:moveTo>
                  <a:cubicBezTo>
                    <a:pt x="3516" y="631"/>
                    <a:pt x="3515" y="631"/>
                    <a:pt x="3514" y="631"/>
                  </a:cubicBezTo>
                  <a:cubicBezTo>
                    <a:pt x="3508" y="633"/>
                    <a:pt x="3502" y="641"/>
                    <a:pt x="3500" y="648"/>
                  </a:cubicBezTo>
                  <a:cubicBezTo>
                    <a:pt x="3499" y="654"/>
                    <a:pt x="3501" y="658"/>
                    <a:pt x="3506" y="658"/>
                  </a:cubicBezTo>
                  <a:cubicBezTo>
                    <a:pt x="3507" y="658"/>
                    <a:pt x="3508" y="658"/>
                    <a:pt x="3509" y="658"/>
                  </a:cubicBezTo>
                  <a:cubicBezTo>
                    <a:pt x="3515" y="656"/>
                    <a:pt x="3521" y="648"/>
                    <a:pt x="3523" y="641"/>
                  </a:cubicBezTo>
                  <a:cubicBezTo>
                    <a:pt x="3524" y="635"/>
                    <a:pt x="3522" y="631"/>
                    <a:pt x="3517" y="631"/>
                  </a:cubicBezTo>
                  <a:moveTo>
                    <a:pt x="2671" y="626"/>
                  </a:moveTo>
                  <a:cubicBezTo>
                    <a:pt x="2668" y="626"/>
                    <a:pt x="2666" y="629"/>
                    <a:pt x="2666" y="633"/>
                  </a:cubicBezTo>
                  <a:cubicBezTo>
                    <a:pt x="2666" y="639"/>
                    <a:pt x="2670" y="646"/>
                    <a:pt x="2675" y="648"/>
                  </a:cubicBezTo>
                  <a:cubicBezTo>
                    <a:pt x="2676" y="649"/>
                    <a:pt x="2677" y="649"/>
                    <a:pt x="2678" y="649"/>
                  </a:cubicBezTo>
                  <a:cubicBezTo>
                    <a:pt x="2681" y="649"/>
                    <a:pt x="2683" y="646"/>
                    <a:pt x="2683" y="642"/>
                  </a:cubicBezTo>
                  <a:cubicBezTo>
                    <a:pt x="2683" y="636"/>
                    <a:pt x="2679" y="629"/>
                    <a:pt x="2674" y="627"/>
                  </a:cubicBezTo>
                  <a:cubicBezTo>
                    <a:pt x="2673" y="626"/>
                    <a:pt x="2672" y="626"/>
                    <a:pt x="2671" y="626"/>
                  </a:cubicBezTo>
                  <a:moveTo>
                    <a:pt x="6" y="626"/>
                  </a:moveTo>
                  <a:cubicBezTo>
                    <a:pt x="6" y="626"/>
                    <a:pt x="5" y="626"/>
                    <a:pt x="5" y="626"/>
                  </a:cubicBezTo>
                  <a:cubicBezTo>
                    <a:pt x="1" y="629"/>
                    <a:pt x="0" y="641"/>
                    <a:pt x="2" y="654"/>
                  </a:cubicBezTo>
                  <a:cubicBezTo>
                    <a:pt x="3" y="665"/>
                    <a:pt x="7" y="673"/>
                    <a:pt x="11" y="673"/>
                  </a:cubicBezTo>
                  <a:cubicBezTo>
                    <a:pt x="11" y="673"/>
                    <a:pt x="12" y="673"/>
                    <a:pt x="12" y="672"/>
                  </a:cubicBezTo>
                  <a:cubicBezTo>
                    <a:pt x="16" y="670"/>
                    <a:pt x="17" y="658"/>
                    <a:pt x="16" y="645"/>
                  </a:cubicBezTo>
                  <a:cubicBezTo>
                    <a:pt x="14" y="634"/>
                    <a:pt x="10" y="626"/>
                    <a:pt x="6" y="626"/>
                  </a:cubicBezTo>
                  <a:moveTo>
                    <a:pt x="3590" y="606"/>
                  </a:moveTo>
                  <a:cubicBezTo>
                    <a:pt x="3589" y="606"/>
                    <a:pt x="3588" y="606"/>
                    <a:pt x="3587" y="606"/>
                  </a:cubicBezTo>
                  <a:cubicBezTo>
                    <a:pt x="3580" y="609"/>
                    <a:pt x="3574" y="617"/>
                    <a:pt x="3572" y="624"/>
                  </a:cubicBezTo>
                  <a:cubicBezTo>
                    <a:pt x="3571" y="630"/>
                    <a:pt x="3573" y="634"/>
                    <a:pt x="3577" y="634"/>
                  </a:cubicBezTo>
                  <a:cubicBezTo>
                    <a:pt x="3578" y="634"/>
                    <a:pt x="3579" y="634"/>
                    <a:pt x="3581" y="633"/>
                  </a:cubicBezTo>
                  <a:cubicBezTo>
                    <a:pt x="3587" y="631"/>
                    <a:pt x="3593" y="623"/>
                    <a:pt x="3595" y="616"/>
                  </a:cubicBezTo>
                  <a:cubicBezTo>
                    <a:pt x="3596" y="610"/>
                    <a:pt x="3594" y="606"/>
                    <a:pt x="3590" y="606"/>
                  </a:cubicBezTo>
                  <a:moveTo>
                    <a:pt x="53" y="598"/>
                  </a:moveTo>
                  <a:cubicBezTo>
                    <a:pt x="52" y="598"/>
                    <a:pt x="51" y="598"/>
                    <a:pt x="51" y="598"/>
                  </a:cubicBezTo>
                  <a:cubicBezTo>
                    <a:pt x="47" y="600"/>
                    <a:pt x="45" y="613"/>
                    <a:pt x="47" y="625"/>
                  </a:cubicBezTo>
                  <a:cubicBezTo>
                    <a:pt x="48" y="636"/>
                    <a:pt x="52" y="644"/>
                    <a:pt x="55" y="644"/>
                  </a:cubicBezTo>
                  <a:cubicBezTo>
                    <a:pt x="56" y="644"/>
                    <a:pt x="56" y="643"/>
                    <a:pt x="57" y="643"/>
                  </a:cubicBezTo>
                  <a:cubicBezTo>
                    <a:pt x="61" y="640"/>
                    <a:pt x="63" y="628"/>
                    <a:pt x="61" y="616"/>
                  </a:cubicBezTo>
                  <a:cubicBezTo>
                    <a:pt x="60" y="605"/>
                    <a:pt x="56" y="598"/>
                    <a:pt x="53" y="598"/>
                  </a:cubicBezTo>
                  <a:moveTo>
                    <a:pt x="2618" y="597"/>
                  </a:moveTo>
                  <a:cubicBezTo>
                    <a:pt x="2615" y="597"/>
                    <a:pt x="2613" y="599"/>
                    <a:pt x="2613" y="603"/>
                  </a:cubicBezTo>
                  <a:cubicBezTo>
                    <a:pt x="2614" y="609"/>
                    <a:pt x="2618" y="616"/>
                    <a:pt x="2622" y="619"/>
                  </a:cubicBezTo>
                  <a:cubicBezTo>
                    <a:pt x="2623" y="619"/>
                    <a:pt x="2625" y="620"/>
                    <a:pt x="2626" y="620"/>
                  </a:cubicBezTo>
                  <a:cubicBezTo>
                    <a:pt x="2628" y="620"/>
                    <a:pt x="2630" y="617"/>
                    <a:pt x="2630" y="613"/>
                  </a:cubicBezTo>
                  <a:cubicBezTo>
                    <a:pt x="2630" y="607"/>
                    <a:pt x="2626" y="600"/>
                    <a:pt x="2621" y="598"/>
                  </a:cubicBezTo>
                  <a:cubicBezTo>
                    <a:pt x="2620" y="597"/>
                    <a:pt x="2619" y="597"/>
                    <a:pt x="2618" y="597"/>
                  </a:cubicBezTo>
                  <a:moveTo>
                    <a:pt x="3663" y="577"/>
                  </a:moveTo>
                  <a:cubicBezTo>
                    <a:pt x="3662" y="577"/>
                    <a:pt x="3660" y="578"/>
                    <a:pt x="3659" y="578"/>
                  </a:cubicBezTo>
                  <a:cubicBezTo>
                    <a:pt x="3653" y="581"/>
                    <a:pt x="3646" y="589"/>
                    <a:pt x="3644" y="596"/>
                  </a:cubicBezTo>
                  <a:cubicBezTo>
                    <a:pt x="3643" y="602"/>
                    <a:pt x="3645" y="606"/>
                    <a:pt x="3648" y="606"/>
                  </a:cubicBezTo>
                  <a:cubicBezTo>
                    <a:pt x="3650" y="606"/>
                    <a:pt x="3651" y="606"/>
                    <a:pt x="3652" y="605"/>
                  </a:cubicBezTo>
                  <a:cubicBezTo>
                    <a:pt x="3658" y="602"/>
                    <a:pt x="3665" y="594"/>
                    <a:pt x="3667" y="587"/>
                  </a:cubicBezTo>
                  <a:cubicBezTo>
                    <a:pt x="3668" y="581"/>
                    <a:pt x="3667" y="577"/>
                    <a:pt x="3663" y="577"/>
                  </a:cubicBezTo>
                  <a:moveTo>
                    <a:pt x="102" y="569"/>
                  </a:moveTo>
                  <a:cubicBezTo>
                    <a:pt x="101" y="569"/>
                    <a:pt x="101" y="569"/>
                    <a:pt x="100" y="570"/>
                  </a:cubicBezTo>
                  <a:cubicBezTo>
                    <a:pt x="96" y="572"/>
                    <a:pt x="93" y="584"/>
                    <a:pt x="94" y="596"/>
                  </a:cubicBezTo>
                  <a:cubicBezTo>
                    <a:pt x="96" y="607"/>
                    <a:pt x="99" y="614"/>
                    <a:pt x="103" y="614"/>
                  </a:cubicBezTo>
                  <a:cubicBezTo>
                    <a:pt x="103" y="614"/>
                    <a:pt x="104" y="613"/>
                    <a:pt x="104" y="613"/>
                  </a:cubicBezTo>
                  <a:cubicBezTo>
                    <a:pt x="109" y="611"/>
                    <a:pt x="111" y="599"/>
                    <a:pt x="110" y="587"/>
                  </a:cubicBezTo>
                  <a:cubicBezTo>
                    <a:pt x="109" y="577"/>
                    <a:pt x="106" y="569"/>
                    <a:pt x="102" y="569"/>
                  </a:cubicBezTo>
                  <a:moveTo>
                    <a:pt x="2565" y="566"/>
                  </a:moveTo>
                  <a:cubicBezTo>
                    <a:pt x="2562" y="566"/>
                    <a:pt x="2561" y="568"/>
                    <a:pt x="2561" y="572"/>
                  </a:cubicBezTo>
                  <a:cubicBezTo>
                    <a:pt x="2562" y="578"/>
                    <a:pt x="2566" y="585"/>
                    <a:pt x="2570" y="588"/>
                  </a:cubicBezTo>
                  <a:cubicBezTo>
                    <a:pt x="2571" y="588"/>
                    <a:pt x="2573" y="589"/>
                    <a:pt x="2574" y="589"/>
                  </a:cubicBezTo>
                  <a:cubicBezTo>
                    <a:pt x="2576" y="589"/>
                    <a:pt x="2578" y="586"/>
                    <a:pt x="2578" y="582"/>
                  </a:cubicBezTo>
                  <a:cubicBezTo>
                    <a:pt x="2577" y="577"/>
                    <a:pt x="2573" y="570"/>
                    <a:pt x="2568" y="567"/>
                  </a:cubicBezTo>
                  <a:cubicBezTo>
                    <a:pt x="2567" y="566"/>
                    <a:pt x="2566" y="566"/>
                    <a:pt x="2565" y="566"/>
                  </a:cubicBezTo>
                  <a:moveTo>
                    <a:pt x="3735" y="545"/>
                  </a:moveTo>
                  <a:cubicBezTo>
                    <a:pt x="3734" y="545"/>
                    <a:pt x="3732" y="545"/>
                    <a:pt x="3731" y="546"/>
                  </a:cubicBezTo>
                  <a:cubicBezTo>
                    <a:pt x="3725" y="549"/>
                    <a:pt x="3718" y="557"/>
                    <a:pt x="3716" y="565"/>
                  </a:cubicBezTo>
                  <a:cubicBezTo>
                    <a:pt x="3714" y="570"/>
                    <a:pt x="3716" y="574"/>
                    <a:pt x="3719" y="574"/>
                  </a:cubicBezTo>
                  <a:cubicBezTo>
                    <a:pt x="3720" y="574"/>
                    <a:pt x="3721" y="573"/>
                    <a:pt x="3723" y="573"/>
                  </a:cubicBezTo>
                  <a:cubicBezTo>
                    <a:pt x="3729" y="570"/>
                    <a:pt x="3736" y="561"/>
                    <a:pt x="3738" y="554"/>
                  </a:cubicBezTo>
                  <a:cubicBezTo>
                    <a:pt x="3740" y="548"/>
                    <a:pt x="3738" y="545"/>
                    <a:pt x="3735" y="545"/>
                  </a:cubicBezTo>
                  <a:moveTo>
                    <a:pt x="154" y="541"/>
                  </a:moveTo>
                  <a:cubicBezTo>
                    <a:pt x="153" y="541"/>
                    <a:pt x="152" y="541"/>
                    <a:pt x="152" y="542"/>
                  </a:cubicBezTo>
                  <a:cubicBezTo>
                    <a:pt x="147" y="544"/>
                    <a:pt x="144" y="556"/>
                    <a:pt x="145" y="567"/>
                  </a:cubicBezTo>
                  <a:cubicBezTo>
                    <a:pt x="145" y="577"/>
                    <a:pt x="149" y="583"/>
                    <a:pt x="152" y="583"/>
                  </a:cubicBezTo>
                  <a:cubicBezTo>
                    <a:pt x="153" y="583"/>
                    <a:pt x="153" y="583"/>
                    <a:pt x="154" y="583"/>
                  </a:cubicBezTo>
                  <a:cubicBezTo>
                    <a:pt x="158" y="580"/>
                    <a:pt x="162" y="569"/>
                    <a:pt x="161" y="558"/>
                  </a:cubicBezTo>
                  <a:cubicBezTo>
                    <a:pt x="161" y="548"/>
                    <a:pt x="157" y="541"/>
                    <a:pt x="154" y="541"/>
                  </a:cubicBezTo>
                  <a:moveTo>
                    <a:pt x="2513" y="535"/>
                  </a:moveTo>
                  <a:cubicBezTo>
                    <a:pt x="2510" y="535"/>
                    <a:pt x="2509" y="537"/>
                    <a:pt x="2509" y="541"/>
                  </a:cubicBezTo>
                  <a:cubicBezTo>
                    <a:pt x="2510" y="547"/>
                    <a:pt x="2514" y="554"/>
                    <a:pt x="2518" y="556"/>
                  </a:cubicBezTo>
                  <a:cubicBezTo>
                    <a:pt x="2520" y="557"/>
                    <a:pt x="2521" y="557"/>
                    <a:pt x="2522" y="557"/>
                  </a:cubicBezTo>
                  <a:cubicBezTo>
                    <a:pt x="2524" y="557"/>
                    <a:pt x="2526" y="555"/>
                    <a:pt x="2525" y="551"/>
                  </a:cubicBezTo>
                  <a:cubicBezTo>
                    <a:pt x="2525" y="545"/>
                    <a:pt x="2521" y="539"/>
                    <a:pt x="2516" y="536"/>
                  </a:cubicBezTo>
                  <a:cubicBezTo>
                    <a:pt x="2515" y="535"/>
                    <a:pt x="2514" y="535"/>
                    <a:pt x="2513" y="535"/>
                  </a:cubicBezTo>
                  <a:moveTo>
                    <a:pt x="208" y="514"/>
                  </a:moveTo>
                  <a:cubicBezTo>
                    <a:pt x="207" y="514"/>
                    <a:pt x="206" y="514"/>
                    <a:pt x="206" y="514"/>
                  </a:cubicBezTo>
                  <a:cubicBezTo>
                    <a:pt x="201" y="517"/>
                    <a:pt x="197" y="527"/>
                    <a:pt x="197" y="538"/>
                  </a:cubicBezTo>
                  <a:cubicBezTo>
                    <a:pt x="197" y="547"/>
                    <a:pt x="200" y="553"/>
                    <a:pt x="204" y="553"/>
                  </a:cubicBezTo>
                  <a:cubicBezTo>
                    <a:pt x="204" y="553"/>
                    <a:pt x="205" y="553"/>
                    <a:pt x="206" y="553"/>
                  </a:cubicBezTo>
                  <a:cubicBezTo>
                    <a:pt x="210" y="550"/>
                    <a:pt x="214" y="540"/>
                    <a:pt x="214" y="529"/>
                  </a:cubicBezTo>
                  <a:cubicBezTo>
                    <a:pt x="214" y="520"/>
                    <a:pt x="212" y="514"/>
                    <a:pt x="208" y="514"/>
                  </a:cubicBezTo>
                  <a:moveTo>
                    <a:pt x="3806" y="509"/>
                  </a:moveTo>
                  <a:cubicBezTo>
                    <a:pt x="3805" y="509"/>
                    <a:pt x="3803" y="509"/>
                    <a:pt x="3802" y="510"/>
                  </a:cubicBezTo>
                  <a:cubicBezTo>
                    <a:pt x="3795" y="514"/>
                    <a:pt x="3788" y="522"/>
                    <a:pt x="3786" y="529"/>
                  </a:cubicBezTo>
                  <a:cubicBezTo>
                    <a:pt x="3784" y="534"/>
                    <a:pt x="3786" y="538"/>
                    <a:pt x="3789" y="538"/>
                  </a:cubicBezTo>
                  <a:cubicBezTo>
                    <a:pt x="3790" y="538"/>
                    <a:pt x="3791" y="537"/>
                    <a:pt x="3793" y="536"/>
                  </a:cubicBezTo>
                  <a:cubicBezTo>
                    <a:pt x="3799" y="533"/>
                    <a:pt x="3806" y="524"/>
                    <a:pt x="3808" y="517"/>
                  </a:cubicBezTo>
                  <a:cubicBezTo>
                    <a:pt x="3810" y="512"/>
                    <a:pt x="3809" y="509"/>
                    <a:pt x="3806" y="509"/>
                  </a:cubicBezTo>
                  <a:moveTo>
                    <a:pt x="2460" y="504"/>
                  </a:moveTo>
                  <a:cubicBezTo>
                    <a:pt x="2457" y="504"/>
                    <a:pt x="2456" y="507"/>
                    <a:pt x="2457" y="511"/>
                  </a:cubicBezTo>
                  <a:cubicBezTo>
                    <a:pt x="2457" y="516"/>
                    <a:pt x="2462" y="523"/>
                    <a:pt x="2466" y="525"/>
                  </a:cubicBezTo>
                  <a:cubicBezTo>
                    <a:pt x="2467" y="526"/>
                    <a:pt x="2469" y="526"/>
                    <a:pt x="2470" y="526"/>
                  </a:cubicBezTo>
                  <a:cubicBezTo>
                    <a:pt x="2472" y="526"/>
                    <a:pt x="2474" y="524"/>
                    <a:pt x="2473" y="520"/>
                  </a:cubicBezTo>
                  <a:cubicBezTo>
                    <a:pt x="2472" y="515"/>
                    <a:pt x="2468" y="508"/>
                    <a:pt x="2463" y="505"/>
                  </a:cubicBezTo>
                  <a:cubicBezTo>
                    <a:pt x="2462" y="505"/>
                    <a:pt x="2461" y="504"/>
                    <a:pt x="2460" y="504"/>
                  </a:cubicBezTo>
                  <a:moveTo>
                    <a:pt x="264" y="487"/>
                  </a:moveTo>
                  <a:cubicBezTo>
                    <a:pt x="263" y="487"/>
                    <a:pt x="263" y="487"/>
                    <a:pt x="262" y="488"/>
                  </a:cubicBezTo>
                  <a:cubicBezTo>
                    <a:pt x="257" y="490"/>
                    <a:pt x="252" y="500"/>
                    <a:pt x="252" y="510"/>
                  </a:cubicBezTo>
                  <a:cubicBezTo>
                    <a:pt x="251" y="518"/>
                    <a:pt x="254" y="524"/>
                    <a:pt x="257" y="524"/>
                  </a:cubicBezTo>
                  <a:cubicBezTo>
                    <a:pt x="258" y="524"/>
                    <a:pt x="259" y="523"/>
                    <a:pt x="259" y="523"/>
                  </a:cubicBezTo>
                  <a:cubicBezTo>
                    <a:pt x="264" y="521"/>
                    <a:pt x="269" y="511"/>
                    <a:pt x="269" y="501"/>
                  </a:cubicBezTo>
                  <a:cubicBezTo>
                    <a:pt x="270" y="493"/>
                    <a:pt x="268" y="487"/>
                    <a:pt x="264" y="487"/>
                  </a:cubicBezTo>
                  <a:moveTo>
                    <a:pt x="2407" y="475"/>
                  </a:moveTo>
                  <a:cubicBezTo>
                    <a:pt x="2404" y="475"/>
                    <a:pt x="2403" y="478"/>
                    <a:pt x="2404" y="482"/>
                  </a:cubicBezTo>
                  <a:cubicBezTo>
                    <a:pt x="2404" y="487"/>
                    <a:pt x="2409" y="493"/>
                    <a:pt x="2414" y="496"/>
                  </a:cubicBezTo>
                  <a:cubicBezTo>
                    <a:pt x="2415" y="497"/>
                    <a:pt x="2416" y="497"/>
                    <a:pt x="2417" y="497"/>
                  </a:cubicBezTo>
                  <a:cubicBezTo>
                    <a:pt x="2420" y="497"/>
                    <a:pt x="2421" y="495"/>
                    <a:pt x="2420" y="491"/>
                  </a:cubicBezTo>
                  <a:cubicBezTo>
                    <a:pt x="2420" y="485"/>
                    <a:pt x="2415" y="479"/>
                    <a:pt x="2410" y="476"/>
                  </a:cubicBezTo>
                  <a:cubicBezTo>
                    <a:pt x="2409" y="476"/>
                    <a:pt x="2408" y="475"/>
                    <a:pt x="2407" y="475"/>
                  </a:cubicBezTo>
                  <a:moveTo>
                    <a:pt x="3876" y="469"/>
                  </a:moveTo>
                  <a:cubicBezTo>
                    <a:pt x="3874" y="469"/>
                    <a:pt x="3873" y="470"/>
                    <a:pt x="3871" y="471"/>
                  </a:cubicBezTo>
                  <a:cubicBezTo>
                    <a:pt x="3865" y="474"/>
                    <a:pt x="3858" y="483"/>
                    <a:pt x="3856" y="490"/>
                  </a:cubicBezTo>
                  <a:cubicBezTo>
                    <a:pt x="3854" y="494"/>
                    <a:pt x="3855" y="497"/>
                    <a:pt x="3857" y="497"/>
                  </a:cubicBezTo>
                  <a:cubicBezTo>
                    <a:pt x="3858" y="497"/>
                    <a:pt x="3860" y="497"/>
                    <a:pt x="3862" y="495"/>
                  </a:cubicBezTo>
                  <a:cubicBezTo>
                    <a:pt x="3868" y="492"/>
                    <a:pt x="3875" y="483"/>
                    <a:pt x="3877" y="476"/>
                  </a:cubicBezTo>
                  <a:cubicBezTo>
                    <a:pt x="3879" y="472"/>
                    <a:pt x="3878" y="469"/>
                    <a:pt x="3876" y="469"/>
                  </a:cubicBezTo>
                  <a:moveTo>
                    <a:pt x="322" y="462"/>
                  </a:moveTo>
                  <a:cubicBezTo>
                    <a:pt x="321" y="462"/>
                    <a:pt x="320" y="462"/>
                    <a:pt x="320" y="462"/>
                  </a:cubicBezTo>
                  <a:cubicBezTo>
                    <a:pt x="315" y="464"/>
                    <a:pt x="309" y="473"/>
                    <a:pt x="308" y="482"/>
                  </a:cubicBezTo>
                  <a:cubicBezTo>
                    <a:pt x="307" y="490"/>
                    <a:pt x="309" y="495"/>
                    <a:pt x="312" y="495"/>
                  </a:cubicBezTo>
                  <a:cubicBezTo>
                    <a:pt x="313" y="495"/>
                    <a:pt x="314" y="495"/>
                    <a:pt x="315" y="494"/>
                  </a:cubicBezTo>
                  <a:cubicBezTo>
                    <a:pt x="320" y="492"/>
                    <a:pt x="325" y="483"/>
                    <a:pt x="326" y="474"/>
                  </a:cubicBezTo>
                  <a:cubicBezTo>
                    <a:pt x="327" y="467"/>
                    <a:pt x="326" y="462"/>
                    <a:pt x="322" y="462"/>
                  </a:cubicBezTo>
                  <a:moveTo>
                    <a:pt x="2353" y="449"/>
                  </a:moveTo>
                  <a:cubicBezTo>
                    <a:pt x="2350" y="449"/>
                    <a:pt x="2349" y="451"/>
                    <a:pt x="2350" y="455"/>
                  </a:cubicBezTo>
                  <a:cubicBezTo>
                    <a:pt x="2351" y="461"/>
                    <a:pt x="2355" y="467"/>
                    <a:pt x="2360" y="469"/>
                  </a:cubicBezTo>
                  <a:cubicBezTo>
                    <a:pt x="2361" y="469"/>
                    <a:pt x="2362" y="470"/>
                    <a:pt x="2363" y="470"/>
                  </a:cubicBezTo>
                  <a:cubicBezTo>
                    <a:pt x="2366" y="470"/>
                    <a:pt x="2367" y="467"/>
                    <a:pt x="2367" y="463"/>
                  </a:cubicBezTo>
                  <a:cubicBezTo>
                    <a:pt x="2366" y="458"/>
                    <a:pt x="2361" y="452"/>
                    <a:pt x="2356" y="449"/>
                  </a:cubicBezTo>
                  <a:cubicBezTo>
                    <a:pt x="2355" y="449"/>
                    <a:pt x="2354" y="449"/>
                    <a:pt x="2353" y="449"/>
                  </a:cubicBezTo>
                  <a:moveTo>
                    <a:pt x="381" y="437"/>
                  </a:moveTo>
                  <a:cubicBezTo>
                    <a:pt x="380" y="437"/>
                    <a:pt x="380" y="437"/>
                    <a:pt x="379" y="438"/>
                  </a:cubicBezTo>
                  <a:cubicBezTo>
                    <a:pt x="374" y="440"/>
                    <a:pt x="368" y="448"/>
                    <a:pt x="366" y="456"/>
                  </a:cubicBezTo>
                  <a:cubicBezTo>
                    <a:pt x="364" y="463"/>
                    <a:pt x="366" y="467"/>
                    <a:pt x="369" y="467"/>
                  </a:cubicBezTo>
                  <a:cubicBezTo>
                    <a:pt x="370" y="467"/>
                    <a:pt x="371" y="467"/>
                    <a:pt x="371" y="466"/>
                  </a:cubicBezTo>
                  <a:cubicBezTo>
                    <a:pt x="376" y="464"/>
                    <a:pt x="382" y="456"/>
                    <a:pt x="384" y="448"/>
                  </a:cubicBezTo>
                  <a:cubicBezTo>
                    <a:pt x="386" y="442"/>
                    <a:pt x="385" y="437"/>
                    <a:pt x="381" y="437"/>
                  </a:cubicBezTo>
                  <a:moveTo>
                    <a:pt x="2298" y="426"/>
                  </a:moveTo>
                  <a:cubicBezTo>
                    <a:pt x="2295" y="426"/>
                    <a:pt x="2293" y="428"/>
                    <a:pt x="2294" y="432"/>
                  </a:cubicBezTo>
                  <a:cubicBezTo>
                    <a:pt x="2295" y="438"/>
                    <a:pt x="2300" y="444"/>
                    <a:pt x="2305" y="445"/>
                  </a:cubicBezTo>
                  <a:cubicBezTo>
                    <a:pt x="2306" y="446"/>
                    <a:pt x="2307" y="446"/>
                    <a:pt x="2308" y="446"/>
                  </a:cubicBezTo>
                  <a:cubicBezTo>
                    <a:pt x="2311" y="446"/>
                    <a:pt x="2313" y="443"/>
                    <a:pt x="2312" y="439"/>
                  </a:cubicBezTo>
                  <a:cubicBezTo>
                    <a:pt x="2311" y="434"/>
                    <a:pt x="2306" y="428"/>
                    <a:pt x="2301" y="426"/>
                  </a:cubicBezTo>
                  <a:cubicBezTo>
                    <a:pt x="2300" y="426"/>
                    <a:pt x="2299" y="426"/>
                    <a:pt x="2298" y="426"/>
                  </a:cubicBezTo>
                  <a:moveTo>
                    <a:pt x="3944" y="425"/>
                  </a:moveTo>
                  <a:cubicBezTo>
                    <a:pt x="3943" y="425"/>
                    <a:pt x="3941" y="426"/>
                    <a:pt x="3939" y="427"/>
                  </a:cubicBezTo>
                  <a:cubicBezTo>
                    <a:pt x="3933" y="431"/>
                    <a:pt x="3926" y="440"/>
                    <a:pt x="3923" y="446"/>
                  </a:cubicBezTo>
                  <a:cubicBezTo>
                    <a:pt x="3922" y="450"/>
                    <a:pt x="3922" y="452"/>
                    <a:pt x="3924" y="452"/>
                  </a:cubicBezTo>
                  <a:cubicBezTo>
                    <a:pt x="3925" y="452"/>
                    <a:pt x="3927" y="452"/>
                    <a:pt x="3929" y="450"/>
                  </a:cubicBezTo>
                  <a:cubicBezTo>
                    <a:pt x="3935" y="446"/>
                    <a:pt x="3942" y="437"/>
                    <a:pt x="3945" y="431"/>
                  </a:cubicBezTo>
                  <a:cubicBezTo>
                    <a:pt x="3946" y="427"/>
                    <a:pt x="3946" y="425"/>
                    <a:pt x="3944" y="425"/>
                  </a:cubicBezTo>
                  <a:moveTo>
                    <a:pt x="442" y="415"/>
                  </a:moveTo>
                  <a:cubicBezTo>
                    <a:pt x="441" y="415"/>
                    <a:pt x="440" y="415"/>
                    <a:pt x="439" y="415"/>
                  </a:cubicBezTo>
                  <a:cubicBezTo>
                    <a:pt x="434" y="417"/>
                    <a:pt x="427" y="424"/>
                    <a:pt x="425" y="431"/>
                  </a:cubicBezTo>
                  <a:cubicBezTo>
                    <a:pt x="423" y="437"/>
                    <a:pt x="424" y="441"/>
                    <a:pt x="427" y="441"/>
                  </a:cubicBezTo>
                  <a:cubicBezTo>
                    <a:pt x="427" y="441"/>
                    <a:pt x="428" y="441"/>
                    <a:pt x="429" y="440"/>
                  </a:cubicBezTo>
                  <a:cubicBezTo>
                    <a:pt x="434" y="438"/>
                    <a:pt x="441" y="431"/>
                    <a:pt x="444" y="424"/>
                  </a:cubicBezTo>
                  <a:cubicBezTo>
                    <a:pt x="446" y="418"/>
                    <a:pt x="445" y="415"/>
                    <a:pt x="442" y="415"/>
                  </a:cubicBezTo>
                  <a:moveTo>
                    <a:pt x="2242" y="407"/>
                  </a:moveTo>
                  <a:cubicBezTo>
                    <a:pt x="2238" y="407"/>
                    <a:pt x="2236" y="410"/>
                    <a:pt x="2237" y="414"/>
                  </a:cubicBezTo>
                  <a:cubicBezTo>
                    <a:pt x="2238" y="420"/>
                    <a:pt x="2244" y="425"/>
                    <a:pt x="2249" y="426"/>
                  </a:cubicBezTo>
                  <a:cubicBezTo>
                    <a:pt x="2249" y="427"/>
                    <a:pt x="2250" y="427"/>
                    <a:pt x="2251" y="427"/>
                  </a:cubicBezTo>
                  <a:cubicBezTo>
                    <a:pt x="2254" y="427"/>
                    <a:pt x="2256" y="424"/>
                    <a:pt x="2255" y="419"/>
                  </a:cubicBezTo>
                  <a:cubicBezTo>
                    <a:pt x="2254" y="414"/>
                    <a:pt x="2249" y="409"/>
                    <a:pt x="2244" y="407"/>
                  </a:cubicBezTo>
                  <a:cubicBezTo>
                    <a:pt x="2243" y="407"/>
                    <a:pt x="2242" y="407"/>
                    <a:pt x="2242" y="407"/>
                  </a:cubicBezTo>
                  <a:moveTo>
                    <a:pt x="2184" y="394"/>
                  </a:moveTo>
                  <a:cubicBezTo>
                    <a:pt x="2179" y="394"/>
                    <a:pt x="2177" y="397"/>
                    <a:pt x="2178" y="402"/>
                  </a:cubicBezTo>
                  <a:cubicBezTo>
                    <a:pt x="2179" y="407"/>
                    <a:pt x="2185" y="412"/>
                    <a:pt x="2190" y="413"/>
                  </a:cubicBezTo>
                  <a:cubicBezTo>
                    <a:pt x="2191" y="413"/>
                    <a:pt x="2191" y="413"/>
                    <a:pt x="2192" y="413"/>
                  </a:cubicBezTo>
                  <a:cubicBezTo>
                    <a:pt x="2196" y="413"/>
                    <a:pt x="2198" y="410"/>
                    <a:pt x="2197" y="405"/>
                  </a:cubicBezTo>
                  <a:cubicBezTo>
                    <a:pt x="2196" y="400"/>
                    <a:pt x="2190" y="395"/>
                    <a:pt x="2185" y="394"/>
                  </a:cubicBezTo>
                  <a:cubicBezTo>
                    <a:pt x="2185" y="394"/>
                    <a:pt x="2184" y="394"/>
                    <a:pt x="2184" y="394"/>
                  </a:cubicBezTo>
                  <a:moveTo>
                    <a:pt x="503" y="394"/>
                  </a:moveTo>
                  <a:cubicBezTo>
                    <a:pt x="502" y="394"/>
                    <a:pt x="501" y="394"/>
                    <a:pt x="501" y="394"/>
                  </a:cubicBezTo>
                  <a:cubicBezTo>
                    <a:pt x="495" y="396"/>
                    <a:pt x="488" y="402"/>
                    <a:pt x="485" y="408"/>
                  </a:cubicBezTo>
                  <a:cubicBezTo>
                    <a:pt x="482" y="413"/>
                    <a:pt x="483" y="416"/>
                    <a:pt x="485" y="416"/>
                  </a:cubicBezTo>
                  <a:cubicBezTo>
                    <a:pt x="486" y="416"/>
                    <a:pt x="487" y="416"/>
                    <a:pt x="488" y="416"/>
                  </a:cubicBezTo>
                  <a:cubicBezTo>
                    <a:pt x="493" y="414"/>
                    <a:pt x="500" y="407"/>
                    <a:pt x="504" y="402"/>
                  </a:cubicBezTo>
                  <a:cubicBezTo>
                    <a:pt x="507" y="397"/>
                    <a:pt x="506" y="394"/>
                    <a:pt x="503" y="394"/>
                  </a:cubicBezTo>
                  <a:moveTo>
                    <a:pt x="2123" y="387"/>
                  </a:moveTo>
                  <a:cubicBezTo>
                    <a:pt x="2118" y="387"/>
                    <a:pt x="2115" y="391"/>
                    <a:pt x="2116" y="396"/>
                  </a:cubicBezTo>
                  <a:cubicBezTo>
                    <a:pt x="2118" y="401"/>
                    <a:pt x="2123" y="405"/>
                    <a:pt x="2129" y="405"/>
                  </a:cubicBezTo>
                  <a:cubicBezTo>
                    <a:pt x="2129" y="406"/>
                    <a:pt x="2129" y="406"/>
                    <a:pt x="2129" y="406"/>
                  </a:cubicBezTo>
                  <a:cubicBezTo>
                    <a:pt x="2134" y="406"/>
                    <a:pt x="2138" y="402"/>
                    <a:pt x="2136" y="397"/>
                  </a:cubicBezTo>
                  <a:cubicBezTo>
                    <a:pt x="2135" y="392"/>
                    <a:pt x="2129" y="387"/>
                    <a:pt x="2124" y="387"/>
                  </a:cubicBezTo>
                  <a:cubicBezTo>
                    <a:pt x="2124" y="387"/>
                    <a:pt x="2123" y="387"/>
                    <a:pt x="2123" y="387"/>
                  </a:cubicBezTo>
                  <a:moveTo>
                    <a:pt x="2057" y="385"/>
                  </a:moveTo>
                  <a:cubicBezTo>
                    <a:pt x="2051" y="385"/>
                    <a:pt x="2047" y="389"/>
                    <a:pt x="2048" y="394"/>
                  </a:cubicBezTo>
                  <a:cubicBezTo>
                    <a:pt x="2050" y="399"/>
                    <a:pt x="2056" y="403"/>
                    <a:pt x="2062" y="403"/>
                  </a:cubicBezTo>
                  <a:cubicBezTo>
                    <a:pt x="2062" y="403"/>
                    <a:pt x="2062" y="403"/>
                    <a:pt x="2063" y="403"/>
                  </a:cubicBezTo>
                  <a:cubicBezTo>
                    <a:pt x="2068" y="403"/>
                    <a:pt x="2072" y="399"/>
                    <a:pt x="2071" y="394"/>
                  </a:cubicBezTo>
                  <a:cubicBezTo>
                    <a:pt x="2069" y="389"/>
                    <a:pt x="2063" y="385"/>
                    <a:pt x="2057" y="385"/>
                  </a:cubicBezTo>
                  <a:cubicBezTo>
                    <a:pt x="2057" y="385"/>
                    <a:pt x="2057" y="385"/>
                    <a:pt x="2057" y="385"/>
                  </a:cubicBezTo>
                  <a:moveTo>
                    <a:pt x="1984" y="382"/>
                  </a:moveTo>
                  <a:cubicBezTo>
                    <a:pt x="1978" y="382"/>
                    <a:pt x="1974" y="386"/>
                    <a:pt x="1975" y="391"/>
                  </a:cubicBezTo>
                  <a:cubicBezTo>
                    <a:pt x="1977" y="396"/>
                    <a:pt x="1983" y="400"/>
                    <a:pt x="1989" y="401"/>
                  </a:cubicBezTo>
                  <a:cubicBezTo>
                    <a:pt x="1990" y="401"/>
                    <a:pt x="1990" y="401"/>
                    <a:pt x="1990" y="401"/>
                  </a:cubicBezTo>
                  <a:cubicBezTo>
                    <a:pt x="1996" y="401"/>
                    <a:pt x="2000" y="397"/>
                    <a:pt x="1999" y="392"/>
                  </a:cubicBezTo>
                  <a:cubicBezTo>
                    <a:pt x="1998" y="387"/>
                    <a:pt x="1991" y="382"/>
                    <a:pt x="1985" y="382"/>
                  </a:cubicBezTo>
                  <a:cubicBezTo>
                    <a:pt x="1985" y="382"/>
                    <a:pt x="1985" y="382"/>
                    <a:pt x="1984" y="382"/>
                  </a:cubicBezTo>
                  <a:moveTo>
                    <a:pt x="1909" y="379"/>
                  </a:moveTo>
                  <a:cubicBezTo>
                    <a:pt x="1903" y="379"/>
                    <a:pt x="1898" y="382"/>
                    <a:pt x="1899" y="387"/>
                  </a:cubicBezTo>
                  <a:cubicBezTo>
                    <a:pt x="1900" y="392"/>
                    <a:pt x="1906" y="397"/>
                    <a:pt x="1913" y="397"/>
                  </a:cubicBezTo>
                  <a:cubicBezTo>
                    <a:pt x="1913" y="397"/>
                    <a:pt x="1914" y="397"/>
                    <a:pt x="1914" y="397"/>
                  </a:cubicBezTo>
                  <a:cubicBezTo>
                    <a:pt x="1920" y="397"/>
                    <a:pt x="1924" y="393"/>
                    <a:pt x="1924" y="388"/>
                  </a:cubicBezTo>
                  <a:cubicBezTo>
                    <a:pt x="1923" y="383"/>
                    <a:pt x="1917" y="379"/>
                    <a:pt x="1910" y="379"/>
                  </a:cubicBezTo>
                  <a:cubicBezTo>
                    <a:pt x="1910" y="379"/>
                    <a:pt x="1909" y="379"/>
                    <a:pt x="1909" y="379"/>
                  </a:cubicBezTo>
                  <a:moveTo>
                    <a:pt x="4010" y="377"/>
                  </a:moveTo>
                  <a:cubicBezTo>
                    <a:pt x="4009" y="377"/>
                    <a:pt x="4008" y="378"/>
                    <a:pt x="4005" y="380"/>
                  </a:cubicBezTo>
                  <a:cubicBezTo>
                    <a:pt x="4000" y="384"/>
                    <a:pt x="3993" y="392"/>
                    <a:pt x="3990" y="398"/>
                  </a:cubicBezTo>
                  <a:cubicBezTo>
                    <a:pt x="3988" y="401"/>
                    <a:pt x="3988" y="403"/>
                    <a:pt x="3990" y="403"/>
                  </a:cubicBezTo>
                  <a:cubicBezTo>
                    <a:pt x="3991" y="403"/>
                    <a:pt x="3993" y="402"/>
                    <a:pt x="3995" y="400"/>
                  </a:cubicBezTo>
                  <a:cubicBezTo>
                    <a:pt x="4001" y="396"/>
                    <a:pt x="4007" y="387"/>
                    <a:pt x="4010" y="382"/>
                  </a:cubicBezTo>
                  <a:cubicBezTo>
                    <a:pt x="4012" y="379"/>
                    <a:pt x="4012" y="377"/>
                    <a:pt x="4010" y="377"/>
                  </a:cubicBezTo>
                  <a:moveTo>
                    <a:pt x="1831" y="375"/>
                  </a:moveTo>
                  <a:cubicBezTo>
                    <a:pt x="1825" y="375"/>
                    <a:pt x="1820" y="378"/>
                    <a:pt x="1820" y="383"/>
                  </a:cubicBezTo>
                  <a:cubicBezTo>
                    <a:pt x="1821" y="388"/>
                    <a:pt x="1827" y="392"/>
                    <a:pt x="1834" y="392"/>
                  </a:cubicBezTo>
                  <a:cubicBezTo>
                    <a:pt x="1834" y="393"/>
                    <a:pt x="1835" y="393"/>
                    <a:pt x="1835" y="393"/>
                  </a:cubicBezTo>
                  <a:cubicBezTo>
                    <a:pt x="1841" y="393"/>
                    <a:pt x="1846" y="389"/>
                    <a:pt x="1846" y="384"/>
                  </a:cubicBezTo>
                  <a:cubicBezTo>
                    <a:pt x="1845" y="380"/>
                    <a:pt x="1839" y="375"/>
                    <a:pt x="1832" y="375"/>
                  </a:cubicBezTo>
                  <a:cubicBezTo>
                    <a:pt x="1832" y="375"/>
                    <a:pt x="1832" y="375"/>
                    <a:pt x="1831" y="375"/>
                  </a:cubicBezTo>
                  <a:moveTo>
                    <a:pt x="565" y="375"/>
                  </a:moveTo>
                  <a:cubicBezTo>
                    <a:pt x="564" y="375"/>
                    <a:pt x="563" y="375"/>
                    <a:pt x="562" y="375"/>
                  </a:cubicBezTo>
                  <a:cubicBezTo>
                    <a:pt x="557" y="377"/>
                    <a:pt x="549" y="382"/>
                    <a:pt x="545" y="388"/>
                  </a:cubicBezTo>
                  <a:cubicBezTo>
                    <a:pt x="542" y="392"/>
                    <a:pt x="542" y="394"/>
                    <a:pt x="545" y="394"/>
                  </a:cubicBezTo>
                  <a:cubicBezTo>
                    <a:pt x="546" y="394"/>
                    <a:pt x="547" y="394"/>
                    <a:pt x="548" y="394"/>
                  </a:cubicBezTo>
                  <a:cubicBezTo>
                    <a:pt x="553" y="392"/>
                    <a:pt x="560" y="386"/>
                    <a:pt x="564" y="382"/>
                  </a:cubicBezTo>
                  <a:cubicBezTo>
                    <a:pt x="568" y="378"/>
                    <a:pt x="568" y="375"/>
                    <a:pt x="565" y="375"/>
                  </a:cubicBezTo>
                  <a:moveTo>
                    <a:pt x="1751" y="371"/>
                  </a:moveTo>
                  <a:cubicBezTo>
                    <a:pt x="1745" y="371"/>
                    <a:pt x="1739" y="374"/>
                    <a:pt x="1739" y="378"/>
                  </a:cubicBezTo>
                  <a:cubicBezTo>
                    <a:pt x="1739" y="383"/>
                    <a:pt x="1745" y="387"/>
                    <a:pt x="1752" y="388"/>
                  </a:cubicBezTo>
                  <a:cubicBezTo>
                    <a:pt x="1753" y="388"/>
                    <a:pt x="1753" y="388"/>
                    <a:pt x="1753" y="388"/>
                  </a:cubicBezTo>
                  <a:cubicBezTo>
                    <a:pt x="1760" y="388"/>
                    <a:pt x="1765" y="384"/>
                    <a:pt x="1765" y="380"/>
                  </a:cubicBezTo>
                  <a:cubicBezTo>
                    <a:pt x="1765" y="375"/>
                    <a:pt x="1759" y="371"/>
                    <a:pt x="1752" y="371"/>
                  </a:cubicBezTo>
                  <a:cubicBezTo>
                    <a:pt x="1752" y="371"/>
                    <a:pt x="1752" y="371"/>
                    <a:pt x="1751" y="371"/>
                  </a:cubicBezTo>
                  <a:moveTo>
                    <a:pt x="1670" y="366"/>
                  </a:moveTo>
                  <a:cubicBezTo>
                    <a:pt x="1663" y="366"/>
                    <a:pt x="1657" y="369"/>
                    <a:pt x="1656" y="373"/>
                  </a:cubicBezTo>
                  <a:cubicBezTo>
                    <a:pt x="1656" y="378"/>
                    <a:pt x="1661" y="382"/>
                    <a:pt x="1669" y="382"/>
                  </a:cubicBezTo>
                  <a:cubicBezTo>
                    <a:pt x="1669" y="382"/>
                    <a:pt x="1670" y="382"/>
                    <a:pt x="1670" y="382"/>
                  </a:cubicBezTo>
                  <a:cubicBezTo>
                    <a:pt x="1677" y="382"/>
                    <a:pt x="1682" y="379"/>
                    <a:pt x="1683" y="375"/>
                  </a:cubicBezTo>
                  <a:cubicBezTo>
                    <a:pt x="1683" y="370"/>
                    <a:pt x="1678" y="366"/>
                    <a:pt x="1671" y="366"/>
                  </a:cubicBezTo>
                  <a:cubicBezTo>
                    <a:pt x="1670" y="366"/>
                    <a:pt x="1670" y="366"/>
                    <a:pt x="1670" y="366"/>
                  </a:cubicBezTo>
                  <a:moveTo>
                    <a:pt x="1587" y="361"/>
                  </a:moveTo>
                  <a:cubicBezTo>
                    <a:pt x="1580" y="361"/>
                    <a:pt x="1574" y="364"/>
                    <a:pt x="1573" y="368"/>
                  </a:cubicBezTo>
                  <a:cubicBezTo>
                    <a:pt x="1571" y="372"/>
                    <a:pt x="1576" y="376"/>
                    <a:pt x="1584" y="376"/>
                  </a:cubicBezTo>
                  <a:cubicBezTo>
                    <a:pt x="1584" y="376"/>
                    <a:pt x="1585" y="376"/>
                    <a:pt x="1585" y="376"/>
                  </a:cubicBezTo>
                  <a:cubicBezTo>
                    <a:pt x="1592" y="376"/>
                    <a:pt x="1598" y="373"/>
                    <a:pt x="1599" y="370"/>
                  </a:cubicBezTo>
                  <a:cubicBezTo>
                    <a:pt x="1600" y="365"/>
                    <a:pt x="1595" y="362"/>
                    <a:pt x="1588" y="361"/>
                  </a:cubicBezTo>
                  <a:cubicBezTo>
                    <a:pt x="1588" y="361"/>
                    <a:pt x="1587" y="361"/>
                    <a:pt x="1587" y="361"/>
                  </a:cubicBezTo>
                  <a:moveTo>
                    <a:pt x="627" y="359"/>
                  </a:moveTo>
                  <a:cubicBezTo>
                    <a:pt x="626" y="359"/>
                    <a:pt x="625" y="359"/>
                    <a:pt x="624" y="359"/>
                  </a:cubicBezTo>
                  <a:cubicBezTo>
                    <a:pt x="619" y="360"/>
                    <a:pt x="611" y="365"/>
                    <a:pt x="606" y="369"/>
                  </a:cubicBezTo>
                  <a:cubicBezTo>
                    <a:pt x="603" y="373"/>
                    <a:pt x="602" y="375"/>
                    <a:pt x="605" y="375"/>
                  </a:cubicBezTo>
                  <a:cubicBezTo>
                    <a:pt x="606" y="375"/>
                    <a:pt x="607" y="375"/>
                    <a:pt x="608" y="374"/>
                  </a:cubicBezTo>
                  <a:cubicBezTo>
                    <a:pt x="613" y="373"/>
                    <a:pt x="621" y="368"/>
                    <a:pt x="626" y="364"/>
                  </a:cubicBezTo>
                  <a:cubicBezTo>
                    <a:pt x="629" y="361"/>
                    <a:pt x="630" y="359"/>
                    <a:pt x="627" y="359"/>
                  </a:cubicBezTo>
                  <a:moveTo>
                    <a:pt x="1503" y="356"/>
                  </a:moveTo>
                  <a:cubicBezTo>
                    <a:pt x="1497" y="356"/>
                    <a:pt x="1490" y="359"/>
                    <a:pt x="1488" y="362"/>
                  </a:cubicBezTo>
                  <a:cubicBezTo>
                    <a:pt x="1486" y="366"/>
                    <a:pt x="1491" y="370"/>
                    <a:pt x="1498" y="370"/>
                  </a:cubicBezTo>
                  <a:cubicBezTo>
                    <a:pt x="1499" y="371"/>
                    <a:pt x="1499" y="371"/>
                    <a:pt x="1500" y="371"/>
                  </a:cubicBezTo>
                  <a:cubicBezTo>
                    <a:pt x="1507" y="371"/>
                    <a:pt x="1513" y="368"/>
                    <a:pt x="1515" y="364"/>
                  </a:cubicBezTo>
                  <a:cubicBezTo>
                    <a:pt x="1516" y="360"/>
                    <a:pt x="1512" y="357"/>
                    <a:pt x="1505" y="356"/>
                  </a:cubicBezTo>
                  <a:cubicBezTo>
                    <a:pt x="1504" y="356"/>
                    <a:pt x="1504" y="356"/>
                    <a:pt x="1503" y="356"/>
                  </a:cubicBezTo>
                  <a:moveTo>
                    <a:pt x="1420" y="351"/>
                  </a:moveTo>
                  <a:cubicBezTo>
                    <a:pt x="1413" y="351"/>
                    <a:pt x="1406" y="353"/>
                    <a:pt x="1403" y="357"/>
                  </a:cubicBezTo>
                  <a:cubicBezTo>
                    <a:pt x="1401" y="361"/>
                    <a:pt x="1405" y="364"/>
                    <a:pt x="1412" y="365"/>
                  </a:cubicBezTo>
                  <a:cubicBezTo>
                    <a:pt x="1413" y="365"/>
                    <a:pt x="1413" y="365"/>
                    <a:pt x="1414" y="365"/>
                  </a:cubicBezTo>
                  <a:cubicBezTo>
                    <a:pt x="1421" y="365"/>
                    <a:pt x="1428" y="362"/>
                    <a:pt x="1430" y="359"/>
                  </a:cubicBezTo>
                  <a:cubicBezTo>
                    <a:pt x="1432" y="355"/>
                    <a:pt x="1429" y="352"/>
                    <a:pt x="1421" y="351"/>
                  </a:cubicBezTo>
                  <a:cubicBezTo>
                    <a:pt x="1421" y="351"/>
                    <a:pt x="1420" y="351"/>
                    <a:pt x="1420" y="351"/>
                  </a:cubicBezTo>
                  <a:moveTo>
                    <a:pt x="1336" y="346"/>
                  </a:moveTo>
                  <a:cubicBezTo>
                    <a:pt x="1330" y="346"/>
                    <a:pt x="1322" y="348"/>
                    <a:pt x="1319" y="351"/>
                  </a:cubicBezTo>
                  <a:cubicBezTo>
                    <a:pt x="1316" y="355"/>
                    <a:pt x="1319" y="358"/>
                    <a:pt x="1327" y="359"/>
                  </a:cubicBezTo>
                  <a:cubicBezTo>
                    <a:pt x="1327" y="359"/>
                    <a:pt x="1328" y="359"/>
                    <a:pt x="1329" y="359"/>
                  </a:cubicBezTo>
                  <a:cubicBezTo>
                    <a:pt x="1336" y="359"/>
                    <a:pt x="1343" y="356"/>
                    <a:pt x="1346" y="353"/>
                  </a:cubicBezTo>
                  <a:cubicBezTo>
                    <a:pt x="1349" y="350"/>
                    <a:pt x="1345" y="347"/>
                    <a:pt x="1338" y="346"/>
                  </a:cubicBezTo>
                  <a:cubicBezTo>
                    <a:pt x="1338" y="346"/>
                    <a:pt x="1337" y="346"/>
                    <a:pt x="1336" y="346"/>
                  </a:cubicBezTo>
                  <a:moveTo>
                    <a:pt x="689" y="345"/>
                  </a:move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2" y="350"/>
                    <a:pt x="667" y="354"/>
                  </a:cubicBezTo>
                  <a:cubicBezTo>
                    <a:pt x="664" y="357"/>
                    <a:pt x="663" y="358"/>
                    <a:pt x="666" y="358"/>
                  </a:cubicBezTo>
                  <a:cubicBezTo>
                    <a:pt x="666" y="358"/>
                    <a:pt x="667" y="358"/>
                    <a:pt x="668" y="358"/>
                  </a:cubicBezTo>
                  <a:cubicBezTo>
                    <a:pt x="673" y="357"/>
                    <a:pt x="682" y="353"/>
                    <a:pt x="687" y="349"/>
                  </a:cubicBezTo>
                  <a:cubicBezTo>
                    <a:pt x="691" y="346"/>
                    <a:pt x="692" y="345"/>
                    <a:pt x="689" y="345"/>
                  </a:cubicBezTo>
                  <a:moveTo>
                    <a:pt x="1254" y="341"/>
                  </a:moveTo>
                  <a:cubicBezTo>
                    <a:pt x="1247" y="341"/>
                    <a:pt x="1239" y="343"/>
                    <a:pt x="1236" y="346"/>
                  </a:cubicBezTo>
                  <a:cubicBezTo>
                    <a:pt x="1232" y="349"/>
                    <a:pt x="1235" y="353"/>
                    <a:pt x="1242" y="353"/>
                  </a:cubicBezTo>
                  <a:cubicBezTo>
                    <a:pt x="1243" y="353"/>
                    <a:pt x="1243" y="353"/>
                    <a:pt x="1244" y="353"/>
                  </a:cubicBezTo>
                  <a:cubicBezTo>
                    <a:pt x="1251" y="353"/>
                    <a:pt x="1259" y="351"/>
                    <a:pt x="1262" y="348"/>
                  </a:cubicBezTo>
                  <a:cubicBezTo>
                    <a:pt x="1266" y="345"/>
                    <a:pt x="1263" y="342"/>
                    <a:pt x="1256" y="341"/>
                  </a:cubicBezTo>
                  <a:cubicBezTo>
                    <a:pt x="1255" y="341"/>
                    <a:pt x="1255" y="341"/>
                    <a:pt x="1254" y="341"/>
                  </a:cubicBezTo>
                  <a:moveTo>
                    <a:pt x="1173" y="337"/>
                  </a:moveTo>
                  <a:cubicBezTo>
                    <a:pt x="1166" y="337"/>
                    <a:pt x="1158" y="339"/>
                    <a:pt x="1154" y="341"/>
                  </a:cubicBezTo>
                  <a:cubicBezTo>
                    <a:pt x="1149" y="344"/>
                    <a:pt x="1152" y="347"/>
                    <a:pt x="1159" y="348"/>
                  </a:cubicBezTo>
                  <a:cubicBezTo>
                    <a:pt x="1160" y="348"/>
                    <a:pt x="1160" y="348"/>
                    <a:pt x="1161" y="348"/>
                  </a:cubicBezTo>
                  <a:cubicBezTo>
                    <a:pt x="1168" y="348"/>
                    <a:pt x="1176" y="346"/>
                    <a:pt x="1180" y="343"/>
                  </a:cubicBezTo>
                  <a:cubicBezTo>
                    <a:pt x="1184" y="340"/>
                    <a:pt x="1182" y="337"/>
                    <a:pt x="1175" y="337"/>
                  </a:cubicBezTo>
                  <a:cubicBezTo>
                    <a:pt x="1174" y="337"/>
                    <a:pt x="1174" y="337"/>
                    <a:pt x="1173" y="337"/>
                  </a:cubicBezTo>
                  <a:moveTo>
                    <a:pt x="750" y="334"/>
                  </a:moveTo>
                  <a:cubicBezTo>
                    <a:pt x="750" y="334"/>
                    <a:pt x="749" y="334"/>
                    <a:pt x="748" y="334"/>
                  </a:cubicBezTo>
                  <a:cubicBezTo>
                    <a:pt x="743" y="335"/>
                    <a:pt x="734" y="338"/>
                    <a:pt x="729" y="341"/>
                  </a:cubicBezTo>
                  <a:cubicBezTo>
                    <a:pt x="724" y="344"/>
                    <a:pt x="724" y="345"/>
                    <a:pt x="726" y="345"/>
                  </a:cubicBezTo>
                  <a:cubicBezTo>
                    <a:pt x="727" y="345"/>
                    <a:pt x="728" y="345"/>
                    <a:pt x="729" y="345"/>
                  </a:cubicBezTo>
                  <a:cubicBezTo>
                    <a:pt x="734" y="344"/>
                    <a:pt x="742" y="341"/>
                    <a:pt x="748" y="338"/>
                  </a:cubicBezTo>
                  <a:cubicBezTo>
                    <a:pt x="752" y="335"/>
                    <a:pt x="753" y="334"/>
                    <a:pt x="750" y="334"/>
                  </a:cubicBezTo>
                  <a:moveTo>
                    <a:pt x="1094" y="333"/>
                  </a:moveTo>
                  <a:cubicBezTo>
                    <a:pt x="1087" y="333"/>
                    <a:pt x="1078" y="334"/>
                    <a:pt x="1074" y="337"/>
                  </a:cubicBezTo>
                  <a:cubicBezTo>
                    <a:pt x="1069" y="340"/>
                    <a:pt x="1071" y="342"/>
                    <a:pt x="1078" y="343"/>
                  </a:cubicBezTo>
                  <a:cubicBezTo>
                    <a:pt x="1078" y="343"/>
                    <a:pt x="1079" y="343"/>
                    <a:pt x="1080" y="343"/>
                  </a:cubicBezTo>
                  <a:cubicBezTo>
                    <a:pt x="1086" y="343"/>
                    <a:pt x="1094" y="341"/>
                    <a:pt x="1099" y="338"/>
                  </a:cubicBezTo>
                  <a:cubicBezTo>
                    <a:pt x="1104" y="335"/>
                    <a:pt x="1102" y="333"/>
                    <a:pt x="1095" y="333"/>
                  </a:cubicBezTo>
                  <a:cubicBezTo>
                    <a:pt x="1095" y="333"/>
                    <a:pt x="1094" y="333"/>
                    <a:pt x="1094" y="333"/>
                  </a:cubicBezTo>
                  <a:moveTo>
                    <a:pt x="1017" y="329"/>
                  </a:moveTo>
                  <a:cubicBezTo>
                    <a:pt x="1010" y="329"/>
                    <a:pt x="1001" y="331"/>
                    <a:pt x="996" y="333"/>
                  </a:cubicBezTo>
                  <a:cubicBezTo>
                    <a:pt x="991" y="336"/>
                    <a:pt x="992" y="338"/>
                    <a:pt x="999" y="339"/>
                  </a:cubicBezTo>
                  <a:cubicBezTo>
                    <a:pt x="1000" y="339"/>
                    <a:pt x="1000" y="339"/>
                    <a:pt x="1001" y="339"/>
                  </a:cubicBezTo>
                  <a:cubicBezTo>
                    <a:pt x="1007" y="339"/>
                    <a:pt x="1016" y="337"/>
                    <a:pt x="1021" y="334"/>
                  </a:cubicBezTo>
                  <a:cubicBezTo>
                    <a:pt x="1026" y="331"/>
                    <a:pt x="1025" y="329"/>
                    <a:pt x="1018" y="329"/>
                  </a:cubicBezTo>
                  <a:cubicBezTo>
                    <a:pt x="1018" y="329"/>
                    <a:pt x="1017" y="329"/>
                    <a:pt x="1017" y="329"/>
                  </a:cubicBezTo>
                  <a:moveTo>
                    <a:pt x="811" y="326"/>
                  </a:moveTo>
                  <a:cubicBezTo>
                    <a:pt x="810" y="326"/>
                    <a:pt x="810" y="326"/>
                    <a:pt x="809" y="326"/>
                  </a:cubicBezTo>
                  <a:cubicBezTo>
                    <a:pt x="804" y="327"/>
                    <a:pt x="795" y="329"/>
                    <a:pt x="789" y="332"/>
                  </a:cubicBezTo>
                  <a:cubicBezTo>
                    <a:pt x="785" y="334"/>
                    <a:pt x="784" y="336"/>
                    <a:pt x="787" y="336"/>
                  </a:cubicBezTo>
                  <a:cubicBezTo>
                    <a:pt x="788" y="336"/>
                    <a:pt x="788" y="336"/>
                    <a:pt x="789" y="336"/>
                  </a:cubicBezTo>
                  <a:cubicBezTo>
                    <a:pt x="794" y="335"/>
                    <a:pt x="803" y="332"/>
                    <a:pt x="808" y="330"/>
                  </a:cubicBezTo>
                  <a:cubicBezTo>
                    <a:pt x="813" y="327"/>
                    <a:pt x="814" y="326"/>
                    <a:pt x="811" y="326"/>
                  </a:cubicBezTo>
                  <a:moveTo>
                    <a:pt x="942" y="326"/>
                  </a:moveTo>
                  <a:cubicBezTo>
                    <a:pt x="936" y="326"/>
                    <a:pt x="927" y="327"/>
                    <a:pt x="922" y="330"/>
                  </a:cubicBezTo>
                  <a:cubicBezTo>
                    <a:pt x="916" y="332"/>
                    <a:pt x="917" y="335"/>
                    <a:pt x="924" y="335"/>
                  </a:cubicBezTo>
                  <a:cubicBezTo>
                    <a:pt x="924" y="335"/>
                    <a:pt x="925" y="335"/>
                    <a:pt x="925" y="335"/>
                  </a:cubicBezTo>
                  <a:cubicBezTo>
                    <a:pt x="931" y="335"/>
                    <a:pt x="940" y="333"/>
                    <a:pt x="945" y="331"/>
                  </a:cubicBezTo>
                  <a:cubicBezTo>
                    <a:pt x="950" y="328"/>
                    <a:pt x="950" y="326"/>
                    <a:pt x="944" y="326"/>
                  </a:cubicBezTo>
                  <a:cubicBezTo>
                    <a:pt x="943" y="326"/>
                    <a:pt x="943" y="326"/>
                    <a:pt x="942" y="326"/>
                  </a:cubicBezTo>
                  <a:moveTo>
                    <a:pt x="4075" y="325"/>
                  </a:moveTo>
                  <a:cubicBezTo>
                    <a:pt x="4074" y="325"/>
                    <a:pt x="4072" y="326"/>
                    <a:pt x="4069" y="328"/>
                  </a:cubicBezTo>
                  <a:cubicBezTo>
                    <a:pt x="4064" y="333"/>
                    <a:pt x="4057" y="341"/>
                    <a:pt x="4054" y="345"/>
                  </a:cubicBezTo>
                  <a:cubicBezTo>
                    <a:pt x="4052" y="348"/>
                    <a:pt x="4052" y="349"/>
                    <a:pt x="4053" y="349"/>
                  </a:cubicBezTo>
                  <a:cubicBezTo>
                    <a:pt x="4054" y="349"/>
                    <a:pt x="4056" y="348"/>
                    <a:pt x="4059" y="345"/>
                  </a:cubicBezTo>
                  <a:cubicBezTo>
                    <a:pt x="4064" y="340"/>
                    <a:pt x="4071" y="332"/>
                    <a:pt x="4074" y="328"/>
                  </a:cubicBezTo>
                  <a:cubicBezTo>
                    <a:pt x="4075" y="326"/>
                    <a:pt x="4075" y="325"/>
                    <a:pt x="4075" y="325"/>
                  </a:cubicBezTo>
                  <a:moveTo>
                    <a:pt x="871" y="323"/>
                  </a:moveTo>
                  <a:cubicBezTo>
                    <a:pt x="865" y="323"/>
                    <a:pt x="856" y="325"/>
                    <a:pt x="851" y="327"/>
                  </a:cubicBezTo>
                  <a:cubicBezTo>
                    <a:pt x="845" y="330"/>
                    <a:pt x="846" y="332"/>
                    <a:pt x="852" y="333"/>
                  </a:cubicBezTo>
                  <a:cubicBezTo>
                    <a:pt x="852" y="333"/>
                    <a:pt x="852" y="333"/>
                    <a:pt x="853" y="333"/>
                  </a:cubicBezTo>
                  <a:cubicBezTo>
                    <a:pt x="859" y="333"/>
                    <a:pt x="868" y="331"/>
                    <a:pt x="873" y="328"/>
                  </a:cubicBezTo>
                  <a:cubicBezTo>
                    <a:pt x="879" y="326"/>
                    <a:pt x="878" y="323"/>
                    <a:pt x="872" y="323"/>
                  </a:cubicBezTo>
                  <a:cubicBezTo>
                    <a:pt x="872" y="323"/>
                    <a:pt x="872" y="323"/>
                    <a:pt x="871" y="323"/>
                  </a:cubicBezTo>
                  <a:moveTo>
                    <a:pt x="4127" y="285"/>
                  </a:moveTo>
                  <a:cubicBezTo>
                    <a:pt x="4126" y="285"/>
                    <a:pt x="4125" y="286"/>
                    <a:pt x="4123" y="287"/>
                  </a:cubicBezTo>
                  <a:cubicBezTo>
                    <a:pt x="4119" y="290"/>
                    <a:pt x="4112" y="296"/>
                    <a:pt x="4109" y="300"/>
                  </a:cubicBezTo>
                  <a:cubicBezTo>
                    <a:pt x="4108" y="302"/>
                    <a:pt x="4107" y="303"/>
                    <a:pt x="4108" y="303"/>
                  </a:cubicBezTo>
                  <a:cubicBezTo>
                    <a:pt x="4109" y="303"/>
                    <a:pt x="4110" y="303"/>
                    <a:pt x="4112" y="301"/>
                  </a:cubicBezTo>
                  <a:cubicBezTo>
                    <a:pt x="4116" y="298"/>
                    <a:pt x="4122" y="292"/>
                    <a:pt x="4126" y="289"/>
                  </a:cubicBezTo>
                  <a:cubicBezTo>
                    <a:pt x="4127" y="286"/>
                    <a:pt x="4128" y="285"/>
                    <a:pt x="4127" y="285"/>
                  </a:cubicBezTo>
                  <a:moveTo>
                    <a:pt x="4182" y="251"/>
                  </a:moveTo>
                  <a:cubicBezTo>
                    <a:pt x="4182" y="251"/>
                    <a:pt x="4180" y="252"/>
                    <a:pt x="4178" y="253"/>
                  </a:cubicBezTo>
                  <a:cubicBezTo>
                    <a:pt x="4173" y="256"/>
                    <a:pt x="4166" y="261"/>
                    <a:pt x="4163" y="265"/>
                  </a:cubicBezTo>
                  <a:cubicBezTo>
                    <a:pt x="4161" y="266"/>
                    <a:pt x="4160" y="267"/>
                    <a:pt x="4161" y="267"/>
                  </a:cubicBezTo>
                  <a:cubicBezTo>
                    <a:pt x="4162" y="267"/>
                    <a:pt x="4163" y="267"/>
                    <a:pt x="4166" y="265"/>
                  </a:cubicBezTo>
                  <a:cubicBezTo>
                    <a:pt x="4171" y="262"/>
                    <a:pt x="4177" y="257"/>
                    <a:pt x="4181" y="254"/>
                  </a:cubicBezTo>
                  <a:cubicBezTo>
                    <a:pt x="4182" y="252"/>
                    <a:pt x="4183" y="251"/>
                    <a:pt x="4182" y="251"/>
                  </a:cubicBezTo>
                  <a:moveTo>
                    <a:pt x="4242" y="218"/>
                  </a:moveTo>
                  <a:cubicBezTo>
                    <a:pt x="4242" y="218"/>
                    <a:pt x="4240" y="219"/>
                    <a:pt x="4237" y="220"/>
                  </a:cubicBezTo>
                  <a:cubicBezTo>
                    <a:pt x="4232" y="223"/>
                    <a:pt x="4225" y="228"/>
                    <a:pt x="4221" y="231"/>
                  </a:cubicBezTo>
                  <a:cubicBezTo>
                    <a:pt x="4219" y="232"/>
                    <a:pt x="4219" y="233"/>
                    <a:pt x="4220" y="233"/>
                  </a:cubicBezTo>
                  <a:cubicBezTo>
                    <a:pt x="4220" y="233"/>
                    <a:pt x="4222" y="232"/>
                    <a:pt x="4225" y="231"/>
                  </a:cubicBezTo>
                  <a:cubicBezTo>
                    <a:pt x="4230" y="228"/>
                    <a:pt x="4237" y="223"/>
                    <a:pt x="4241" y="220"/>
                  </a:cubicBezTo>
                  <a:cubicBezTo>
                    <a:pt x="4242" y="219"/>
                    <a:pt x="4243" y="218"/>
                    <a:pt x="4242" y="218"/>
                  </a:cubicBezTo>
                  <a:moveTo>
                    <a:pt x="4306" y="186"/>
                  </a:moveTo>
                  <a:cubicBezTo>
                    <a:pt x="4306" y="186"/>
                    <a:pt x="4304" y="187"/>
                    <a:pt x="4301" y="188"/>
                  </a:cubicBezTo>
                  <a:cubicBezTo>
                    <a:pt x="4295" y="191"/>
                    <a:pt x="4288" y="195"/>
                    <a:pt x="4284" y="198"/>
                  </a:cubicBezTo>
                  <a:cubicBezTo>
                    <a:pt x="4283" y="199"/>
                    <a:pt x="4282" y="200"/>
                    <a:pt x="4283" y="200"/>
                  </a:cubicBezTo>
                  <a:cubicBezTo>
                    <a:pt x="4284" y="200"/>
                    <a:pt x="4285" y="199"/>
                    <a:pt x="4288" y="198"/>
                  </a:cubicBezTo>
                  <a:cubicBezTo>
                    <a:pt x="4294" y="195"/>
                    <a:pt x="4302" y="191"/>
                    <a:pt x="4305" y="188"/>
                  </a:cubicBezTo>
                  <a:cubicBezTo>
                    <a:pt x="4307" y="187"/>
                    <a:pt x="4307" y="186"/>
                    <a:pt x="4306" y="186"/>
                  </a:cubicBezTo>
                  <a:moveTo>
                    <a:pt x="4374" y="156"/>
                  </a:moveTo>
                  <a:cubicBezTo>
                    <a:pt x="4374" y="156"/>
                    <a:pt x="4372" y="157"/>
                    <a:pt x="4368" y="158"/>
                  </a:cubicBezTo>
                  <a:cubicBezTo>
                    <a:pt x="4362" y="161"/>
                    <a:pt x="4355" y="165"/>
                    <a:pt x="4351" y="167"/>
                  </a:cubicBezTo>
                  <a:cubicBezTo>
                    <a:pt x="4350" y="168"/>
                    <a:pt x="4349" y="169"/>
                    <a:pt x="4350" y="169"/>
                  </a:cubicBezTo>
                  <a:cubicBezTo>
                    <a:pt x="4351" y="169"/>
                    <a:pt x="4353" y="168"/>
                    <a:pt x="4356" y="167"/>
                  </a:cubicBezTo>
                  <a:cubicBezTo>
                    <a:pt x="4362" y="164"/>
                    <a:pt x="4370" y="160"/>
                    <a:pt x="4373" y="158"/>
                  </a:cubicBezTo>
                  <a:cubicBezTo>
                    <a:pt x="4375" y="157"/>
                    <a:pt x="4375" y="156"/>
                    <a:pt x="4374" y="156"/>
                  </a:cubicBezTo>
                  <a:moveTo>
                    <a:pt x="4445" y="128"/>
                  </a:moveTo>
                  <a:cubicBezTo>
                    <a:pt x="4444" y="128"/>
                    <a:pt x="4442" y="128"/>
                    <a:pt x="4439" y="130"/>
                  </a:cubicBezTo>
                  <a:cubicBezTo>
                    <a:pt x="4433" y="132"/>
                    <a:pt x="4425" y="136"/>
                    <a:pt x="4421" y="138"/>
                  </a:cubicBezTo>
                  <a:cubicBezTo>
                    <a:pt x="4420" y="139"/>
                    <a:pt x="4419" y="140"/>
                    <a:pt x="4420" y="140"/>
                  </a:cubicBezTo>
                  <a:cubicBezTo>
                    <a:pt x="4421" y="140"/>
                    <a:pt x="4424" y="139"/>
                    <a:pt x="4427" y="138"/>
                  </a:cubicBezTo>
                  <a:cubicBezTo>
                    <a:pt x="4433" y="136"/>
                    <a:pt x="4441" y="132"/>
                    <a:pt x="4444" y="129"/>
                  </a:cubicBezTo>
                  <a:cubicBezTo>
                    <a:pt x="4446" y="128"/>
                    <a:pt x="4446" y="128"/>
                    <a:pt x="4445" y="128"/>
                  </a:cubicBezTo>
                  <a:moveTo>
                    <a:pt x="4518" y="102"/>
                  </a:moveTo>
                  <a:cubicBezTo>
                    <a:pt x="4517" y="102"/>
                    <a:pt x="4515" y="102"/>
                    <a:pt x="4511" y="103"/>
                  </a:cubicBezTo>
                  <a:cubicBezTo>
                    <a:pt x="4505" y="105"/>
                    <a:pt x="4497" y="109"/>
                    <a:pt x="4494" y="111"/>
                  </a:cubicBezTo>
                  <a:cubicBezTo>
                    <a:pt x="4492" y="112"/>
                    <a:pt x="4492" y="113"/>
                    <a:pt x="4493" y="113"/>
                  </a:cubicBezTo>
                  <a:cubicBezTo>
                    <a:pt x="4495" y="113"/>
                    <a:pt x="4497" y="113"/>
                    <a:pt x="4500" y="112"/>
                  </a:cubicBezTo>
                  <a:cubicBezTo>
                    <a:pt x="4506" y="109"/>
                    <a:pt x="4514" y="106"/>
                    <a:pt x="4517" y="103"/>
                  </a:cubicBezTo>
                  <a:cubicBezTo>
                    <a:pt x="4519" y="102"/>
                    <a:pt x="4519" y="102"/>
                    <a:pt x="4518" y="102"/>
                  </a:cubicBezTo>
                  <a:moveTo>
                    <a:pt x="4592" y="78"/>
                  </a:moveTo>
                  <a:cubicBezTo>
                    <a:pt x="4591" y="78"/>
                    <a:pt x="4589" y="78"/>
                    <a:pt x="4586" y="79"/>
                  </a:cubicBezTo>
                  <a:cubicBezTo>
                    <a:pt x="4579" y="81"/>
                    <a:pt x="4571" y="85"/>
                    <a:pt x="4568" y="87"/>
                  </a:cubicBezTo>
                  <a:cubicBezTo>
                    <a:pt x="4567" y="88"/>
                    <a:pt x="4567" y="89"/>
                    <a:pt x="4568" y="89"/>
                  </a:cubicBezTo>
                  <a:cubicBezTo>
                    <a:pt x="4570" y="89"/>
                    <a:pt x="4572" y="88"/>
                    <a:pt x="4575" y="87"/>
                  </a:cubicBezTo>
                  <a:cubicBezTo>
                    <a:pt x="4581" y="85"/>
                    <a:pt x="4589" y="82"/>
                    <a:pt x="4592" y="80"/>
                  </a:cubicBezTo>
                  <a:cubicBezTo>
                    <a:pt x="4594" y="78"/>
                    <a:pt x="4594" y="78"/>
                    <a:pt x="4592" y="78"/>
                  </a:cubicBezTo>
                  <a:moveTo>
                    <a:pt x="4667" y="57"/>
                  </a:moveTo>
                  <a:cubicBezTo>
                    <a:pt x="4666" y="57"/>
                    <a:pt x="4664" y="57"/>
                    <a:pt x="4661" y="58"/>
                  </a:cubicBezTo>
                  <a:cubicBezTo>
                    <a:pt x="4654" y="60"/>
                    <a:pt x="4647" y="63"/>
                    <a:pt x="4644" y="65"/>
                  </a:cubicBezTo>
                  <a:cubicBezTo>
                    <a:pt x="4642" y="66"/>
                    <a:pt x="4643" y="67"/>
                    <a:pt x="4645" y="67"/>
                  </a:cubicBezTo>
                  <a:cubicBezTo>
                    <a:pt x="4646" y="67"/>
                    <a:pt x="4648" y="67"/>
                    <a:pt x="4651" y="66"/>
                  </a:cubicBezTo>
                  <a:cubicBezTo>
                    <a:pt x="4658" y="64"/>
                    <a:pt x="4665" y="61"/>
                    <a:pt x="4668" y="59"/>
                  </a:cubicBezTo>
                  <a:cubicBezTo>
                    <a:pt x="4669" y="57"/>
                    <a:pt x="4669" y="57"/>
                    <a:pt x="4667" y="57"/>
                  </a:cubicBezTo>
                  <a:moveTo>
                    <a:pt x="4742" y="39"/>
                  </a:moveTo>
                  <a:cubicBezTo>
                    <a:pt x="4741" y="39"/>
                    <a:pt x="4739" y="39"/>
                    <a:pt x="4736" y="39"/>
                  </a:cubicBezTo>
                  <a:cubicBezTo>
                    <a:pt x="4730" y="41"/>
                    <a:pt x="4722" y="44"/>
                    <a:pt x="4720" y="46"/>
                  </a:cubicBezTo>
                  <a:cubicBezTo>
                    <a:pt x="4718" y="48"/>
                    <a:pt x="4719" y="49"/>
                    <a:pt x="4722" y="49"/>
                  </a:cubicBezTo>
                  <a:cubicBezTo>
                    <a:pt x="4723" y="49"/>
                    <a:pt x="4725" y="48"/>
                    <a:pt x="4727" y="48"/>
                  </a:cubicBezTo>
                  <a:cubicBezTo>
                    <a:pt x="4734" y="46"/>
                    <a:pt x="4741" y="43"/>
                    <a:pt x="4744" y="41"/>
                  </a:cubicBezTo>
                  <a:cubicBezTo>
                    <a:pt x="4745" y="39"/>
                    <a:pt x="4745" y="39"/>
                    <a:pt x="4742" y="39"/>
                  </a:cubicBezTo>
                  <a:moveTo>
                    <a:pt x="4816" y="24"/>
                  </a:moveTo>
                  <a:cubicBezTo>
                    <a:pt x="4815" y="24"/>
                    <a:pt x="4813" y="24"/>
                    <a:pt x="4812" y="24"/>
                  </a:cubicBezTo>
                  <a:cubicBezTo>
                    <a:pt x="4805" y="25"/>
                    <a:pt x="4798" y="28"/>
                    <a:pt x="4796" y="30"/>
                  </a:cubicBezTo>
                  <a:cubicBezTo>
                    <a:pt x="4794" y="32"/>
                    <a:pt x="4795" y="33"/>
                    <a:pt x="4799" y="33"/>
                  </a:cubicBezTo>
                  <a:cubicBezTo>
                    <a:pt x="4800" y="33"/>
                    <a:pt x="4802" y="33"/>
                    <a:pt x="4803" y="33"/>
                  </a:cubicBezTo>
                  <a:cubicBezTo>
                    <a:pt x="4810" y="31"/>
                    <a:pt x="4817" y="28"/>
                    <a:pt x="4819" y="26"/>
                  </a:cubicBezTo>
                  <a:cubicBezTo>
                    <a:pt x="4821" y="24"/>
                    <a:pt x="4820" y="24"/>
                    <a:pt x="4816" y="24"/>
                  </a:cubicBezTo>
                  <a:moveTo>
                    <a:pt x="4890" y="12"/>
                  </a:moveTo>
                  <a:cubicBezTo>
                    <a:pt x="4888" y="12"/>
                    <a:pt x="4887" y="12"/>
                    <a:pt x="4886" y="12"/>
                  </a:cubicBezTo>
                  <a:cubicBezTo>
                    <a:pt x="4879" y="13"/>
                    <a:pt x="4872" y="16"/>
                    <a:pt x="4870" y="18"/>
                  </a:cubicBezTo>
                  <a:cubicBezTo>
                    <a:pt x="4869" y="20"/>
                    <a:pt x="4871" y="21"/>
                    <a:pt x="4875" y="21"/>
                  </a:cubicBezTo>
                  <a:cubicBezTo>
                    <a:pt x="4876" y="21"/>
                    <a:pt x="4877" y="21"/>
                    <a:pt x="4879" y="21"/>
                  </a:cubicBezTo>
                  <a:cubicBezTo>
                    <a:pt x="4885" y="20"/>
                    <a:pt x="4892" y="17"/>
                    <a:pt x="4894" y="15"/>
                  </a:cubicBezTo>
                  <a:cubicBezTo>
                    <a:pt x="4895" y="13"/>
                    <a:pt x="4893" y="12"/>
                    <a:pt x="4890" y="12"/>
                  </a:cubicBezTo>
                  <a:moveTo>
                    <a:pt x="4961" y="4"/>
                  </a:moveTo>
                  <a:cubicBezTo>
                    <a:pt x="4960" y="4"/>
                    <a:pt x="4959" y="4"/>
                    <a:pt x="4958" y="4"/>
                  </a:cubicBezTo>
                  <a:cubicBezTo>
                    <a:pt x="4952" y="5"/>
                    <a:pt x="4945" y="7"/>
                    <a:pt x="4944" y="9"/>
                  </a:cubicBezTo>
                  <a:cubicBezTo>
                    <a:pt x="4942" y="11"/>
                    <a:pt x="4945" y="12"/>
                    <a:pt x="4949" y="12"/>
                  </a:cubicBezTo>
                  <a:cubicBezTo>
                    <a:pt x="4950" y="12"/>
                    <a:pt x="4951" y="12"/>
                    <a:pt x="4952" y="12"/>
                  </a:cubicBezTo>
                  <a:cubicBezTo>
                    <a:pt x="4958" y="12"/>
                    <a:pt x="4965" y="9"/>
                    <a:pt x="4966" y="7"/>
                  </a:cubicBezTo>
                  <a:cubicBezTo>
                    <a:pt x="4968" y="5"/>
                    <a:pt x="4965" y="4"/>
                    <a:pt x="4961" y="4"/>
                  </a:cubicBezTo>
                  <a:moveTo>
                    <a:pt x="5094" y="0"/>
                  </a:moveTo>
                  <a:cubicBezTo>
                    <a:pt x="5089" y="0"/>
                    <a:pt x="5084" y="2"/>
                    <a:pt x="5083" y="3"/>
                  </a:cubicBezTo>
                  <a:cubicBezTo>
                    <a:pt x="5081" y="5"/>
                    <a:pt x="5085" y="7"/>
                    <a:pt x="5091" y="7"/>
                  </a:cubicBezTo>
                  <a:cubicBezTo>
                    <a:pt x="5091" y="7"/>
                    <a:pt x="5092" y="7"/>
                    <a:pt x="5092" y="7"/>
                  </a:cubicBezTo>
                  <a:cubicBezTo>
                    <a:pt x="5097" y="7"/>
                    <a:pt x="5102" y="6"/>
                    <a:pt x="5103" y="4"/>
                  </a:cubicBezTo>
                  <a:cubicBezTo>
                    <a:pt x="5104" y="2"/>
                    <a:pt x="5101" y="1"/>
                    <a:pt x="5095" y="0"/>
                  </a:cubicBezTo>
                  <a:cubicBezTo>
                    <a:pt x="5095" y="0"/>
                    <a:pt x="5094" y="0"/>
                    <a:pt x="5094" y="0"/>
                  </a:cubicBezTo>
                  <a:moveTo>
                    <a:pt x="5029" y="0"/>
                  </a:moveTo>
                  <a:cubicBezTo>
                    <a:pt x="5029" y="0"/>
                    <a:pt x="5028" y="0"/>
                    <a:pt x="5028" y="0"/>
                  </a:cubicBezTo>
                  <a:cubicBezTo>
                    <a:pt x="5022" y="0"/>
                    <a:pt x="5016" y="2"/>
                    <a:pt x="5015" y="4"/>
                  </a:cubicBezTo>
                  <a:cubicBezTo>
                    <a:pt x="5013" y="6"/>
                    <a:pt x="5017" y="8"/>
                    <a:pt x="5022" y="8"/>
                  </a:cubicBezTo>
                  <a:cubicBezTo>
                    <a:pt x="5022" y="8"/>
                    <a:pt x="5023" y="8"/>
                    <a:pt x="5023" y="8"/>
                  </a:cubicBezTo>
                  <a:cubicBezTo>
                    <a:pt x="5029" y="8"/>
                    <a:pt x="5035" y="6"/>
                    <a:pt x="5036" y="4"/>
                  </a:cubicBezTo>
                  <a:cubicBezTo>
                    <a:pt x="5038" y="2"/>
                    <a:pt x="5034" y="0"/>
                    <a:pt x="50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Freeform 76"/>
            <p:cNvSpPr/>
            <p:nvPr/>
          </p:nvSpPr>
          <p:spPr bwMode="auto">
            <a:xfrm>
              <a:off x="13138150" y="10694988"/>
              <a:ext cx="53975" cy="15875"/>
            </a:xfrm>
            <a:custGeom>
              <a:avLst/>
              <a:gdLst>
                <a:gd name="T0" fmla="*/ 8 w 20"/>
                <a:gd name="T1" fmla="*/ 0 h 6"/>
                <a:gd name="T2" fmla="*/ 4 w 20"/>
                <a:gd name="T3" fmla="*/ 0 h 6"/>
                <a:gd name="T4" fmla="*/ 3 w 20"/>
                <a:gd name="T5" fmla="*/ 1 h 6"/>
                <a:gd name="T6" fmla="*/ 1 w 20"/>
                <a:gd name="T7" fmla="*/ 1 h 6"/>
                <a:gd name="T8" fmla="*/ 1 w 20"/>
                <a:gd name="T9" fmla="*/ 1 h 6"/>
                <a:gd name="T10" fmla="*/ 0 w 20"/>
                <a:gd name="T11" fmla="*/ 2 h 6"/>
                <a:gd name="T12" fmla="*/ 2 w 20"/>
                <a:gd name="T13" fmla="*/ 4 h 6"/>
                <a:gd name="T14" fmla="*/ 3 w 20"/>
                <a:gd name="T15" fmla="*/ 5 h 6"/>
                <a:gd name="T16" fmla="*/ 5 w 20"/>
                <a:gd name="T17" fmla="*/ 5 h 6"/>
                <a:gd name="T18" fmla="*/ 6 w 20"/>
                <a:gd name="T19" fmla="*/ 6 h 6"/>
                <a:gd name="T20" fmla="*/ 8 w 20"/>
                <a:gd name="T21" fmla="*/ 6 h 6"/>
                <a:gd name="T22" fmla="*/ 10 w 20"/>
                <a:gd name="T23" fmla="*/ 6 h 6"/>
                <a:gd name="T24" fmla="*/ 11 w 20"/>
                <a:gd name="T25" fmla="*/ 6 h 6"/>
                <a:gd name="T26" fmla="*/ 12 w 20"/>
                <a:gd name="T27" fmla="*/ 6 h 6"/>
                <a:gd name="T28" fmla="*/ 14 w 20"/>
                <a:gd name="T29" fmla="*/ 6 h 6"/>
                <a:gd name="T30" fmla="*/ 16 w 20"/>
                <a:gd name="T31" fmla="*/ 6 h 6"/>
                <a:gd name="T32" fmla="*/ 19 w 20"/>
                <a:gd name="T33" fmla="*/ 4 h 6"/>
                <a:gd name="T34" fmla="*/ 20 w 20"/>
                <a:gd name="T35" fmla="*/ 3 h 6"/>
                <a:gd name="T36" fmla="*/ 19 w 20"/>
                <a:gd name="T37" fmla="*/ 3 h 6"/>
                <a:gd name="T38" fmla="*/ 19 w 20"/>
                <a:gd name="T39" fmla="*/ 2 h 6"/>
                <a:gd name="T40" fmla="*/ 18 w 20"/>
                <a:gd name="T41" fmla="*/ 2 h 6"/>
                <a:gd name="T42" fmla="*/ 8 w 20"/>
                <a:gd name="T4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6">
                  <a:moveTo>
                    <a:pt x="8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2" y="4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2" y="6"/>
                    <a:pt x="12" y="6"/>
                  </a:cubicBezTo>
                  <a:cubicBezTo>
                    <a:pt x="13" y="6"/>
                    <a:pt x="13" y="6"/>
                    <a:pt x="14" y="6"/>
                  </a:cubicBezTo>
                  <a:cubicBezTo>
                    <a:pt x="14" y="6"/>
                    <a:pt x="15" y="6"/>
                    <a:pt x="16" y="6"/>
                  </a:cubicBezTo>
                  <a:cubicBezTo>
                    <a:pt x="18" y="5"/>
                    <a:pt x="19" y="5"/>
                    <a:pt x="19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6" y="1"/>
                    <a:pt x="11" y="0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77"/>
            <p:cNvSpPr/>
            <p:nvPr/>
          </p:nvSpPr>
          <p:spPr bwMode="auto">
            <a:xfrm>
              <a:off x="-768350" y="12834938"/>
              <a:ext cx="39688" cy="101600"/>
            </a:xfrm>
            <a:custGeom>
              <a:avLst/>
              <a:gdLst>
                <a:gd name="T0" fmla="*/ 6 w 15"/>
                <a:gd name="T1" fmla="*/ 0 h 38"/>
                <a:gd name="T2" fmla="*/ 6 w 15"/>
                <a:gd name="T3" fmla="*/ 0 h 38"/>
                <a:gd name="T4" fmla="*/ 1 w 15"/>
                <a:gd name="T5" fmla="*/ 9 h 38"/>
                <a:gd name="T6" fmla="*/ 1 w 15"/>
                <a:gd name="T7" fmla="*/ 23 h 38"/>
                <a:gd name="T8" fmla="*/ 5 w 15"/>
                <a:gd name="T9" fmla="*/ 35 h 38"/>
                <a:gd name="T10" fmla="*/ 7 w 15"/>
                <a:gd name="T11" fmla="*/ 38 h 38"/>
                <a:gd name="T12" fmla="*/ 9 w 15"/>
                <a:gd name="T13" fmla="*/ 38 h 38"/>
                <a:gd name="T14" fmla="*/ 10 w 15"/>
                <a:gd name="T15" fmla="*/ 38 h 38"/>
                <a:gd name="T16" fmla="*/ 14 w 15"/>
                <a:gd name="T17" fmla="*/ 30 h 38"/>
                <a:gd name="T18" fmla="*/ 14 w 15"/>
                <a:gd name="T19" fmla="*/ 15 h 38"/>
                <a:gd name="T20" fmla="*/ 10 w 15"/>
                <a:gd name="T21" fmla="*/ 3 h 38"/>
                <a:gd name="T22" fmla="*/ 9 w 15"/>
                <a:gd name="T23" fmla="*/ 1 h 38"/>
                <a:gd name="T24" fmla="*/ 8 w 15"/>
                <a:gd name="T25" fmla="*/ 0 h 38"/>
                <a:gd name="T26" fmla="*/ 6 w 15"/>
                <a:gd name="T2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38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4"/>
                    <a:pt x="1" y="9"/>
                  </a:cubicBezTo>
                  <a:cubicBezTo>
                    <a:pt x="0" y="13"/>
                    <a:pt x="0" y="19"/>
                    <a:pt x="1" y="23"/>
                  </a:cubicBezTo>
                  <a:cubicBezTo>
                    <a:pt x="2" y="28"/>
                    <a:pt x="3" y="32"/>
                    <a:pt x="5" y="35"/>
                  </a:cubicBezTo>
                  <a:cubicBezTo>
                    <a:pt x="6" y="36"/>
                    <a:pt x="6" y="37"/>
                    <a:pt x="7" y="38"/>
                  </a:cubicBezTo>
                  <a:cubicBezTo>
                    <a:pt x="8" y="38"/>
                    <a:pt x="8" y="38"/>
                    <a:pt x="9" y="38"/>
                  </a:cubicBezTo>
                  <a:cubicBezTo>
                    <a:pt x="9" y="38"/>
                    <a:pt x="10" y="38"/>
                    <a:pt x="10" y="38"/>
                  </a:cubicBezTo>
                  <a:cubicBezTo>
                    <a:pt x="12" y="36"/>
                    <a:pt x="13" y="34"/>
                    <a:pt x="14" y="30"/>
                  </a:cubicBezTo>
                  <a:cubicBezTo>
                    <a:pt x="15" y="25"/>
                    <a:pt x="15" y="20"/>
                    <a:pt x="14" y="15"/>
                  </a:cubicBezTo>
                  <a:cubicBezTo>
                    <a:pt x="13" y="10"/>
                    <a:pt x="12" y="6"/>
                    <a:pt x="10" y="3"/>
                  </a:cubicBezTo>
                  <a:cubicBezTo>
                    <a:pt x="10" y="2"/>
                    <a:pt x="9" y="2"/>
                    <a:pt x="9" y="1"/>
                  </a:cubicBezTo>
                  <a:cubicBezTo>
                    <a:pt x="9" y="1"/>
                    <a:pt x="8" y="1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78"/>
            <p:cNvSpPr>
              <a:spLocks noEditPoints="1"/>
            </p:cNvSpPr>
            <p:nvPr/>
          </p:nvSpPr>
          <p:spPr bwMode="auto">
            <a:xfrm>
              <a:off x="-660400" y="10761663"/>
              <a:ext cx="13654088" cy="2109788"/>
            </a:xfrm>
            <a:custGeom>
              <a:avLst/>
              <a:gdLst>
                <a:gd name="T0" fmla="*/ 2926 w 5072"/>
                <a:gd name="T1" fmla="*/ 771 h 783"/>
                <a:gd name="T2" fmla="*/ 3064 w 5072"/>
                <a:gd name="T3" fmla="*/ 781 h 783"/>
                <a:gd name="T4" fmla="*/ 3142 w 5072"/>
                <a:gd name="T5" fmla="*/ 765 h 783"/>
                <a:gd name="T6" fmla="*/ 3200 w 5072"/>
                <a:gd name="T7" fmla="*/ 748 h 783"/>
                <a:gd name="T8" fmla="*/ 2 w 5072"/>
                <a:gd name="T9" fmla="*/ 766 h 783"/>
                <a:gd name="T10" fmla="*/ 2826 w 5072"/>
                <a:gd name="T11" fmla="*/ 753 h 783"/>
                <a:gd name="T12" fmla="*/ 3269 w 5072"/>
                <a:gd name="T13" fmla="*/ 738 h 783"/>
                <a:gd name="T14" fmla="*/ 2752 w 5072"/>
                <a:gd name="T15" fmla="*/ 727 h 783"/>
                <a:gd name="T16" fmla="*/ 51 w 5072"/>
                <a:gd name="T17" fmla="*/ 751 h 783"/>
                <a:gd name="T18" fmla="*/ 3417 w 5072"/>
                <a:gd name="T19" fmla="*/ 721 h 783"/>
                <a:gd name="T20" fmla="*/ 3480 w 5072"/>
                <a:gd name="T21" fmla="*/ 691 h 783"/>
                <a:gd name="T22" fmla="*/ 87 w 5072"/>
                <a:gd name="T23" fmla="*/ 704 h 783"/>
                <a:gd name="T24" fmla="*/ 3543 w 5072"/>
                <a:gd name="T25" fmla="*/ 696 h 783"/>
                <a:gd name="T26" fmla="*/ 2651 w 5072"/>
                <a:gd name="T27" fmla="*/ 667 h 783"/>
                <a:gd name="T28" fmla="*/ 3617 w 5072"/>
                <a:gd name="T29" fmla="*/ 640 h 783"/>
                <a:gd name="T30" fmla="*/ 2607 w 5072"/>
                <a:gd name="T31" fmla="*/ 661 h 783"/>
                <a:gd name="T32" fmla="*/ 194 w 5072"/>
                <a:gd name="T33" fmla="*/ 620 h 783"/>
                <a:gd name="T34" fmla="*/ 2549 w 5072"/>
                <a:gd name="T35" fmla="*/ 605 h 783"/>
                <a:gd name="T36" fmla="*/ 2503 w 5072"/>
                <a:gd name="T37" fmla="*/ 596 h 783"/>
                <a:gd name="T38" fmla="*/ 233 w 5072"/>
                <a:gd name="T39" fmla="*/ 605 h 783"/>
                <a:gd name="T40" fmla="*/ 3759 w 5072"/>
                <a:gd name="T41" fmla="*/ 567 h 783"/>
                <a:gd name="T42" fmla="*/ 284 w 5072"/>
                <a:gd name="T43" fmla="*/ 537 h 783"/>
                <a:gd name="T44" fmla="*/ 3811 w 5072"/>
                <a:gd name="T45" fmla="*/ 554 h 783"/>
                <a:gd name="T46" fmla="*/ 2399 w 5072"/>
                <a:gd name="T47" fmla="*/ 513 h 783"/>
                <a:gd name="T48" fmla="*/ 2343 w 5072"/>
                <a:gd name="T49" fmla="*/ 485 h 783"/>
                <a:gd name="T50" fmla="*/ 3875 w 5072"/>
                <a:gd name="T51" fmla="*/ 497 h 783"/>
                <a:gd name="T52" fmla="*/ 382 w 5072"/>
                <a:gd name="T53" fmla="*/ 493 h 783"/>
                <a:gd name="T54" fmla="*/ 2290 w 5072"/>
                <a:gd name="T55" fmla="*/ 461 h 783"/>
                <a:gd name="T56" fmla="*/ 442 w 5072"/>
                <a:gd name="T57" fmla="*/ 437 h 783"/>
                <a:gd name="T58" fmla="*/ 2183 w 5072"/>
                <a:gd name="T59" fmla="*/ 448 h 783"/>
                <a:gd name="T60" fmla="*/ 2118 w 5072"/>
                <a:gd name="T61" fmla="*/ 421 h 783"/>
                <a:gd name="T62" fmla="*/ 3959 w 5072"/>
                <a:gd name="T63" fmla="*/ 416 h 783"/>
                <a:gd name="T64" fmla="*/ 1981 w 5072"/>
                <a:gd name="T65" fmla="*/ 436 h 783"/>
                <a:gd name="T66" fmla="*/ 1914 w 5072"/>
                <a:gd name="T67" fmla="*/ 422 h 783"/>
                <a:gd name="T68" fmla="*/ 501 w 5072"/>
                <a:gd name="T69" fmla="*/ 407 h 783"/>
                <a:gd name="T70" fmla="*/ 1718 w 5072"/>
                <a:gd name="T71" fmla="*/ 408 h 783"/>
                <a:gd name="T72" fmla="*/ 1646 w 5072"/>
                <a:gd name="T73" fmla="*/ 411 h 783"/>
                <a:gd name="T74" fmla="*/ 1555 w 5072"/>
                <a:gd name="T75" fmla="*/ 385 h 783"/>
                <a:gd name="T76" fmla="*/ 1462 w 5072"/>
                <a:gd name="T77" fmla="*/ 377 h 783"/>
                <a:gd name="T78" fmla="*/ 1368 w 5072"/>
                <a:gd name="T79" fmla="*/ 386 h 783"/>
                <a:gd name="T80" fmla="*/ 1294 w 5072"/>
                <a:gd name="T81" fmla="*/ 371 h 783"/>
                <a:gd name="T82" fmla="*/ 614 w 5072"/>
                <a:gd name="T83" fmla="*/ 361 h 783"/>
                <a:gd name="T84" fmla="*/ 4016 w 5072"/>
                <a:gd name="T85" fmla="*/ 357 h 783"/>
                <a:gd name="T86" fmla="*/ 1099 w 5072"/>
                <a:gd name="T87" fmla="*/ 363 h 783"/>
                <a:gd name="T88" fmla="*/ 673 w 5072"/>
                <a:gd name="T89" fmla="*/ 349 h 783"/>
                <a:gd name="T90" fmla="*/ 940 w 5072"/>
                <a:gd name="T91" fmla="*/ 336 h 783"/>
                <a:gd name="T92" fmla="*/ 713 w 5072"/>
                <a:gd name="T93" fmla="*/ 342 h 783"/>
                <a:gd name="T94" fmla="*/ 870 w 5072"/>
                <a:gd name="T95" fmla="*/ 340 h 783"/>
                <a:gd name="T96" fmla="*/ 791 w 5072"/>
                <a:gd name="T97" fmla="*/ 330 h 783"/>
                <a:gd name="T98" fmla="*/ 4120 w 5072"/>
                <a:gd name="T99" fmla="*/ 267 h 783"/>
                <a:gd name="T100" fmla="*/ 4163 w 5072"/>
                <a:gd name="T101" fmla="*/ 245 h 783"/>
                <a:gd name="T102" fmla="*/ 4247 w 5072"/>
                <a:gd name="T103" fmla="*/ 195 h 783"/>
                <a:gd name="T104" fmla="*/ 4387 w 5072"/>
                <a:gd name="T105" fmla="*/ 130 h 783"/>
                <a:gd name="T106" fmla="*/ 4438 w 5072"/>
                <a:gd name="T107" fmla="*/ 115 h 783"/>
                <a:gd name="T108" fmla="*/ 4523 w 5072"/>
                <a:gd name="T109" fmla="*/ 94 h 783"/>
                <a:gd name="T110" fmla="*/ 4614 w 5072"/>
                <a:gd name="T111" fmla="*/ 59 h 783"/>
                <a:gd name="T112" fmla="*/ 4766 w 5072"/>
                <a:gd name="T113" fmla="*/ 27 h 783"/>
                <a:gd name="T114" fmla="*/ 4835 w 5072"/>
                <a:gd name="T115" fmla="*/ 29 h 783"/>
                <a:gd name="T116" fmla="*/ 4929 w 5072"/>
                <a:gd name="T117" fmla="*/ 12 h 783"/>
                <a:gd name="T118" fmla="*/ 5062 w 5072"/>
                <a:gd name="T119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72" h="783">
                  <a:moveTo>
                    <a:pt x="3000" y="761"/>
                  </a:moveTo>
                  <a:cubicBezTo>
                    <a:pt x="3000" y="761"/>
                    <a:pt x="3000" y="761"/>
                    <a:pt x="3000" y="761"/>
                  </a:cubicBezTo>
                  <a:cubicBezTo>
                    <a:pt x="2994" y="761"/>
                    <a:pt x="2989" y="766"/>
                    <a:pt x="2989" y="772"/>
                  </a:cubicBezTo>
                  <a:cubicBezTo>
                    <a:pt x="2989" y="778"/>
                    <a:pt x="2993" y="783"/>
                    <a:pt x="2999" y="783"/>
                  </a:cubicBezTo>
                  <a:cubicBezTo>
                    <a:pt x="2999" y="783"/>
                    <a:pt x="2999" y="783"/>
                    <a:pt x="2999" y="783"/>
                  </a:cubicBezTo>
                  <a:cubicBezTo>
                    <a:pt x="3005" y="783"/>
                    <a:pt x="3010" y="778"/>
                    <a:pt x="3010" y="772"/>
                  </a:cubicBezTo>
                  <a:cubicBezTo>
                    <a:pt x="3010" y="766"/>
                    <a:pt x="3006" y="761"/>
                    <a:pt x="3000" y="761"/>
                  </a:cubicBezTo>
                  <a:moveTo>
                    <a:pt x="2936" y="760"/>
                  </a:moveTo>
                  <a:cubicBezTo>
                    <a:pt x="2930" y="760"/>
                    <a:pt x="2926" y="765"/>
                    <a:pt x="2926" y="771"/>
                  </a:cubicBezTo>
                  <a:cubicBezTo>
                    <a:pt x="2926" y="777"/>
                    <a:pt x="2930" y="782"/>
                    <a:pt x="2936" y="783"/>
                  </a:cubicBezTo>
                  <a:cubicBezTo>
                    <a:pt x="2936" y="783"/>
                    <a:pt x="2936" y="783"/>
                    <a:pt x="2936" y="783"/>
                  </a:cubicBezTo>
                  <a:cubicBezTo>
                    <a:pt x="2941" y="783"/>
                    <a:pt x="2946" y="778"/>
                    <a:pt x="2946" y="772"/>
                  </a:cubicBezTo>
                  <a:cubicBezTo>
                    <a:pt x="2946" y="766"/>
                    <a:pt x="2942" y="761"/>
                    <a:pt x="2936" y="760"/>
                  </a:cubicBezTo>
                  <a:cubicBezTo>
                    <a:pt x="2936" y="760"/>
                    <a:pt x="2936" y="760"/>
                    <a:pt x="2936" y="760"/>
                  </a:cubicBezTo>
                  <a:moveTo>
                    <a:pt x="3065" y="758"/>
                  </a:moveTo>
                  <a:cubicBezTo>
                    <a:pt x="3065" y="758"/>
                    <a:pt x="3065" y="758"/>
                    <a:pt x="3065" y="758"/>
                  </a:cubicBezTo>
                  <a:cubicBezTo>
                    <a:pt x="3059" y="759"/>
                    <a:pt x="3054" y="764"/>
                    <a:pt x="3054" y="770"/>
                  </a:cubicBezTo>
                  <a:cubicBezTo>
                    <a:pt x="3054" y="776"/>
                    <a:pt x="3058" y="781"/>
                    <a:pt x="3064" y="781"/>
                  </a:cubicBezTo>
                  <a:cubicBezTo>
                    <a:pt x="3064" y="781"/>
                    <a:pt x="3064" y="781"/>
                    <a:pt x="3064" y="781"/>
                  </a:cubicBezTo>
                  <a:cubicBezTo>
                    <a:pt x="3070" y="781"/>
                    <a:pt x="3075" y="776"/>
                    <a:pt x="3075" y="769"/>
                  </a:cubicBezTo>
                  <a:cubicBezTo>
                    <a:pt x="3075" y="763"/>
                    <a:pt x="3071" y="758"/>
                    <a:pt x="3065" y="758"/>
                  </a:cubicBezTo>
                  <a:moveTo>
                    <a:pt x="3132" y="754"/>
                  </a:moveTo>
                  <a:cubicBezTo>
                    <a:pt x="3132" y="754"/>
                    <a:pt x="3132" y="754"/>
                    <a:pt x="3131" y="754"/>
                  </a:cubicBezTo>
                  <a:cubicBezTo>
                    <a:pt x="3125" y="755"/>
                    <a:pt x="3120" y="760"/>
                    <a:pt x="3120" y="767"/>
                  </a:cubicBezTo>
                  <a:cubicBezTo>
                    <a:pt x="3120" y="773"/>
                    <a:pt x="3124" y="778"/>
                    <a:pt x="3130" y="778"/>
                  </a:cubicBezTo>
                  <a:cubicBezTo>
                    <a:pt x="3130" y="778"/>
                    <a:pt x="3130" y="778"/>
                    <a:pt x="3131" y="778"/>
                  </a:cubicBezTo>
                  <a:cubicBezTo>
                    <a:pt x="3137" y="777"/>
                    <a:pt x="3142" y="772"/>
                    <a:pt x="3142" y="765"/>
                  </a:cubicBezTo>
                  <a:cubicBezTo>
                    <a:pt x="3142" y="759"/>
                    <a:pt x="3138" y="754"/>
                    <a:pt x="3132" y="754"/>
                  </a:cubicBezTo>
                  <a:moveTo>
                    <a:pt x="2874" y="753"/>
                  </a:moveTo>
                  <a:cubicBezTo>
                    <a:pt x="2869" y="753"/>
                    <a:pt x="2866" y="757"/>
                    <a:pt x="2865" y="762"/>
                  </a:cubicBezTo>
                  <a:cubicBezTo>
                    <a:pt x="2865" y="768"/>
                    <a:pt x="2869" y="774"/>
                    <a:pt x="2875" y="775"/>
                  </a:cubicBezTo>
                  <a:cubicBezTo>
                    <a:pt x="2875" y="775"/>
                    <a:pt x="2876" y="775"/>
                    <a:pt x="2876" y="775"/>
                  </a:cubicBezTo>
                  <a:cubicBezTo>
                    <a:pt x="2881" y="775"/>
                    <a:pt x="2885" y="771"/>
                    <a:pt x="2885" y="766"/>
                  </a:cubicBezTo>
                  <a:cubicBezTo>
                    <a:pt x="2885" y="760"/>
                    <a:pt x="2881" y="754"/>
                    <a:pt x="2875" y="753"/>
                  </a:cubicBezTo>
                  <a:cubicBezTo>
                    <a:pt x="2875" y="753"/>
                    <a:pt x="2874" y="753"/>
                    <a:pt x="2874" y="753"/>
                  </a:cubicBezTo>
                  <a:moveTo>
                    <a:pt x="3200" y="748"/>
                  </a:moveTo>
                  <a:cubicBezTo>
                    <a:pt x="3200" y="748"/>
                    <a:pt x="3200" y="748"/>
                    <a:pt x="3199" y="748"/>
                  </a:cubicBezTo>
                  <a:cubicBezTo>
                    <a:pt x="3193" y="748"/>
                    <a:pt x="3188" y="754"/>
                    <a:pt x="3187" y="761"/>
                  </a:cubicBezTo>
                  <a:cubicBezTo>
                    <a:pt x="3187" y="767"/>
                    <a:pt x="3191" y="772"/>
                    <a:pt x="3197" y="772"/>
                  </a:cubicBezTo>
                  <a:cubicBezTo>
                    <a:pt x="3197" y="772"/>
                    <a:pt x="3198" y="772"/>
                    <a:pt x="3198" y="772"/>
                  </a:cubicBezTo>
                  <a:cubicBezTo>
                    <a:pt x="3204" y="771"/>
                    <a:pt x="3209" y="765"/>
                    <a:pt x="3210" y="759"/>
                  </a:cubicBezTo>
                  <a:cubicBezTo>
                    <a:pt x="3210" y="752"/>
                    <a:pt x="3206" y="748"/>
                    <a:pt x="3200" y="748"/>
                  </a:cubicBezTo>
                  <a:moveTo>
                    <a:pt x="8" y="742"/>
                  </a:moveTo>
                  <a:cubicBezTo>
                    <a:pt x="7" y="742"/>
                    <a:pt x="6" y="742"/>
                    <a:pt x="6" y="742"/>
                  </a:cubicBezTo>
                  <a:cubicBezTo>
                    <a:pt x="2" y="745"/>
                    <a:pt x="0" y="756"/>
                    <a:pt x="2" y="766"/>
                  </a:cubicBezTo>
                  <a:cubicBezTo>
                    <a:pt x="3" y="775"/>
                    <a:pt x="6" y="781"/>
                    <a:pt x="9" y="781"/>
                  </a:cubicBezTo>
                  <a:cubicBezTo>
                    <a:pt x="10" y="781"/>
                    <a:pt x="10" y="781"/>
                    <a:pt x="11" y="780"/>
                  </a:cubicBezTo>
                  <a:cubicBezTo>
                    <a:pt x="15" y="778"/>
                    <a:pt x="17" y="767"/>
                    <a:pt x="15" y="757"/>
                  </a:cubicBezTo>
                  <a:cubicBezTo>
                    <a:pt x="14" y="748"/>
                    <a:pt x="11" y="742"/>
                    <a:pt x="8" y="742"/>
                  </a:cubicBezTo>
                  <a:moveTo>
                    <a:pt x="2815" y="739"/>
                  </a:moveTo>
                  <a:cubicBezTo>
                    <a:pt x="2811" y="739"/>
                    <a:pt x="2808" y="742"/>
                    <a:pt x="2808" y="747"/>
                  </a:cubicBezTo>
                  <a:cubicBezTo>
                    <a:pt x="2808" y="753"/>
                    <a:pt x="2812" y="760"/>
                    <a:pt x="2817" y="761"/>
                  </a:cubicBezTo>
                  <a:cubicBezTo>
                    <a:pt x="2818" y="761"/>
                    <a:pt x="2818" y="762"/>
                    <a:pt x="2819" y="762"/>
                  </a:cubicBezTo>
                  <a:cubicBezTo>
                    <a:pt x="2823" y="762"/>
                    <a:pt x="2826" y="758"/>
                    <a:pt x="2826" y="753"/>
                  </a:cubicBezTo>
                  <a:cubicBezTo>
                    <a:pt x="2827" y="747"/>
                    <a:pt x="2822" y="741"/>
                    <a:pt x="2817" y="739"/>
                  </a:cubicBezTo>
                  <a:cubicBezTo>
                    <a:pt x="2817" y="739"/>
                    <a:pt x="2816" y="739"/>
                    <a:pt x="2815" y="739"/>
                  </a:cubicBezTo>
                  <a:moveTo>
                    <a:pt x="3269" y="738"/>
                  </a:moveTo>
                  <a:cubicBezTo>
                    <a:pt x="3269" y="738"/>
                    <a:pt x="3268" y="738"/>
                    <a:pt x="3268" y="738"/>
                  </a:cubicBezTo>
                  <a:cubicBezTo>
                    <a:pt x="3262" y="739"/>
                    <a:pt x="3256" y="746"/>
                    <a:pt x="3256" y="753"/>
                  </a:cubicBezTo>
                  <a:cubicBezTo>
                    <a:pt x="3255" y="759"/>
                    <a:pt x="3259" y="764"/>
                    <a:pt x="3265" y="764"/>
                  </a:cubicBezTo>
                  <a:cubicBezTo>
                    <a:pt x="3265" y="764"/>
                    <a:pt x="3266" y="764"/>
                    <a:pt x="3266" y="764"/>
                  </a:cubicBezTo>
                  <a:cubicBezTo>
                    <a:pt x="3272" y="763"/>
                    <a:pt x="3278" y="756"/>
                    <a:pt x="3278" y="749"/>
                  </a:cubicBezTo>
                  <a:cubicBezTo>
                    <a:pt x="3279" y="743"/>
                    <a:pt x="3275" y="738"/>
                    <a:pt x="3269" y="738"/>
                  </a:cubicBezTo>
                  <a:moveTo>
                    <a:pt x="3339" y="726"/>
                  </a:moveTo>
                  <a:cubicBezTo>
                    <a:pt x="3339" y="726"/>
                    <a:pt x="3338" y="726"/>
                    <a:pt x="3337" y="726"/>
                  </a:cubicBezTo>
                  <a:cubicBezTo>
                    <a:pt x="3331" y="728"/>
                    <a:pt x="3325" y="734"/>
                    <a:pt x="3325" y="741"/>
                  </a:cubicBezTo>
                  <a:cubicBezTo>
                    <a:pt x="3324" y="748"/>
                    <a:pt x="3328" y="753"/>
                    <a:pt x="3333" y="753"/>
                  </a:cubicBezTo>
                  <a:cubicBezTo>
                    <a:pt x="3334" y="753"/>
                    <a:pt x="3335" y="753"/>
                    <a:pt x="3335" y="752"/>
                  </a:cubicBezTo>
                  <a:cubicBezTo>
                    <a:pt x="3341" y="751"/>
                    <a:pt x="3347" y="744"/>
                    <a:pt x="3347" y="737"/>
                  </a:cubicBezTo>
                  <a:cubicBezTo>
                    <a:pt x="3348" y="731"/>
                    <a:pt x="3344" y="726"/>
                    <a:pt x="3339" y="726"/>
                  </a:cubicBezTo>
                  <a:moveTo>
                    <a:pt x="2759" y="719"/>
                  </a:moveTo>
                  <a:cubicBezTo>
                    <a:pt x="2755" y="719"/>
                    <a:pt x="2752" y="722"/>
                    <a:pt x="2752" y="727"/>
                  </a:cubicBezTo>
                  <a:cubicBezTo>
                    <a:pt x="2752" y="733"/>
                    <a:pt x="2756" y="740"/>
                    <a:pt x="2761" y="742"/>
                  </a:cubicBezTo>
                  <a:cubicBezTo>
                    <a:pt x="2762" y="742"/>
                    <a:pt x="2763" y="742"/>
                    <a:pt x="2764" y="742"/>
                  </a:cubicBezTo>
                  <a:cubicBezTo>
                    <a:pt x="2767" y="742"/>
                    <a:pt x="2770" y="739"/>
                    <a:pt x="2770" y="734"/>
                  </a:cubicBezTo>
                  <a:cubicBezTo>
                    <a:pt x="2770" y="728"/>
                    <a:pt x="2766" y="722"/>
                    <a:pt x="2761" y="720"/>
                  </a:cubicBezTo>
                  <a:cubicBezTo>
                    <a:pt x="2760" y="719"/>
                    <a:pt x="2760" y="719"/>
                    <a:pt x="2759" y="719"/>
                  </a:cubicBezTo>
                  <a:moveTo>
                    <a:pt x="50" y="711"/>
                  </a:moveTo>
                  <a:cubicBezTo>
                    <a:pt x="50" y="711"/>
                    <a:pt x="49" y="711"/>
                    <a:pt x="48" y="712"/>
                  </a:cubicBezTo>
                  <a:cubicBezTo>
                    <a:pt x="45" y="715"/>
                    <a:pt x="43" y="726"/>
                    <a:pt x="44" y="736"/>
                  </a:cubicBezTo>
                  <a:cubicBezTo>
                    <a:pt x="45" y="745"/>
                    <a:pt x="48" y="751"/>
                    <a:pt x="51" y="751"/>
                  </a:cubicBezTo>
                  <a:cubicBezTo>
                    <a:pt x="52" y="751"/>
                    <a:pt x="52" y="750"/>
                    <a:pt x="53" y="750"/>
                  </a:cubicBezTo>
                  <a:cubicBezTo>
                    <a:pt x="57" y="747"/>
                    <a:pt x="59" y="737"/>
                    <a:pt x="58" y="726"/>
                  </a:cubicBezTo>
                  <a:cubicBezTo>
                    <a:pt x="57" y="717"/>
                    <a:pt x="54" y="711"/>
                    <a:pt x="50" y="711"/>
                  </a:cubicBezTo>
                  <a:moveTo>
                    <a:pt x="3409" y="710"/>
                  </a:moveTo>
                  <a:cubicBezTo>
                    <a:pt x="3409" y="710"/>
                    <a:pt x="3408" y="710"/>
                    <a:pt x="3407" y="711"/>
                  </a:cubicBezTo>
                  <a:cubicBezTo>
                    <a:pt x="3401" y="712"/>
                    <a:pt x="3395" y="719"/>
                    <a:pt x="3394" y="727"/>
                  </a:cubicBezTo>
                  <a:cubicBezTo>
                    <a:pt x="3394" y="733"/>
                    <a:pt x="3397" y="738"/>
                    <a:pt x="3402" y="738"/>
                  </a:cubicBezTo>
                  <a:cubicBezTo>
                    <a:pt x="3403" y="738"/>
                    <a:pt x="3404" y="738"/>
                    <a:pt x="3404" y="738"/>
                  </a:cubicBezTo>
                  <a:cubicBezTo>
                    <a:pt x="3411" y="736"/>
                    <a:pt x="3416" y="729"/>
                    <a:pt x="3417" y="721"/>
                  </a:cubicBezTo>
                  <a:cubicBezTo>
                    <a:pt x="3418" y="715"/>
                    <a:pt x="3414" y="710"/>
                    <a:pt x="3409" y="710"/>
                  </a:cubicBezTo>
                  <a:moveTo>
                    <a:pt x="2704" y="695"/>
                  </a:moveTo>
                  <a:cubicBezTo>
                    <a:pt x="2701" y="695"/>
                    <a:pt x="2699" y="698"/>
                    <a:pt x="2699" y="702"/>
                  </a:cubicBezTo>
                  <a:cubicBezTo>
                    <a:pt x="2699" y="708"/>
                    <a:pt x="2703" y="715"/>
                    <a:pt x="2707" y="717"/>
                  </a:cubicBezTo>
                  <a:cubicBezTo>
                    <a:pt x="2708" y="718"/>
                    <a:pt x="2710" y="718"/>
                    <a:pt x="2711" y="718"/>
                  </a:cubicBezTo>
                  <a:cubicBezTo>
                    <a:pt x="2714" y="718"/>
                    <a:pt x="2716" y="715"/>
                    <a:pt x="2716" y="711"/>
                  </a:cubicBezTo>
                  <a:cubicBezTo>
                    <a:pt x="2716" y="705"/>
                    <a:pt x="2712" y="698"/>
                    <a:pt x="2707" y="696"/>
                  </a:cubicBezTo>
                  <a:cubicBezTo>
                    <a:pt x="2706" y="695"/>
                    <a:pt x="2705" y="695"/>
                    <a:pt x="2704" y="695"/>
                  </a:cubicBezTo>
                  <a:moveTo>
                    <a:pt x="3480" y="691"/>
                  </a:moveTo>
                  <a:cubicBezTo>
                    <a:pt x="3479" y="691"/>
                    <a:pt x="3478" y="691"/>
                    <a:pt x="3477" y="691"/>
                  </a:cubicBezTo>
                  <a:cubicBezTo>
                    <a:pt x="3471" y="693"/>
                    <a:pt x="3465" y="701"/>
                    <a:pt x="3464" y="709"/>
                  </a:cubicBezTo>
                  <a:cubicBezTo>
                    <a:pt x="3463" y="715"/>
                    <a:pt x="3467" y="720"/>
                    <a:pt x="3471" y="720"/>
                  </a:cubicBezTo>
                  <a:cubicBezTo>
                    <a:pt x="3472" y="720"/>
                    <a:pt x="3473" y="719"/>
                    <a:pt x="3474" y="719"/>
                  </a:cubicBezTo>
                  <a:cubicBezTo>
                    <a:pt x="3480" y="717"/>
                    <a:pt x="3486" y="709"/>
                    <a:pt x="3487" y="702"/>
                  </a:cubicBezTo>
                  <a:cubicBezTo>
                    <a:pt x="3488" y="695"/>
                    <a:pt x="3485" y="691"/>
                    <a:pt x="3480" y="691"/>
                  </a:cubicBezTo>
                  <a:moveTo>
                    <a:pt x="95" y="678"/>
                  </a:moveTo>
                  <a:cubicBezTo>
                    <a:pt x="94" y="678"/>
                    <a:pt x="93" y="679"/>
                    <a:pt x="93" y="679"/>
                  </a:cubicBezTo>
                  <a:cubicBezTo>
                    <a:pt x="89" y="682"/>
                    <a:pt x="86" y="693"/>
                    <a:pt x="87" y="704"/>
                  </a:cubicBezTo>
                  <a:cubicBezTo>
                    <a:pt x="88" y="712"/>
                    <a:pt x="91" y="717"/>
                    <a:pt x="94" y="717"/>
                  </a:cubicBezTo>
                  <a:cubicBezTo>
                    <a:pt x="95" y="717"/>
                    <a:pt x="95" y="717"/>
                    <a:pt x="96" y="717"/>
                  </a:cubicBezTo>
                  <a:cubicBezTo>
                    <a:pt x="100" y="713"/>
                    <a:pt x="103" y="703"/>
                    <a:pt x="102" y="693"/>
                  </a:cubicBezTo>
                  <a:cubicBezTo>
                    <a:pt x="101" y="684"/>
                    <a:pt x="98" y="678"/>
                    <a:pt x="95" y="678"/>
                  </a:cubicBezTo>
                  <a:moveTo>
                    <a:pt x="3550" y="667"/>
                  </a:moveTo>
                  <a:cubicBezTo>
                    <a:pt x="3549" y="667"/>
                    <a:pt x="3548" y="667"/>
                    <a:pt x="3547" y="668"/>
                  </a:cubicBezTo>
                  <a:cubicBezTo>
                    <a:pt x="3541" y="670"/>
                    <a:pt x="3535" y="678"/>
                    <a:pt x="3534" y="686"/>
                  </a:cubicBezTo>
                  <a:cubicBezTo>
                    <a:pt x="3533" y="693"/>
                    <a:pt x="3536" y="697"/>
                    <a:pt x="3540" y="697"/>
                  </a:cubicBezTo>
                  <a:cubicBezTo>
                    <a:pt x="3541" y="697"/>
                    <a:pt x="3542" y="697"/>
                    <a:pt x="3543" y="696"/>
                  </a:cubicBezTo>
                  <a:cubicBezTo>
                    <a:pt x="3550" y="694"/>
                    <a:pt x="3555" y="686"/>
                    <a:pt x="3557" y="678"/>
                  </a:cubicBezTo>
                  <a:cubicBezTo>
                    <a:pt x="3557" y="671"/>
                    <a:pt x="3555" y="667"/>
                    <a:pt x="3550" y="667"/>
                  </a:cubicBezTo>
                  <a:moveTo>
                    <a:pt x="2651" y="667"/>
                  </a:moveTo>
                  <a:cubicBezTo>
                    <a:pt x="2649" y="667"/>
                    <a:pt x="2647" y="670"/>
                    <a:pt x="2647" y="674"/>
                  </a:cubicBezTo>
                  <a:cubicBezTo>
                    <a:pt x="2647" y="680"/>
                    <a:pt x="2650" y="687"/>
                    <a:pt x="2655" y="690"/>
                  </a:cubicBezTo>
                  <a:cubicBezTo>
                    <a:pt x="2656" y="690"/>
                    <a:pt x="2657" y="691"/>
                    <a:pt x="2658" y="691"/>
                  </a:cubicBezTo>
                  <a:cubicBezTo>
                    <a:pt x="2661" y="691"/>
                    <a:pt x="2664" y="688"/>
                    <a:pt x="2663" y="684"/>
                  </a:cubicBezTo>
                  <a:cubicBezTo>
                    <a:pt x="2663" y="678"/>
                    <a:pt x="2660" y="671"/>
                    <a:pt x="2655" y="668"/>
                  </a:cubicBezTo>
                  <a:cubicBezTo>
                    <a:pt x="2654" y="667"/>
                    <a:pt x="2653" y="667"/>
                    <a:pt x="2651" y="667"/>
                  </a:cubicBezTo>
                  <a:moveTo>
                    <a:pt x="141" y="644"/>
                  </a:moveTo>
                  <a:cubicBezTo>
                    <a:pt x="140" y="644"/>
                    <a:pt x="139" y="644"/>
                    <a:pt x="138" y="645"/>
                  </a:cubicBezTo>
                  <a:cubicBezTo>
                    <a:pt x="134" y="648"/>
                    <a:pt x="131" y="659"/>
                    <a:pt x="132" y="669"/>
                  </a:cubicBezTo>
                  <a:cubicBezTo>
                    <a:pt x="133" y="677"/>
                    <a:pt x="135" y="682"/>
                    <a:pt x="138" y="682"/>
                  </a:cubicBezTo>
                  <a:cubicBezTo>
                    <a:pt x="139" y="682"/>
                    <a:pt x="140" y="681"/>
                    <a:pt x="141" y="681"/>
                  </a:cubicBezTo>
                  <a:cubicBezTo>
                    <a:pt x="145" y="677"/>
                    <a:pt x="148" y="667"/>
                    <a:pt x="147" y="657"/>
                  </a:cubicBezTo>
                  <a:cubicBezTo>
                    <a:pt x="147" y="649"/>
                    <a:pt x="144" y="644"/>
                    <a:pt x="141" y="644"/>
                  </a:cubicBezTo>
                  <a:moveTo>
                    <a:pt x="3621" y="639"/>
                  </a:moveTo>
                  <a:cubicBezTo>
                    <a:pt x="3620" y="639"/>
                    <a:pt x="3618" y="639"/>
                    <a:pt x="3617" y="640"/>
                  </a:cubicBezTo>
                  <a:cubicBezTo>
                    <a:pt x="3611" y="643"/>
                    <a:pt x="3605" y="651"/>
                    <a:pt x="3603" y="659"/>
                  </a:cubicBezTo>
                  <a:cubicBezTo>
                    <a:pt x="3602" y="665"/>
                    <a:pt x="3605" y="669"/>
                    <a:pt x="3609" y="669"/>
                  </a:cubicBezTo>
                  <a:cubicBezTo>
                    <a:pt x="3610" y="669"/>
                    <a:pt x="3611" y="669"/>
                    <a:pt x="3613" y="668"/>
                  </a:cubicBezTo>
                  <a:cubicBezTo>
                    <a:pt x="3619" y="666"/>
                    <a:pt x="3625" y="657"/>
                    <a:pt x="3626" y="649"/>
                  </a:cubicBezTo>
                  <a:cubicBezTo>
                    <a:pt x="3627" y="643"/>
                    <a:pt x="3625" y="639"/>
                    <a:pt x="3621" y="639"/>
                  </a:cubicBezTo>
                  <a:moveTo>
                    <a:pt x="2600" y="637"/>
                  </a:moveTo>
                  <a:cubicBezTo>
                    <a:pt x="2597" y="637"/>
                    <a:pt x="2595" y="639"/>
                    <a:pt x="2595" y="644"/>
                  </a:cubicBezTo>
                  <a:cubicBezTo>
                    <a:pt x="2596" y="650"/>
                    <a:pt x="2599" y="657"/>
                    <a:pt x="2604" y="660"/>
                  </a:cubicBezTo>
                  <a:cubicBezTo>
                    <a:pt x="2605" y="660"/>
                    <a:pt x="2606" y="661"/>
                    <a:pt x="2607" y="661"/>
                  </a:cubicBezTo>
                  <a:cubicBezTo>
                    <a:pt x="2610" y="661"/>
                    <a:pt x="2612" y="658"/>
                    <a:pt x="2612" y="654"/>
                  </a:cubicBezTo>
                  <a:cubicBezTo>
                    <a:pt x="2612" y="648"/>
                    <a:pt x="2608" y="641"/>
                    <a:pt x="2603" y="638"/>
                  </a:cubicBezTo>
                  <a:cubicBezTo>
                    <a:pt x="2602" y="637"/>
                    <a:pt x="2601" y="637"/>
                    <a:pt x="2600" y="637"/>
                  </a:cubicBezTo>
                  <a:moveTo>
                    <a:pt x="188" y="608"/>
                  </a:moveTo>
                  <a:cubicBezTo>
                    <a:pt x="187" y="608"/>
                    <a:pt x="187" y="608"/>
                    <a:pt x="186" y="609"/>
                  </a:cubicBezTo>
                  <a:cubicBezTo>
                    <a:pt x="181" y="612"/>
                    <a:pt x="178" y="623"/>
                    <a:pt x="178" y="632"/>
                  </a:cubicBezTo>
                  <a:cubicBezTo>
                    <a:pt x="179" y="640"/>
                    <a:pt x="181" y="644"/>
                    <a:pt x="184" y="644"/>
                  </a:cubicBezTo>
                  <a:cubicBezTo>
                    <a:pt x="185" y="644"/>
                    <a:pt x="185" y="644"/>
                    <a:pt x="186" y="643"/>
                  </a:cubicBezTo>
                  <a:cubicBezTo>
                    <a:pt x="191" y="640"/>
                    <a:pt x="194" y="630"/>
                    <a:pt x="194" y="620"/>
                  </a:cubicBezTo>
                  <a:cubicBezTo>
                    <a:pt x="194" y="613"/>
                    <a:pt x="191" y="608"/>
                    <a:pt x="188" y="608"/>
                  </a:cubicBezTo>
                  <a:moveTo>
                    <a:pt x="3690" y="606"/>
                  </a:moveTo>
                  <a:cubicBezTo>
                    <a:pt x="3689" y="606"/>
                    <a:pt x="3688" y="606"/>
                    <a:pt x="3686" y="607"/>
                  </a:cubicBezTo>
                  <a:cubicBezTo>
                    <a:pt x="3680" y="610"/>
                    <a:pt x="3674" y="619"/>
                    <a:pt x="3672" y="627"/>
                  </a:cubicBezTo>
                  <a:cubicBezTo>
                    <a:pt x="3671" y="633"/>
                    <a:pt x="3673" y="637"/>
                    <a:pt x="3677" y="637"/>
                  </a:cubicBezTo>
                  <a:cubicBezTo>
                    <a:pt x="3678" y="637"/>
                    <a:pt x="3680" y="636"/>
                    <a:pt x="3681" y="636"/>
                  </a:cubicBezTo>
                  <a:cubicBezTo>
                    <a:pt x="3687" y="632"/>
                    <a:pt x="3693" y="623"/>
                    <a:pt x="3695" y="615"/>
                  </a:cubicBezTo>
                  <a:cubicBezTo>
                    <a:pt x="3696" y="609"/>
                    <a:pt x="3694" y="606"/>
                    <a:pt x="3690" y="606"/>
                  </a:cubicBezTo>
                  <a:moveTo>
                    <a:pt x="2549" y="605"/>
                  </a:moveTo>
                  <a:cubicBezTo>
                    <a:pt x="2546" y="605"/>
                    <a:pt x="2544" y="608"/>
                    <a:pt x="2545" y="612"/>
                  </a:cubicBezTo>
                  <a:cubicBezTo>
                    <a:pt x="2545" y="618"/>
                    <a:pt x="2549" y="625"/>
                    <a:pt x="2553" y="628"/>
                  </a:cubicBezTo>
                  <a:cubicBezTo>
                    <a:pt x="2555" y="629"/>
                    <a:pt x="2556" y="629"/>
                    <a:pt x="2557" y="629"/>
                  </a:cubicBezTo>
                  <a:cubicBezTo>
                    <a:pt x="2560" y="629"/>
                    <a:pt x="2561" y="627"/>
                    <a:pt x="2561" y="622"/>
                  </a:cubicBezTo>
                  <a:cubicBezTo>
                    <a:pt x="2561" y="617"/>
                    <a:pt x="2557" y="609"/>
                    <a:pt x="2552" y="607"/>
                  </a:cubicBezTo>
                  <a:cubicBezTo>
                    <a:pt x="2551" y="606"/>
                    <a:pt x="2550" y="605"/>
                    <a:pt x="2549" y="605"/>
                  </a:cubicBezTo>
                  <a:moveTo>
                    <a:pt x="2498" y="573"/>
                  </a:moveTo>
                  <a:cubicBezTo>
                    <a:pt x="2495" y="573"/>
                    <a:pt x="2494" y="576"/>
                    <a:pt x="2494" y="580"/>
                  </a:cubicBezTo>
                  <a:cubicBezTo>
                    <a:pt x="2495" y="586"/>
                    <a:pt x="2499" y="593"/>
                    <a:pt x="2503" y="596"/>
                  </a:cubicBezTo>
                  <a:cubicBezTo>
                    <a:pt x="2504" y="596"/>
                    <a:pt x="2506" y="597"/>
                    <a:pt x="2507" y="597"/>
                  </a:cubicBezTo>
                  <a:cubicBezTo>
                    <a:pt x="2509" y="597"/>
                    <a:pt x="2511" y="594"/>
                    <a:pt x="2511" y="590"/>
                  </a:cubicBezTo>
                  <a:cubicBezTo>
                    <a:pt x="2510" y="584"/>
                    <a:pt x="2506" y="577"/>
                    <a:pt x="2502" y="575"/>
                  </a:cubicBezTo>
                  <a:cubicBezTo>
                    <a:pt x="2500" y="574"/>
                    <a:pt x="2499" y="573"/>
                    <a:pt x="2498" y="573"/>
                  </a:cubicBezTo>
                  <a:moveTo>
                    <a:pt x="237" y="572"/>
                  </a:moveTo>
                  <a:cubicBezTo>
                    <a:pt x="236" y="572"/>
                    <a:pt x="235" y="572"/>
                    <a:pt x="234" y="573"/>
                  </a:cubicBezTo>
                  <a:cubicBezTo>
                    <a:pt x="230" y="576"/>
                    <a:pt x="226" y="586"/>
                    <a:pt x="226" y="595"/>
                  </a:cubicBezTo>
                  <a:cubicBezTo>
                    <a:pt x="226" y="602"/>
                    <a:pt x="228" y="606"/>
                    <a:pt x="231" y="606"/>
                  </a:cubicBezTo>
                  <a:cubicBezTo>
                    <a:pt x="231" y="606"/>
                    <a:pt x="232" y="606"/>
                    <a:pt x="233" y="605"/>
                  </a:cubicBezTo>
                  <a:cubicBezTo>
                    <a:pt x="238" y="602"/>
                    <a:pt x="241" y="592"/>
                    <a:pt x="242" y="583"/>
                  </a:cubicBezTo>
                  <a:cubicBezTo>
                    <a:pt x="242" y="576"/>
                    <a:pt x="240" y="572"/>
                    <a:pt x="237" y="572"/>
                  </a:cubicBezTo>
                  <a:moveTo>
                    <a:pt x="3759" y="567"/>
                  </a:moveTo>
                  <a:cubicBezTo>
                    <a:pt x="3758" y="567"/>
                    <a:pt x="3757" y="568"/>
                    <a:pt x="3755" y="569"/>
                  </a:cubicBezTo>
                  <a:cubicBezTo>
                    <a:pt x="3749" y="573"/>
                    <a:pt x="3742" y="582"/>
                    <a:pt x="3741" y="589"/>
                  </a:cubicBezTo>
                  <a:cubicBezTo>
                    <a:pt x="3740" y="595"/>
                    <a:pt x="3741" y="598"/>
                    <a:pt x="3745" y="598"/>
                  </a:cubicBezTo>
                  <a:cubicBezTo>
                    <a:pt x="3746" y="598"/>
                    <a:pt x="3748" y="598"/>
                    <a:pt x="3749" y="597"/>
                  </a:cubicBezTo>
                  <a:cubicBezTo>
                    <a:pt x="3755" y="593"/>
                    <a:pt x="3761" y="584"/>
                    <a:pt x="3763" y="576"/>
                  </a:cubicBezTo>
                  <a:cubicBezTo>
                    <a:pt x="3764" y="571"/>
                    <a:pt x="3763" y="567"/>
                    <a:pt x="3759" y="567"/>
                  </a:cubicBezTo>
                  <a:moveTo>
                    <a:pt x="2447" y="542"/>
                  </a:moveTo>
                  <a:cubicBezTo>
                    <a:pt x="2445" y="542"/>
                    <a:pt x="2443" y="544"/>
                    <a:pt x="2443" y="548"/>
                  </a:cubicBezTo>
                  <a:cubicBezTo>
                    <a:pt x="2444" y="554"/>
                    <a:pt x="2448" y="561"/>
                    <a:pt x="2452" y="564"/>
                  </a:cubicBezTo>
                  <a:cubicBezTo>
                    <a:pt x="2454" y="565"/>
                    <a:pt x="2455" y="565"/>
                    <a:pt x="2456" y="565"/>
                  </a:cubicBezTo>
                  <a:cubicBezTo>
                    <a:pt x="2459" y="565"/>
                    <a:pt x="2460" y="563"/>
                    <a:pt x="2460" y="558"/>
                  </a:cubicBezTo>
                  <a:cubicBezTo>
                    <a:pt x="2459" y="553"/>
                    <a:pt x="2455" y="546"/>
                    <a:pt x="2451" y="543"/>
                  </a:cubicBezTo>
                  <a:cubicBezTo>
                    <a:pt x="2449" y="542"/>
                    <a:pt x="2448" y="542"/>
                    <a:pt x="2447" y="542"/>
                  </a:cubicBezTo>
                  <a:moveTo>
                    <a:pt x="287" y="536"/>
                  </a:moveTo>
                  <a:cubicBezTo>
                    <a:pt x="286" y="536"/>
                    <a:pt x="286" y="536"/>
                    <a:pt x="284" y="537"/>
                  </a:cubicBezTo>
                  <a:cubicBezTo>
                    <a:pt x="280" y="540"/>
                    <a:pt x="276" y="550"/>
                    <a:pt x="275" y="558"/>
                  </a:cubicBezTo>
                  <a:cubicBezTo>
                    <a:pt x="274" y="564"/>
                    <a:pt x="276" y="568"/>
                    <a:pt x="279" y="568"/>
                  </a:cubicBezTo>
                  <a:cubicBezTo>
                    <a:pt x="279" y="568"/>
                    <a:pt x="281" y="567"/>
                    <a:pt x="282" y="567"/>
                  </a:cubicBezTo>
                  <a:cubicBezTo>
                    <a:pt x="286" y="563"/>
                    <a:pt x="290" y="554"/>
                    <a:pt x="291" y="546"/>
                  </a:cubicBezTo>
                  <a:cubicBezTo>
                    <a:pt x="292" y="540"/>
                    <a:pt x="290" y="536"/>
                    <a:pt x="287" y="536"/>
                  </a:cubicBezTo>
                  <a:moveTo>
                    <a:pt x="3827" y="523"/>
                  </a:moveTo>
                  <a:cubicBezTo>
                    <a:pt x="3826" y="523"/>
                    <a:pt x="3824" y="524"/>
                    <a:pt x="3822" y="525"/>
                  </a:cubicBezTo>
                  <a:cubicBezTo>
                    <a:pt x="3816" y="529"/>
                    <a:pt x="3810" y="539"/>
                    <a:pt x="3808" y="546"/>
                  </a:cubicBezTo>
                  <a:cubicBezTo>
                    <a:pt x="3807" y="551"/>
                    <a:pt x="3809" y="554"/>
                    <a:pt x="3811" y="554"/>
                  </a:cubicBezTo>
                  <a:cubicBezTo>
                    <a:pt x="3813" y="554"/>
                    <a:pt x="3814" y="554"/>
                    <a:pt x="3816" y="552"/>
                  </a:cubicBezTo>
                  <a:cubicBezTo>
                    <a:pt x="3822" y="548"/>
                    <a:pt x="3828" y="538"/>
                    <a:pt x="3830" y="531"/>
                  </a:cubicBezTo>
                  <a:cubicBezTo>
                    <a:pt x="3831" y="526"/>
                    <a:pt x="3830" y="523"/>
                    <a:pt x="3827" y="523"/>
                  </a:cubicBezTo>
                  <a:moveTo>
                    <a:pt x="2396" y="512"/>
                  </a:moveTo>
                  <a:cubicBezTo>
                    <a:pt x="2393" y="512"/>
                    <a:pt x="2391" y="514"/>
                    <a:pt x="2392" y="518"/>
                  </a:cubicBezTo>
                  <a:cubicBezTo>
                    <a:pt x="2392" y="524"/>
                    <a:pt x="2397" y="531"/>
                    <a:pt x="2401" y="533"/>
                  </a:cubicBezTo>
                  <a:cubicBezTo>
                    <a:pt x="2403" y="534"/>
                    <a:pt x="2404" y="535"/>
                    <a:pt x="2405" y="535"/>
                  </a:cubicBezTo>
                  <a:cubicBezTo>
                    <a:pt x="2407" y="535"/>
                    <a:pt x="2409" y="532"/>
                    <a:pt x="2409" y="528"/>
                  </a:cubicBezTo>
                  <a:cubicBezTo>
                    <a:pt x="2408" y="522"/>
                    <a:pt x="2404" y="516"/>
                    <a:pt x="2399" y="513"/>
                  </a:cubicBezTo>
                  <a:cubicBezTo>
                    <a:pt x="2398" y="512"/>
                    <a:pt x="2397" y="512"/>
                    <a:pt x="2396" y="512"/>
                  </a:cubicBezTo>
                  <a:moveTo>
                    <a:pt x="339" y="501"/>
                  </a:moveTo>
                  <a:cubicBezTo>
                    <a:pt x="338" y="501"/>
                    <a:pt x="337" y="501"/>
                    <a:pt x="336" y="502"/>
                  </a:cubicBezTo>
                  <a:cubicBezTo>
                    <a:pt x="331" y="505"/>
                    <a:pt x="326" y="514"/>
                    <a:pt x="325" y="521"/>
                  </a:cubicBezTo>
                  <a:cubicBezTo>
                    <a:pt x="324" y="527"/>
                    <a:pt x="325" y="530"/>
                    <a:pt x="328" y="530"/>
                  </a:cubicBezTo>
                  <a:cubicBezTo>
                    <a:pt x="329" y="530"/>
                    <a:pt x="330" y="530"/>
                    <a:pt x="331" y="529"/>
                  </a:cubicBezTo>
                  <a:cubicBezTo>
                    <a:pt x="336" y="525"/>
                    <a:pt x="340" y="517"/>
                    <a:pt x="342" y="510"/>
                  </a:cubicBezTo>
                  <a:cubicBezTo>
                    <a:pt x="343" y="504"/>
                    <a:pt x="342" y="501"/>
                    <a:pt x="339" y="501"/>
                  </a:cubicBezTo>
                  <a:moveTo>
                    <a:pt x="2343" y="485"/>
                  </a:moveTo>
                  <a:cubicBezTo>
                    <a:pt x="2340" y="485"/>
                    <a:pt x="2339" y="487"/>
                    <a:pt x="2339" y="491"/>
                  </a:cubicBezTo>
                  <a:cubicBezTo>
                    <a:pt x="2340" y="497"/>
                    <a:pt x="2344" y="503"/>
                    <a:pt x="2349" y="506"/>
                  </a:cubicBezTo>
                  <a:cubicBezTo>
                    <a:pt x="2350" y="506"/>
                    <a:pt x="2351" y="507"/>
                    <a:pt x="2352" y="507"/>
                  </a:cubicBezTo>
                  <a:cubicBezTo>
                    <a:pt x="2355" y="507"/>
                    <a:pt x="2357" y="504"/>
                    <a:pt x="2356" y="500"/>
                  </a:cubicBezTo>
                  <a:cubicBezTo>
                    <a:pt x="2356" y="494"/>
                    <a:pt x="2351" y="488"/>
                    <a:pt x="2347" y="485"/>
                  </a:cubicBezTo>
                  <a:cubicBezTo>
                    <a:pt x="2345" y="485"/>
                    <a:pt x="2344" y="485"/>
                    <a:pt x="2343" y="485"/>
                  </a:cubicBezTo>
                  <a:moveTo>
                    <a:pt x="3894" y="473"/>
                  </a:moveTo>
                  <a:cubicBezTo>
                    <a:pt x="3893" y="473"/>
                    <a:pt x="3891" y="474"/>
                    <a:pt x="3889" y="476"/>
                  </a:cubicBezTo>
                  <a:cubicBezTo>
                    <a:pt x="3883" y="480"/>
                    <a:pt x="3876" y="490"/>
                    <a:pt x="3875" y="497"/>
                  </a:cubicBezTo>
                  <a:cubicBezTo>
                    <a:pt x="3874" y="501"/>
                    <a:pt x="3874" y="504"/>
                    <a:pt x="3877" y="504"/>
                  </a:cubicBezTo>
                  <a:cubicBezTo>
                    <a:pt x="3878" y="504"/>
                    <a:pt x="3880" y="503"/>
                    <a:pt x="3882" y="501"/>
                  </a:cubicBezTo>
                  <a:cubicBezTo>
                    <a:pt x="3888" y="496"/>
                    <a:pt x="3894" y="486"/>
                    <a:pt x="3896" y="479"/>
                  </a:cubicBezTo>
                  <a:cubicBezTo>
                    <a:pt x="3897" y="475"/>
                    <a:pt x="3896" y="473"/>
                    <a:pt x="3894" y="473"/>
                  </a:cubicBezTo>
                  <a:moveTo>
                    <a:pt x="392" y="467"/>
                  </a:moveTo>
                  <a:cubicBezTo>
                    <a:pt x="391" y="467"/>
                    <a:pt x="390" y="467"/>
                    <a:pt x="389" y="468"/>
                  </a:cubicBezTo>
                  <a:cubicBezTo>
                    <a:pt x="384" y="471"/>
                    <a:pt x="378" y="479"/>
                    <a:pt x="377" y="486"/>
                  </a:cubicBezTo>
                  <a:cubicBezTo>
                    <a:pt x="375" y="491"/>
                    <a:pt x="376" y="494"/>
                    <a:pt x="379" y="494"/>
                  </a:cubicBezTo>
                  <a:cubicBezTo>
                    <a:pt x="380" y="494"/>
                    <a:pt x="381" y="493"/>
                    <a:pt x="382" y="493"/>
                  </a:cubicBezTo>
                  <a:cubicBezTo>
                    <a:pt x="387" y="489"/>
                    <a:pt x="392" y="482"/>
                    <a:pt x="394" y="475"/>
                  </a:cubicBezTo>
                  <a:cubicBezTo>
                    <a:pt x="395" y="470"/>
                    <a:pt x="394" y="467"/>
                    <a:pt x="392" y="467"/>
                  </a:cubicBezTo>
                  <a:moveTo>
                    <a:pt x="2290" y="461"/>
                  </a:moveTo>
                  <a:cubicBezTo>
                    <a:pt x="2286" y="461"/>
                    <a:pt x="2284" y="464"/>
                    <a:pt x="2285" y="468"/>
                  </a:cubicBezTo>
                  <a:cubicBezTo>
                    <a:pt x="2286" y="474"/>
                    <a:pt x="2290" y="480"/>
                    <a:pt x="2295" y="482"/>
                  </a:cubicBezTo>
                  <a:cubicBezTo>
                    <a:pt x="2296" y="482"/>
                    <a:pt x="2297" y="482"/>
                    <a:pt x="2298" y="482"/>
                  </a:cubicBezTo>
                  <a:cubicBezTo>
                    <a:pt x="2301" y="482"/>
                    <a:pt x="2303" y="480"/>
                    <a:pt x="2303" y="475"/>
                  </a:cubicBezTo>
                  <a:cubicBezTo>
                    <a:pt x="2302" y="470"/>
                    <a:pt x="2297" y="463"/>
                    <a:pt x="2293" y="461"/>
                  </a:cubicBezTo>
                  <a:cubicBezTo>
                    <a:pt x="2291" y="461"/>
                    <a:pt x="2291" y="461"/>
                    <a:pt x="2290" y="461"/>
                  </a:cubicBezTo>
                  <a:moveTo>
                    <a:pt x="2234" y="442"/>
                  </a:moveTo>
                  <a:cubicBezTo>
                    <a:pt x="2231" y="442"/>
                    <a:pt x="2228" y="445"/>
                    <a:pt x="2229" y="449"/>
                  </a:cubicBezTo>
                  <a:cubicBezTo>
                    <a:pt x="2230" y="455"/>
                    <a:pt x="2235" y="461"/>
                    <a:pt x="2240" y="462"/>
                  </a:cubicBezTo>
                  <a:cubicBezTo>
                    <a:pt x="2240" y="462"/>
                    <a:pt x="2241" y="462"/>
                    <a:pt x="2242" y="462"/>
                  </a:cubicBezTo>
                  <a:cubicBezTo>
                    <a:pt x="2246" y="462"/>
                    <a:pt x="2248" y="459"/>
                    <a:pt x="2247" y="455"/>
                  </a:cubicBezTo>
                  <a:cubicBezTo>
                    <a:pt x="2247" y="449"/>
                    <a:pt x="2242" y="443"/>
                    <a:pt x="2237" y="442"/>
                  </a:cubicBezTo>
                  <a:cubicBezTo>
                    <a:pt x="2236" y="442"/>
                    <a:pt x="2235" y="442"/>
                    <a:pt x="2234" y="442"/>
                  </a:cubicBezTo>
                  <a:moveTo>
                    <a:pt x="446" y="436"/>
                  </a:moveTo>
                  <a:cubicBezTo>
                    <a:pt x="445" y="436"/>
                    <a:pt x="444" y="436"/>
                    <a:pt x="442" y="437"/>
                  </a:cubicBezTo>
                  <a:cubicBezTo>
                    <a:pt x="438" y="439"/>
                    <a:pt x="432" y="447"/>
                    <a:pt x="429" y="453"/>
                  </a:cubicBezTo>
                  <a:cubicBezTo>
                    <a:pt x="428" y="457"/>
                    <a:pt x="429" y="460"/>
                    <a:pt x="431" y="460"/>
                  </a:cubicBezTo>
                  <a:cubicBezTo>
                    <a:pt x="432" y="460"/>
                    <a:pt x="433" y="459"/>
                    <a:pt x="434" y="458"/>
                  </a:cubicBezTo>
                  <a:cubicBezTo>
                    <a:pt x="439" y="455"/>
                    <a:pt x="445" y="448"/>
                    <a:pt x="447" y="442"/>
                  </a:cubicBezTo>
                  <a:cubicBezTo>
                    <a:pt x="449" y="438"/>
                    <a:pt x="448" y="436"/>
                    <a:pt x="446" y="436"/>
                  </a:cubicBezTo>
                  <a:moveTo>
                    <a:pt x="2177" y="428"/>
                  </a:moveTo>
                  <a:cubicBezTo>
                    <a:pt x="2172" y="428"/>
                    <a:pt x="2170" y="431"/>
                    <a:pt x="2170" y="436"/>
                  </a:cubicBezTo>
                  <a:cubicBezTo>
                    <a:pt x="2171" y="442"/>
                    <a:pt x="2176" y="447"/>
                    <a:pt x="2182" y="448"/>
                  </a:cubicBezTo>
                  <a:cubicBezTo>
                    <a:pt x="2182" y="448"/>
                    <a:pt x="2183" y="448"/>
                    <a:pt x="2183" y="448"/>
                  </a:cubicBezTo>
                  <a:cubicBezTo>
                    <a:pt x="2188" y="448"/>
                    <a:pt x="2191" y="445"/>
                    <a:pt x="2190" y="440"/>
                  </a:cubicBezTo>
                  <a:cubicBezTo>
                    <a:pt x="2189" y="434"/>
                    <a:pt x="2184" y="429"/>
                    <a:pt x="2178" y="428"/>
                  </a:cubicBezTo>
                  <a:cubicBezTo>
                    <a:pt x="2178" y="428"/>
                    <a:pt x="2177" y="428"/>
                    <a:pt x="2177" y="428"/>
                  </a:cubicBezTo>
                  <a:moveTo>
                    <a:pt x="2117" y="421"/>
                  </a:moveTo>
                  <a:cubicBezTo>
                    <a:pt x="2112" y="421"/>
                    <a:pt x="2108" y="425"/>
                    <a:pt x="2109" y="430"/>
                  </a:cubicBezTo>
                  <a:cubicBezTo>
                    <a:pt x="2110" y="436"/>
                    <a:pt x="2115" y="440"/>
                    <a:pt x="2121" y="441"/>
                  </a:cubicBezTo>
                  <a:cubicBezTo>
                    <a:pt x="2121" y="441"/>
                    <a:pt x="2121" y="441"/>
                    <a:pt x="2121" y="441"/>
                  </a:cubicBezTo>
                  <a:cubicBezTo>
                    <a:pt x="2127" y="441"/>
                    <a:pt x="2130" y="437"/>
                    <a:pt x="2129" y="431"/>
                  </a:cubicBezTo>
                  <a:cubicBezTo>
                    <a:pt x="2129" y="426"/>
                    <a:pt x="2123" y="421"/>
                    <a:pt x="2118" y="421"/>
                  </a:cubicBezTo>
                  <a:cubicBezTo>
                    <a:pt x="2117" y="421"/>
                    <a:pt x="2117" y="421"/>
                    <a:pt x="2117" y="421"/>
                  </a:cubicBezTo>
                  <a:moveTo>
                    <a:pt x="2051" y="419"/>
                  </a:moveTo>
                  <a:cubicBezTo>
                    <a:pt x="2044" y="419"/>
                    <a:pt x="2040" y="423"/>
                    <a:pt x="2041" y="428"/>
                  </a:cubicBezTo>
                  <a:cubicBezTo>
                    <a:pt x="2042" y="434"/>
                    <a:pt x="2048" y="439"/>
                    <a:pt x="2054" y="439"/>
                  </a:cubicBezTo>
                  <a:cubicBezTo>
                    <a:pt x="2055" y="439"/>
                    <a:pt x="2055" y="439"/>
                    <a:pt x="2055" y="439"/>
                  </a:cubicBezTo>
                  <a:cubicBezTo>
                    <a:pt x="2061" y="439"/>
                    <a:pt x="2065" y="434"/>
                    <a:pt x="2064" y="429"/>
                  </a:cubicBezTo>
                  <a:cubicBezTo>
                    <a:pt x="2063" y="423"/>
                    <a:pt x="2058" y="419"/>
                    <a:pt x="2051" y="419"/>
                  </a:cubicBezTo>
                  <a:cubicBezTo>
                    <a:pt x="2051" y="419"/>
                    <a:pt x="2051" y="419"/>
                    <a:pt x="2051" y="419"/>
                  </a:cubicBezTo>
                  <a:moveTo>
                    <a:pt x="3959" y="416"/>
                  </a:moveTo>
                  <a:cubicBezTo>
                    <a:pt x="3958" y="416"/>
                    <a:pt x="3956" y="417"/>
                    <a:pt x="3953" y="420"/>
                  </a:cubicBezTo>
                  <a:cubicBezTo>
                    <a:pt x="3948" y="425"/>
                    <a:pt x="3941" y="435"/>
                    <a:pt x="3939" y="441"/>
                  </a:cubicBezTo>
                  <a:cubicBezTo>
                    <a:pt x="3938" y="444"/>
                    <a:pt x="3939" y="446"/>
                    <a:pt x="3941" y="446"/>
                  </a:cubicBezTo>
                  <a:cubicBezTo>
                    <a:pt x="3942" y="446"/>
                    <a:pt x="3944" y="445"/>
                    <a:pt x="3947" y="442"/>
                  </a:cubicBezTo>
                  <a:cubicBezTo>
                    <a:pt x="3953" y="437"/>
                    <a:pt x="3958" y="427"/>
                    <a:pt x="3960" y="421"/>
                  </a:cubicBezTo>
                  <a:cubicBezTo>
                    <a:pt x="3961" y="418"/>
                    <a:pt x="3961" y="416"/>
                    <a:pt x="3959" y="416"/>
                  </a:cubicBezTo>
                  <a:moveTo>
                    <a:pt x="1977" y="416"/>
                  </a:moveTo>
                  <a:cubicBezTo>
                    <a:pt x="1970" y="416"/>
                    <a:pt x="1966" y="420"/>
                    <a:pt x="1967" y="425"/>
                  </a:cubicBezTo>
                  <a:cubicBezTo>
                    <a:pt x="1968" y="431"/>
                    <a:pt x="1974" y="435"/>
                    <a:pt x="1981" y="436"/>
                  </a:cubicBezTo>
                  <a:cubicBezTo>
                    <a:pt x="1981" y="436"/>
                    <a:pt x="1981" y="436"/>
                    <a:pt x="1982" y="436"/>
                  </a:cubicBezTo>
                  <a:cubicBezTo>
                    <a:pt x="1988" y="436"/>
                    <a:pt x="1993" y="432"/>
                    <a:pt x="1992" y="426"/>
                  </a:cubicBezTo>
                  <a:cubicBezTo>
                    <a:pt x="1991" y="421"/>
                    <a:pt x="1984" y="416"/>
                    <a:pt x="1978" y="416"/>
                  </a:cubicBezTo>
                  <a:cubicBezTo>
                    <a:pt x="1977" y="416"/>
                    <a:pt x="1977" y="416"/>
                    <a:pt x="1977" y="416"/>
                  </a:cubicBezTo>
                  <a:moveTo>
                    <a:pt x="1898" y="411"/>
                  </a:moveTo>
                  <a:cubicBezTo>
                    <a:pt x="1892" y="411"/>
                    <a:pt x="1887" y="415"/>
                    <a:pt x="1888" y="420"/>
                  </a:cubicBezTo>
                  <a:cubicBezTo>
                    <a:pt x="1888" y="426"/>
                    <a:pt x="1895" y="431"/>
                    <a:pt x="1902" y="431"/>
                  </a:cubicBezTo>
                  <a:cubicBezTo>
                    <a:pt x="1903" y="431"/>
                    <a:pt x="1903" y="431"/>
                    <a:pt x="1903" y="431"/>
                  </a:cubicBezTo>
                  <a:cubicBezTo>
                    <a:pt x="1910" y="431"/>
                    <a:pt x="1915" y="427"/>
                    <a:pt x="1914" y="422"/>
                  </a:cubicBezTo>
                  <a:cubicBezTo>
                    <a:pt x="1913" y="416"/>
                    <a:pt x="1907" y="412"/>
                    <a:pt x="1899" y="411"/>
                  </a:cubicBezTo>
                  <a:cubicBezTo>
                    <a:pt x="1899" y="411"/>
                    <a:pt x="1899" y="411"/>
                    <a:pt x="1898" y="411"/>
                  </a:cubicBezTo>
                  <a:moveTo>
                    <a:pt x="501" y="407"/>
                  </a:moveTo>
                  <a:cubicBezTo>
                    <a:pt x="500" y="407"/>
                    <a:pt x="499" y="407"/>
                    <a:pt x="498" y="408"/>
                  </a:cubicBezTo>
                  <a:cubicBezTo>
                    <a:pt x="493" y="410"/>
                    <a:pt x="486" y="417"/>
                    <a:pt x="484" y="422"/>
                  </a:cubicBezTo>
                  <a:cubicBezTo>
                    <a:pt x="482" y="426"/>
                    <a:pt x="482" y="428"/>
                    <a:pt x="484" y="428"/>
                  </a:cubicBezTo>
                  <a:cubicBezTo>
                    <a:pt x="485" y="428"/>
                    <a:pt x="487" y="428"/>
                    <a:pt x="488" y="427"/>
                  </a:cubicBezTo>
                  <a:cubicBezTo>
                    <a:pt x="493" y="425"/>
                    <a:pt x="499" y="418"/>
                    <a:pt x="502" y="413"/>
                  </a:cubicBezTo>
                  <a:cubicBezTo>
                    <a:pt x="503" y="409"/>
                    <a:pt x="503" y="407"/>
                    <a:pt x="501" y="407"/>
                  </a:cubicBezTo>
                  <a:moveTo>
                    <a:pt x="1816" y="406"/>
                  </a:moveTo>
                  <a:cubicBezTo>
                    <a:pt x="1809" y="406"/>
                    <a:pt x="1804" y="409"/>
                    <a:pt x="1805" y="415"/>
                  </a:cubicBezTo>
                  <a:cubicBezTo>
                    <a:pt x="1805" y="420"/>
                    <a:pt x="1812" y="425"/>
                    <a:pt x="1819" y="426"/>
                  </a:cubicBezTo>
                  <a:cubicBezTo>
                    <a:pt x="1820" y="426"/>
                    <a:pt x="1820" y="426"/>
                    <a:pt x="1821" y="426"/>
                  </a:cubicBezTo>
                  <a:cubicBezTo>
                    <a:pt x="1828" y="426"/>
                    <a:pt x="1833" y="422"/>
                    <a:pt x="1832" y="417"/>
                  </a:cubicBezTo>
                  <a:cubicBezTo>
                    <a:pt x="1831" y="411"/>
                    <a:pt x="1825" y="406"/>
                    <a:pt x="1817" y="406"/>
                  </a:cubicBezTo>
                  <a:cubicBezTo>
                    <a:pt x="1817" y="406"/>
                    <a:pt x="1816" y="406"/>
                    <a:pt x="1816" y="406"/>
                  </a:cubicBezTo>
                  <a:moveTo>
                    <a:pt x="1730" y="399"/>
                  </a:moveTo>
                  <a:cubicBezTo>
                    <a:pt x="1723" y="399"/>
                    <a:pt x="1718" y="403"/>
                    <a:pt x="1718" y="408"/>
                  </a:cubicBezTo>
                  <a:cubicBezTo>
                    <a:pt x="1718" y="413"/>
                    <a:pt x="1725" y="418"/>
                    <a:pt x="1733" y="419"/>
                  </a:cubicBezTo>
                  <a:cubicBezTo>
                    <a:pt x="1733" y="419"/>
                    <a:pt x="1734" y="419"/>
                    <a:pt x="1735" y="419"/>
                  </a:cubicBezTo>
                  <a:cubicBezTo>
                    <a:pt x="1742" y="419"/>
                    <a:pt x="1747" y="415"/>
                    <a:pt x="1747" y="410"/>
                  </a:cubicBezTo>
                  <a:cubicBezTo>
                    <a:pt x="1746" y="405"/>
                    <a:pt x="1740" y="400"/>
                    <a:pt x="1732" y="400"/>
                  </a:cubicBezTo>
                  <a:cubicBezTo>
                    <a:pt x="1731" y="399"/>
                    <a:pt x="1731" y="399"/>
                    <a:pt x="1730" y="399"/>
                  </a:cubicBezTo>
                  <a:moveTo>
                    <a:pt x="1642" y="392"/>
                  </a:moveTo>
                  <a:cubicBezTo>
                    <a:pt x="1635" y="392"/>
                    <a:pt x="1629" y="396"/>
                    <a:pt x="1629" y="401"/>
                  </a:cubicBezTo>
                  <a:cubicBezTo>
                    <a:pt x="1629" y="406"/>
                    <a:pt x="1636" y="411"/>
                    <a:pt x="1644" y="411"/>
                  </a:cubicBezTo>
                  <a:cubicBezTo>
                    <a:pt x="1644" y="411"/>
                    <a:pt x="1645" y="411"/>
                    <a:pt x="1646" y="411"/>
                  </a:cubicBezTo>
                  <a:cubicBezTo>
                    <a:pt x="1653" y="411"/>
                    <a:pt x="1658" y="408"/>
                    <a:pt x="1658" y="403"/>
                  </a:cubicBezTo>
                  <a:cubicBezTo>
                    <a:pt x="1659" y="398"/>
                    <a:pt x="1652" y="393"/>
                    <a:pt x="1644" y="393"/>
                  </a:cubicBezTo>
                  <a:cubicBezTo>
                    <a:pt x="1644" y="392"/>
                    <a:pt x="1643" y="392"/>
                    <a:pt x="1642" y="392"/>
                  </a:cubicBezTo>
                  <a:moveTo>
                    <a:pt x="1553" y="385"/>
                  </a:moveTo>
                  <a:cubicBezTo>
                    <a:pt x="1545" y="385"/>
                    <a:pt x="1539" y="388"/>
                    <a:pt x="1539" y="393"/>
                  </a:cubicBezTo>
                  <a:cubicBezTo>
                    <a:pt x="1538" y="398"/>
                    <a:pt x="1544" y="402"/>
                    <a:pt x="1553" y="403"/>
                  </a:cubicBezTo>
                  <a:cubicBezTo>
                    <a:pt x="1553" y="403"/>
                    <a:pt x="1554" y="403"/>
                    <a:pt x="1555" y="403"/>
                  </a:cubicBezTo>
                  <a:cubicBezTo>
                    <a:pt x="1562" y="403"/>
                    <a:pt x="1568" y="400"/>
                    <a:pt x="1568" y="395"/>
                  </a:cubicBezTo>
                  <a:cubicBezTo>
                    <a:pt x="1569" y="390"/>
                    <a:pt x="1563" y="386"/>
                    <a:pt x="1555" y="385"/>
                  </a:cubicBezTo>
                  <a:cubicBezTo>
                    <a:pt x="1554" y="385"/>
                    <a:pt x="1553" y="385"/>
                    <a:pt x="1553" y="385"/>
                  </a:cubicBezTo>
                  <a:moveTo>
                    <a:pt x="557" y="382"/>
                  </a:moveTo>
                  <a:cubicBezTo>
                    <a:pt x="556" y="382"/>
                    <a:pt x="555" y="382"/>
                    <a:pt x="554" y="383"/>
                  </a:cubicBezTo>
                  <a:cubicBezTo>
                    <a:pt x="549" y="385"/>
                    <a:pt x="542" y="390"/>
                    <a:pt x="539" y="395"/>
                  </a:cubicBezTo>
                  <a:cubicBezTo>
                    <a:pt x="537" y="399"/>
                    <a:pt x="537" y="401"/>
                    <a:pt x="540" y="401"/>
                  </a:cubicBezTo>
                  <a:cubicBezTo>
                    <a:pt x="540" y="401"/>
                    <a:pt x="542" y="400"/>
                    <a:pt x="543" y="400"/>
                  </a:cubicBezTo>
                  <a:cubicBezTo>
                    <a:pt x="548" y="398"/>
                    <a:pt x="554" y="392"/>
                    <a:pt x="557" y="387"/>
                  </a:cubicBezTo>
                  <a:cubicBezTo>
                    <a:pt x="560" y="384"/>
                    <a:pt x="559" y="382"/>
                    <a:pt x="557" y="382"/>
                  </a:cubicBezTo>
                  <a:moveTo>
                    <a:pt x="1462" y="377"/>
                  </a:moveTo>
                  <a:cubicBezTo>
                    <a:pt x="1455" y="377"/>
                    <a:pt x="1448" y="380"/>
                    <a:pt x="1447" y="385"/>
                  </a:cubicBezTo>
                  <a:cubicBezTo>
                    <a:pt x="1446" y="389"/>
                    <a:pt x="1452" y="394"/>
                    <a:pt x="1461" y="395"/>
                  </a:cubicBezTo>
                  <a:cubicBezTo>
                    <a:pt x="1461" y="395"/>
                    <a:pt x="1462" y="395"/>
                    <a:pt x="1463" y="395"/>
                  </a:cubicBezTo>
                  <a:cubicBezTo>
                    <a:pt x="1470" y="395"/>
                    <a:pt x="1476" y="392"/>
                    <a:pt x="1477" y="387"/>
                  </a:cubicBezTo>
                  <a:cubicBezTo>
                    <a:pt x="1478" y="382"/>
                    <a:pt x="1472" y="378"/>
                    <a:pt x="1464" y="377"/>
                  </a:cubicBezTo>
                  <a:cubicBezTo>
                    <a:pt x="1464" y="377"/>
                    <a:pt x="1463" y="377"/>
                    <a:pt x="1462" y="377"/>
                  </a:cubicBezTo>
                  <a:moveTo>
                    <a:pt x="1371" y="369"/>
                  </a:moveTo>
                  <a:cubicBezTo>
                    <a:pt x="1364" y="369"/>
                    <a:pt x="1357" y="372"/>
                    <a:pt x="1356" y="376"/>
                  </a:cubicBezTo>
                  <a:cubicBezTo>
                    <a:pt x="1354" y="381"/>
                    <a:pt x="1360" y="386"/>
                    <a:pt x="1368" y="386"/>
                  </a:cubicBezTo>
                  <a:cubicBezTo>
                    <a:pt x="1369" y="386"/>
                    <a:pt x="1370" y="386"/>
                    <a:pt x="1370" y="386"/>
                  </a:cubicBezTo>
                  <a:cubicBezTo>
                    <a:pt x="1378" y="386"/>
                    <a:pt x="1384" y="383"/>
                    <a:pt x="1386" y="379"/>
                  </a:cubicBezTo>
                  <a:cubicBezTo>
                    <a:pt x="1387" y="374"/>
                    <a:pt x="1382" y="370"/>
                    <a:pt x="1374" y="370"/>
                  </a:cubicBezTo>
                  <a:cubicBezTo>
                    <a:pt x="1373" y="369"/>
                    <a:pt x="1372" y="369"/>
                    <a:pt x="1371" y="369"/>
                  </a:cubicBezTo>
                  <a:moveTo>
                    <a:pt x="1281" y="362"/>
                  </a:moveTo>
                  <a:cubicBezTo>
                    <a:pt x="1274" y="362"/>
                    <a:pt x="1267" y="365"/>
                    <a:pt x="1265" y="369"/>
                  </a:cubicBezTo>
                  <a:cubicBezTo>
                    <a:pt x="1263" y="373"/>
                    <a:pt x="1268" y="377"/>
                    <a:pt x="1276" y="378"/>
                  </a:cubicBezTo>
                  <a:cubicBezTo>
                    <a:pt x="1277" y="378"/>
                    <a:pt x="1278" y="378"/>
                    <a:pt x="1278" y="378"/>
                  </a:cubicBezTo>
                  <a:cubicBezTo>
                    <a:pt x="1286" y="378"/>
                    <a:pt x="1293" y="375"/>
                    <a:pt x="1294" y="371"/>
                  </a:cubicBezTo>
                  <a:cubicBezTo>
                    <a:pt x="1296" y="367"/>
                    <a:pt x="1291" y="363"/>
                    <a:pt x="1283" y="362"/>
                  </a:cubicBezTo>
                  <a:cubicBezTo>
                    <a:pt x="1283" y="362"/>
                    <a:pt x="1282" y="362"/>
                    <a:pt x="1281" y="362"/>
                  </a:cubicBezTo>
                  <a:moveTo>
                    <a:pt x="614" y="361"/>
                  </a:moveTo>
                  <a:cubicBezTo>
                    <a:pt x="613" y="361"/>
                    <a:pt x="612" y="361"/>
                    <a:pt x="611" y="361"/>
                  </a:cubicBezTo>
                  <a:cubicBezTo>
                    <a:pt x="606" y="363"/>
                    <a:pt x="599" y="368"/>
                    <a:pt x="596" y="372"/>
                  </a:cubicBezTo>
                  <a:cubicBezTo>
                    <a:pt x="593" y="376"/>
                    <a:pt x="594" y="378"/>
                    <a:pt x="596" y="378"/>
                  </a:cubicBezTo>
                  <a:cubicBezTo>
                    <a:pt x="597" y="378"/>
                    <a:pt x="598" y="377"/>
                    <a:pt x="599" y="377"/>
                  </a:cubicBezTo>
                  <a:cubicBezTo>
                    <a:pt x="604" y="375"/>
                    <a:pt x="611" y="370"/>
                    <a:pt x="614" y="366"/>
                  </a:cubicBezTo>
                  <a:cubicBezTo>
                    <a:pt x="617" y="363"/>
                    <a:pt x="617" y="361"/>
                    <a:pt x="614" y="361"/>
                  </a:cubicBezTo>
                  <a:moveTo>
                    <a:pt x="1192" y="354"/>
                  </a:moveTo>
                  <a:cubicBezTo>
                    <a:pt x="1185" y="354"/>
                    <a:pt x="1177" y="357"/>
                    <a:pt x="1175" y="361"/>
                  </a:cubicBezTo>
                  <a:cubicBezTo>
                    <a:pt x="1173" y="365"/>
                    <a:pt x="1177" y="369"/>
                    <a:pt x="1185" y="370"/>
                  </a:cubicBezTo>
                  <a:cubicBezTo>
                    <a:pt x="1186" y="370"/>
                    <a:pt x="1187" y="370"/>
                    <a:pt x="1188" y="370"/>
                  </a:cubicBezTo>
                  <a:cubicBezTo>
                    <a:pt x="1195" y="370"/>
                    <a:pt x="1202" y="367"/>
                    <a:pt x="1204" y="363"/>
                  </a:cubicBezTo>
                  <a:cubicBezTo>
                    <a:pt x="1206" y="359"/>
                    <a:pt x="1202" y="355"/>
                    <a:pt x="1194" y="355"/>
                  </a:cubicBezTo>
                  <a:cubicBezTo>
                    <a:pt x="1193" y="354"/>
                    <a:pt x="1193" y="354"/>
                    <a:pt x="1192" y="354"/>
                  </a:cubicBezTo>
                  <a:moveTo>
                    <a:pt x="4023" y="352"/>
                  </a:moveTo>
                  <a:cubicBezTo>
                    <a:pt x="4022" y="352"/>
                    <a:pt x="4020" y="354"/>
                    <a:pt x="4016" y="357"/>
                  </a:cubicBezTo>
                  <a:cubicBezTo>
                    <a:pt x="4011" y="363"/>
                    <a:pt x="4005" y="372"/>
                    <a:pt x="4003" y="378"/>
                  </a:cubicBezTo>
                  <a:cubicBezTo>
                    <a:pt x="4002" y="380"/>
                    <a:pt x="4002" y="382"/>
                    <a:pt x="4003" y="382"/>
                  </a:cubicBezTo>
                  <a:cubicBezTo>
                    <a:pt x="4004" y="382"/>
                    <a:pt x="4007" y="380"/>
                    <a:pt x="4010" y="377"/>
                  </a:cubicBezTo>
                  <a:cubicBezTo>
                    <a:pt x="4015" y="370"/>
                    <a:pt x="4021" y="361"/>
                    <a:pt x="4023" y="356"/>
                  </a:cubicBezTo>
                  <a:cubicBezTo>
                    <a:pt x="4024" y="353"/>
                    <a:pt x="4024" y="352"/>
                    <a:pt x="4023" y="352"/>
                  </a:cubicBezTo>
                  <a:moveTo>
                    <a:pt x="1105" y="348"/>
                  </a:moveTo>
                  <a:cubicBezTo>
                    <a:pt x="1098" y="348"/>
                    <a:pt x="1090" y="350"/>
                    <a:pt x="1088" y="354"/>
                  </a:cubicBezTo>
                  <a:cubicBezTo>
                    <a:pt x="1085" y="358"/>
                    <a:pt x="1089" y="362"/>
                    <a:pt x="1097" y="363"/>
                  </a:cubicBezTo>
                  <a:cubicBezTo>
                    <a:pt x="1098" y="363"/>
                    <a:pt x="1098" y="363"/>
                    <a:pt x="1099" y="363"/>
                  </a:cubicBezTo>
                  <a:cubicBezTo>
                    <a:pt x="1106" y="363"/>
                    <a:pt x="1113" y="360"/>
                    <a:pt x="1116" y="356"/>
                  </a:cubicBezTo>
                  <a:cubicBezTo>
                    <a:pt x="1119" y="352"/>
                    <a:pt x="1115" y="348"/>
                    <a:pt x="1107" y="348"/>
                  </a:cubicBezTo>
                  <a:cubicBezTo>
                    <a:pt x="1106" y="348"/>
                    <a:pt x="1106" y="348"/>
                    <a:pt x="1105" y="348"/>
                  </a:cubicBezTo>
                  <a:moveTo>
                    <a:pt x="672" y="344"/>
                  </a:moveTo>
                  <a:cubicBezTo>
                    <a:pt x="671" y="344"/>
                    <a:pt x="671" y="344"/>
                    <a:pt x="669" y="345"/>
                  </a:cubicBezTo>
                  <a:cubicBezTo>
                    <a:pt x="664" y="346"/>
                    <a:pt x="657" y="350"/>
                    <a:pt x="653" y="354"/>
                  </a:cubicBezTo>
                  <a:cubicBezTo>
                    <a:pt x="651" y="357"/>
                    <a:pt x="651" y="360"/>
                    <a:pt x="655" y="360"/>
                  </a:cubicBezTo>
                  <a:cubicBezTo>
                    <a:pt x="655" y="360"/>
                    <a:pt x="656" y="359"/>
                    <a:pt x="657" y="359"/>
                  </a:cubicBezTo>
                  <a:cubicBezTo>
                    <a:pt x="662" y="358"/>
                    <a:pt x="669" y="353"/>
                    <a:pt x="673" y="349"/>
                  </a:cubicBezTo>
                  <a:cubicBezTo>
                    <a:pt x="675" y="346"/>
                    <a:pt x="675" y="344"/>
                    <a:pt x="672" y="344"/>
                  </a:cubicBezTo>
                  <a:moveTo>
                    <a:pt x="1021" y="342"/>
                  </a:moveTo>
                  <a:cubicBezTo>
                    <a:pt x="1014" y="342"/>
                    <a:pt x="1006" y="344"/>
                    <a:pt x="1003" y="348"/>
                  </a:cubicBezTo>
                  <a:cubicBezTo>
                    <a:pt x="1000" y="352"/>
                    <a:pt x="1004" y="356"/>
                    <a:pt x="1011" y="356"/>
                  </a:cubicBezTo>
                  <a:cubicBezTo>
                    <a:pt x="1012" y="356"/>
                    <a:pt x="1012" y="356"/>
                    <a:pt x="1013" y="356"/>
                  </a:cubicBezTo>
                  <a:cubicBezTo>
                    <a:pt x="1020" y="356"/>
                    <a:pt x="1027" y="353"/>
                    <a:pt x="1030" y="350"/>
                  </a:cubicBezTo>
                  <a:cubicBezTo>
                    <a:pt x="1033" y="346"/>
                    <a:pt x="1030" y="342"/>
                    <a:pt x="1022" y="342"/>
                  </a:cubicBezTo>
                  <a:cubicBezTo>
                    <a:pt x="1022" y="342"/>
                    <a:pt x="1021" y="342"/>
                    <a:pt x="1021" y="342"/>
                  </a:cubicBezTo>
                  <a:moveTo>
                    <a:pt x="940" y="336"/>
                  </a:moveTo>
                  <a:cubicBezTo>
                    <a:pt x="933" y="336"/>
                    <a:pt x="925" y="339"/>
                    <a:pt x="922" y="343"/>
                  </a:cubicBezTo>
                  <a:cubicBezTo>
                    <a:pt x="919" y="347"/>
                    <a:pt x="922" y="350"/>
                    <a:pt x="929" y="351"/>
                  </a:cubicBezTo>
                  <a:cubicBezTo>
                    <a:pt x="930" y="351"/>
                    <a:pt x="930" y="351"/>
                    <a:pt x="931" y="351"/>
                  </a:cubicBezTo>
                  <a:cubicBezTo>
                    <a:pt x="937" y="351"/>
                    <a:pt x="945" y="348"/>
                    <a:pt x="948" y="344"/>
                  </a:cubicBezTo>
                  <a:cubicBezTo>
                    <a:pt x="951" y="340"/>
                    <a:pt x="948" y="337"/>
                    <a:pt x="941" y="336"/>
                  </a:cubicBezTo>
                  <a:cubicBezTo>
                    <a:pt x="941" y="336"/>
                    <a:pt x="940" y="336"/>
                    <a:pt x="940" y="336"/>
                  </a:cubicBezTo>
                  <a:moveTo>
                    <a:pt x="731" y="333"/>
                  </a:moveTo>
                  <a:cubicBezTo>
                    <a:pt x="730" y="333"/>
                    <a:pt x="729" y="333"/>
                    <a:pt x="729" y="333"/>
                  </a:cubicBezTo>
                  <a:cubicBezTo>
                    <a:pt x="723" y="334"/>
                    <a:pt x="716" y="338"/>
                    <a:pt x="713" y="342"/>
                  </a:cubicBezTo>
                  <a:cubicBezTo>
                    <a:pt x="710" y="345"/>
                    <a:pt x="711" y="348"/>
                    <a:pt x="715" y="348"/>
                  </a:cubicBezTo>
                  <a:cubicBezTo>
                    <a:pt x="715" y="348"/>
                    <a:pt x="716" y="348"/>
                    <a:pt x="716" y="348"/>
                  </a:cubicBezTo>
                  <a:cubicBezTo>
                    <a:pt x="722" y="347"/>
                    <a:pt x="729" y="343"/>
                    <a:pt x="732" y="339"/>
                  </a:cubicBezTo>
                  <a:cubicBezTo>
                    <a:pt x="735" y="335"/>
                    <a:pt x="734" y="333"/>
                    <a:pt x="731" y="333"/>
                  </a:cubicBezTo>
                  <a:moveTo>
                    <a:pt x="863" y="332"/>
                  </a:moveTo>
                  <a:cubicBezTo>
                    <a:pt x="856" y="332"/>
                    <a:pt x="849" y="335"/>
                    <a:pt x="845" y="339"/>
                  </a:cubicBezTo>
                  <a:cubicBezTo>
                    <a:pt x="842" y="343"/>
                    <a:pt x="845" y="346"/>
                    <a:pt x="852" y="347"/>
                  </a:cubicBezTo>
                  <a:cubicBezTo>
                    <a:pt x="852" y="347"/>
                    <a:pt x="852" y="347"/>
                    <a:pt x="853" y="347"/>
                  </a:cubicBezTo>
                  <a:cubicBezTo>
                    <a:pt x="859" y="347"/>
                    <a:pt x="866" y="344"/>
                    <a:pt x="870" y="340"/>
                  </a:cubicBezTo>
                  <a:cubicBezTo>
                    <a:pt x="873" y="336"/>
                    <a:pt x="871" y="333"/>
                    <a:pt x="864" y="332"/>
                  </a:cubicBezTo>
                  <a:cubicBezTo>
                    <a:pt x="864" y="332"/>
                    <a:pt x="863" y="332"/>
                    <a:pt x="863" y="332"/>
                  </a:cubicBezTo>
                  <a:moveTo>
                    <a:pt x="791" y="330"/>
                  </a:moveTo>
                  <a:cubicBezTo>
                    <a:pt x="785" y="330"/>
                    <a:pt x="777" y="332"/>
                    <a:pt x="774" y="336"/>
                  </a:cubicBezTo>
                  <a:cubicBezTo>
                    <a:pt x="771" y="340"/>
                    <a:pt x="773" y="344"/>
                    <a:pt x="779" y="344"/>
                  </a:cubicBezTo>
                  <a:cubicBezTo>
                    <a:pt x="780" y="344"/>
                    <a:pt x="780" y="344"/>
                    <a:pt x="780" y="344"/>
                  </a:cubicBezTo>
                  <a:cubicBezTo>
                    <a:pt x="786" y="344"/>
                    <a:pt x="793" y="341"/>
                    <a:pt x="797" y="337"/>
                  </a:cubicBezTo>
                  <a:cubicBezTo>
                    <a:pt x="800" y="333"/>
                    <a:pt x="798" y="330"/>
                    <a:pt x="792" y="330"/>
                  </a:cubicBezTo>
                  <a:cubicBezTo>
                    <a:pt x="791" y="330"/>
                    <a:pt x="791" y="330"/>
                    <a:pt x="791" y="330"/>
                  </a:cubicBezTo>
                  <a:moveTo>
                    <a:pt x="4072" y="304"/>
                  </a:moveTo>
                  <a:cubicBezTo>
                    <a:pt x="4071" y="304"/>
                    <a:pt x="4070" y="305"/>
                    <a:pt x="4068" y="307"/>
                  </a:cubicBezTo>
                  <a:cubicBezTo>
                    <a:pt x="4063" y="311"/>
                    <a:pt x="4058" y="317"/>
                    <a:pt x="4056" y="322"/>
                  </a:cubicBezTo>
                  <a:cubicBezTo>
                    <a:pt x="4055" y="325"/>
                    <a:pt x="4055" y="326"/>
                    <a:pt x="4056" y="326"/>
                  </a:cubicBezTo>
                  <a:cubicBezTo>
                    <a:pt x="4057" y="326"/>
                    <a:pt x="4058" y="325"/>
                    <a:pt x="4060" y="324"/>
                  </a:cubicBezTo>
                  <a:cubicBezTo>
                    <a:pt x="4065" y="320"/>
                    <a:pt x="4070" y="313"/>
                    <a:pt x="4072" y="308"/>
                  </a:cubicBezTo>
                  <a:cubicBezTo>
                    <a:pt x="4073" y="306"/>
                    <a:pt x="4073" y="304"/>
                    <a:pt x="4072" y="304"/>
                  </a:cubicBezTo>
                  <a:moveTo>
                    <a:pt x="4125" y="264"/>
                  </a:moveTo>
                  <a:cubicBezTo>
                    <a:pt x="4124" y="264"/>
                    <a:pt x="4122" y="265"/>
                    <a:pt x="4120" y="267"/>
                  </a:cubicBezTo>
                  <a:cubicBezTo>
                    <a:pt x="4115" y="270"/>
                    <a:pt x="4109" y="276"/>
                    <a:pt x="4107" y="280"/>
                  </a:cubicBezTo>
                  <a:cubicBezTo>
                    <a:pt x="4105" y="283"/>
                    <a:pt x="4105" y="284"/>
                    <a:pt x="4107" y="284"/>
                  </a:cubicBezTo>
                  <a:cubicBezTo>
                    <a:pt x="4108" y="284"/>
                    <a:pt x="4109" y="283"/>
                    <a:pt x="4111" y="282"/>
                  </a:cubicBezTo>
                  <a:cubicBezTo>
                    <a:pt x="4116" y="278"/>
                    <a:pt x="4122" y="272"/>
                    <a:pt x="4124" y="268"/>
                  </a:cubicBezTo>
                  <a:cubicBezTo>
                    <a:pt x="4126" y="265"/>
                    <a:pt x="4126" y="264"/>
                    <a:pt x="4125" y="264"/>
                  </a:cubicBezTo>
                  <a:moveTo>
                    <a:pt x="4183" y="227"/>
                  </a:moveTo>
                  <a:cubicBezTo>
                    <a:pt x="4182" y="227"/>
                    <a:pt x="4180" y="227"/>
                    <a:pt x="4178" y="229"/>
                  </a:cubicBezTo>
                  <a:cubicBezTo>
                    <a:pt x="4172" y="232"/>
                    <a:pt x="4166" y="238"/>
                    <a:pt x="4163" y="242"/>
                  </a:cubicBezTo>
                  <a:cubicBezTo>
                    <a:pt x="4162" y="244"/>
                    <a:pt x="4162" y="245"/>
                    <a:pt x="4163" y="245"/>
                  </a:cubicBezTo>
                  <a:cubicBezTo>
                    <a:pt x="4165" y="245"/>
                    <a:pt x="4166" y="244"/>
                    <a:pt x="4169" y="243"/>
                  </a:cubicBezTo>
                  <a:cubicBezTo>
                    <a:pt x="4174" y="239"/>
                    <a:pt x="4181" y="233"/>
                    <a:pt x="4183" y="230"/>
                  </a:cubicBezTo>
                  <a:cubicBezTo>
                    <a:pt x="4184" y="228"/>
                    <a:pt x="4184" y="227"/>
                    <a:pt x="4183" y="227"/>
                  </a:cubicBezTo>
                  <a:moveTo>
                    <a:pt x="4247" y="192"/>
                  </a:moveTo>
                  <a:cubicBezTo>
                    <a:pt x="4246" y="192"/>
                    <a:pt x="4244" y="192"/>
                    <a:pt x="4241" y="194"/>
                  </a:cubicBezTo>
                  <a:cubicBezTo>
                    <a:pt x="4235" y="197"/>
                    <a:pt x="4228" y="202"/>
                    <a:pt x="4226" y="206"/>
                  </a:cubicBezTo>
                  <a:cubicBezTo>
                    <a:pt x="4224" y="208"/>
                    <a:pt x="4224" y="209"/>
                    <a:pt x="4226" y="209"/>
                  </a:cubicBezTo>
                  <a:cubicBezTo>
                    <a:pt x="4227" y="209"/>
                    <a:pt x="4229" y="208"/>
                    <a:pt x="4232" y="207"/>
                  </a:cubicBezTo>
                  <a:cubicBezTo>
                    <a:pt x="4238" y="204"/>
                    <a:pt x="4244" y="198"/>
                    <a:pt x="4247" y="195"/>
                  </a:cubicBezTo>
                  <a:cubicBezTo>
                    <a:pt x="4248" y="193"/>
                    <a:pt x="4248" y="192"/>
                    <a:pt x="4247" y="192"/>
                  </a:cubicBezTo>
                  <a:moveTo>
                    <a:pt x="4315" y="160"/>
                  </a:moveTo>
                  <a:cubicBezTo>
                    <a:pt x="4314" y="160"/>
                    <a:pt x="4312" y="160"/>
                    <a:pt x="4309" y="161"/>
                  </a:cubicBezTo>
                  <a:cubicBezTo>
                    <a:pt x="4303" y="164"/>
                    <a:pt x="4295" y="169"/>
                    <a:pt x="4293" y="173"/>
                  </a:cubicBezTo>
                  <a:cubicBezTo>
                    <a:pt x="4291" y="175"/>
                    <a:pt x="4292" y="176"/>
                    <a:pt x="4293" y="176"/>
                  </a:cubicBezTo>
                  <a:cubicBezTo>
                    <a:pt x="4295" y="176"/>
                    <a:pt x="4297" y="175"/>
                    <a:pt x="4299" y="174"/>
                  </a:cubicBezTo>
                  <a:cubicBezTo>
                    <a:pt x="4306" y="171"/>
                    <a:pt x="4313" y="166"/>
                    <a:pt x="4315" y="162"/>
                  </a:cubicBezTo>
                  <a:cubicBezTo>
                    <a:pt x="4317" y="161"/>
                    <a:pt x="4317" y="160"/>
                    <a:pt x="4315" y="160"/>
                  </a:cubicBezTo>
                  <a:moveTo>
                    <a:pt x="4387" y="130"/>
                  </a:moveTo>
                  <a:cubicBezTo>
                    <a:pt x="4385" y="130"/>
                    <a:pt x="4383" y="131"/>
                    <a:pt x="4380" y="132"/>
                  </a:cubicBezTo>
                  <a:cubicBezTo>
                    <a:pt x="4374" y="134"/>
                    <a:pt x="4366" y="139"/>
                    <a:pt x="4364" y="142"/>
                  </a:cubicBezTo>
                  <a:cubicBezTo>
                    <a:pt x="4362" y="144"/>
                    <a:pt x="4363" y="146"/>
                    <a:pt x="4365" y="146"/>
                  </a:cubicBezTo>
                  <a:cubicBezTo>
                    <a:pt x="4366" y="146"/>
                    <a:pt x="4368" y="145"/>
                    <a:pt x="4371" y="144"/>
                  </a:cubicBezTo>
                  <a:cubicBezTo>
                    <a:pt x="4378" y="142"/>
                    <a:pt x="4385" y="137"/>
                    <a:pt x="4387" y="133"/>
                  </a:cubicBezTo>
                  <a:cubicBezTo>
                    <a:pt x="4389" y="131"/>
                    <a:pt x="4388" y="130"/>
                    <a:pt x="4387" y="130"/>
                  </a:cubicBezTo>
                  <a:moveTo>
                    <a:pt x="4461" y="104"/>
                  </a:moveTo>
                  <a:cubicBezTo>
                    <a:pt x="4459" y="104"/>
                    <a:pt x="4457" y="104"/>
                    <a:pt x="4455" y="105"/>
                  </a:cubicBezTo>
                  <a:cubicBezTo>
                    <a:pt x="4448" y="107"/>
                    <a:pt x="4440" y="112"/>
                    <a:pt x="4438" y="115"/>
                  </a:cubicBezTo>
                  <a:cubicBezTo>
                    <a:pt x="4436" y="117"/>
                    <a:pt x="4437" y="119"/>
                    <a:pt x="4440" y="119"/>
                  </a:cubicBezTo>
                  <a:cubicBezTo>
                    <a:pt x="4441" y="119"/>
                    <a:pt x="4443" y="118"/>
                    <a:pt x="4446" y="117"/>
                  </a:cubicBezTo>
                  <a:cubicBezTo>
                    <a:pt x="4453" y="115"/>
                    <a:pt x="4460" y="110"/>
                    <a:pt x="4462" y="107"/>
                  </a:cubicBezTo>
                  <a:cubicBezTo>
                    <a:pt x="4464" y="105"/>
                    <a:pt x="4463" y="104"/>
                    <a:pt x="4461" y="104"/>
                  </a:cubicBezTo>
                  <a:moveTo>
                    <a:pt x="4537" y="80"/>
                  </a:moveTo>
                  <a:cubicBezTo>
                    <a:pt x="4535" y="80"/>
                    <a:pt x="4533" y="80"/>
                    <a:pt x="4531" y="81"/>
                  </a:cubicBezTo>
                  <a:cubicBezTo>
                    <a:pt x="4524" y="83"/>
                    <a:pt x="4516" y="87"/>
                    <a:pt x="4514" y="91"/>
                  </a:cubicBezTo>
                  <a:cubicBezTo>
                    <a:pt x="4513" y="93"/>
                    <a:pt x="4514" y="95"/>
                    <a:pt x="4517" y="95"/>
                  </a:cubicBezTo>
                  <a:cubicBezTo>
                    <a:pt x="4519" y="95"/>
                    <a:pt x="4521" y="94"/>
                    <a:pt x="4523" y="94"/>
                  </a:cubicBezTo>
                  <a:cubicBezTo>
                    <a:pt x="4530" y="92"/>
                    <a:pt x="4537" y="87"/>
                    <a:pt x="4539" y="84"/>
                  </a:cubicBezTo>
                  <a:cubicBezTo>
                    <a:pt x="4541" y="81"/>
                    <a:pt x="4540" y="80"/>
                    <a:pt x="4537" y="80"/>
                  </a:cubicBezTo>
                  <a:moveTo>
                    <a:pt x="4614" y="59"/>
                  </a:moveTo>
                  <a:cubicBezTo>
                    <a:pt x="4613" y="59"/>
                    <a:pt x="4611" y="60"/>
                    <a:pt x="4609" y="60"/>
                  </a:cubicBezTo>
                  <a:cubicBezTo>
                    <a:pt x="4602" y="62"/>
                    <a:pt x="4594" y="66"/>
                    <a:pt x="4592" y="70"/>
                  </a:cubicBezTo>
                  <a:cubicBezTo>
                    <a:pt x="4591" y="72"/>
                    <a:pt x="4592" y="74"/>
                    <a:pt x="4596" y="74"/>
                  </a:cubicBezTo>
                  <a:cubicBezTo>
                    <a:pt x="4598" y="74"/>
                    <a:pt x="4599" y="73"/>
                    <a:pt x="4601" y="73"/>
                  </a:cubicBezTo>
                  <a:cubicBezTo>
                    <a:pt x="4608" y="71"/>
                    <a:pt x="4616" y="67"/>
                    <a:pt x="4618" y="63"/>
                  </a:cubicBezTo>
                  <a:cubicBezTo>
                    <a:pt x="4619" y="61"/>
                    <a:pt x="4618" y="59"/>
                    <a:pt x="4614" y="59"/>
                  </a:cubicBezTo>
                  <a:moveTo>
                    <a:pt x="4692" y="42"/>
                  </a:moveTo>
                  <a:cubicBezTo>
                    <a:pt x="4691" y="42"/>
                    <a:pt x="4689" y="42"/>
                    <a:pt x="4687" y="42"/>
                  </a:cubicBezTo>
                  <a:cubicBezTo>
                    <a:pt x="4680" y="44"/>
                    <a:pt x="4673" y="48"/>
                    <a:pt x="4671" y="51"/>
                  </a:cubicBezTo>
                  <a:cubicBezTo>
                    <a:pt x="4670" y="54"/>
                    <a:pt x="4672" y="56"/>
                    <a:pt x="4676" y="56"/>
                  </a:cubicBezTo>
                  <a:cubicBezTo>
                    <a:pt x="4677" y="56"/>
                    <a:pt x="4679" y="56"/>
                    <a:pt x="4681" y="55"/>
                  </a:cubicBezTo>
                  <a:cubicBezTo>
                    <a:pt x="4688" y="54"/>
                    <a:pt x="4695" y="50"/>
                    <a:pt x="4697" y="46"/>
                  </a:cubicBezTo>
                  <a:cubicBezTo>
                    <a:pt x="4698" y="43"/>
                    <a:pt x="4696" y="42"/>
                    <a:pt x="4692" y="42"/>
                  </a:cubicBezTo>
                  <a:moveTo>
                    <a:pt x="4770" y="27"/>
                  </a:moveTo>
                  <a:cubicBezTo>
                    <a:pt x="4768" y="27"/>
                    <a:pt x="4767" y="27"/>
                    <a:pt x="4766" y="27"/>
                  </a:cubicBezTo>
                  <a:cubicBezTo>
                    <a:pt x="4759" y="29"/>
                    <a:pt x="4752" y="32"/>
                    <a:pt x="4750" y="36"/>
                  </a:cubicBezTo>
                  <a:cubicBezTo>
                    <a:pt x="4748" y="39"/>
                    <a:pt x="4751" y="41"/>
                    <a:pt x="4756" y="41"/>
                  </a:cubicBezTo>
                  <a:cubicBezTo>
                    <a:pt x="4757" y="41"/>
                    <a:pt x="4758" y="41"/>
                    <a:pt x="4760" y="41"/>
                  </a:cubicBezTo>
                  <a:cubicBezTo>
                    <a:pt x="4767" y="40"/>
                    <a:pt x="4774" y="35"/>
                    <a:pt x="4775" y="32"/>
                  </a:cubicBezTo>
                  <a:cubicBezTo>
                    <a:pt x="4777" y="29"/>
                    <a:pt x="4774" y="27"/>
                    <a:pt x="4770" y="27"/>
                  </a:cubicBezTo>
                  <a:moveTo>
                    <a:pt x="4846" y="15"/>
                  </a:moveTo>
                  <a:cubicBezTo>
                    <a:pt x="4845" y="15"/>
                    <a:pt x="4844" y="15"/>
                    <a:pt x="4843" y="16"/>
                  </a:cubicBezTo>
                  <a:cubicBezTo>
                    <a:pt x="4836" y="16"/>
                    <a:pt x="4829" y="20"/>
                    <a:pt x="4828" y="24"/>
                  </a:cubicBezTo>
                  <a:cubicBezTo>
                    <a:pt x="4827" y="27"/>
                    <a:pt x="4830" y="29"/>
                    <a:pt x="4835" y="29"/>
                  </a:cubicBezTo>
                  <a:cubicBezTo>
                    <a:pt x="4836" y="29"/>
                    <a:pt x="4837" y="29"/>
                    <a:pt x="4838" y="29"/>
                  </a:cubicBezTo>
                  <a:cubicBezTo>
                    <a:pt x="4845" y="28"/>
                    <a:pt x="4852" y="24"/>
                    <a:pt x="4853" y="20"/>
                  </a:cubicBezTo>
                  <a:cubicBezTo>
                    <a:pt x="4854" y="17"/>
                    <a:pt x="4851" y="15"/>
                    <a:pt x="4846" y="15"/>
                  </a:cubicBezTo>
                  <a:moveTo>
                    <a:pt x="4921" y="7"/>
                  </a:moveTo>
                  <a:cubicBezTo>
                    <a:pt x="4920" y="7"/>
                    <a:pt x="4919" y="7"/>
                    <a:pt x="4919" y="7"/>
                  </a:cubicBezTo>
                  <a:cubicBezTo>
                    <a:pt x="4912" y="8"/>
                    <a:pt x="4905" y="11"/>
                    <a:pt x="4904" y="15"/>
                  </a:cubicBezTo>
                  <a:cubicBezTo>
                    <a:pt x="4903" y="18"/>
                    <a:pt x="4907" y="21"/>
                    <a:pt x="4913" y="21"/>
                  </a:cubicBezTo>
                  <a:cubicBezTo>
                    <a:pt x="4913" y="21"/>
                    <a:pt x="4914" y="21"/>
                    <a:pt x="4914" y="21"/>
                  </a:cubicBezTo>
                  <a:cubicBezTo>
                    <a:pt x="4921" y="20"/>
                    <a:pt x="4928" y="16"/>
                    <a:pt x="4929" y="12"/>
                  </a:cubicBezTo>
                  <a:cubicBezTo>
                    <a:pt x="4930" y="9"/>
                    <a:pt x="4926" y="7"/>
                    <a:pt x="4921" y="7"/>
                  </a:cubicBezTo>
                  <a:moveTo>
                    <a:pt x="4993" y="2"/>
                  </a:moveTo>
                  <a:cubicBezTo>
                    <a:pt x="4993" y="2"/>
                    <a:pt x="4992" y="2"/>
                    <a:pt x="4992" y="2"/>
                  </a:cubicBezTo>
                  <a:cubicBezTo>
                    <a:pt x="4986" y="2"/>
                    <a:pt x="4979" y="5"/>
                    <a:pt x="4978" y="9"/>
                  </a:cubicBezTo>
                  <a:cubicBezTo>
                    <a:pt x="4977" y="12"/>
                    <a:pt x="4981" y="15"/>
                    <a:pt x="4987" y="15"/>
                  </a:cubicBezTo>
                  <a:cubicBezTo>
                    <a:pt x="4988" y="15"/>
                    <a:pt x="4988" y="15"/>
                    <a:pt x="4989" y="15"/>
                  </a:cubicBezTo>
                  <a:cubicBezTo>
                    <a:pt x="4995" y="15"/>
                    <a:pt x="5001" y="11"/>
                    <a:pt x="5002" y="7"/>
                  </a:cubicBezTo>
                  <a:cubicBezTo>
                    <a:pt x="5003" y="4"/>
                    <a:pt x="4999" y="2"/>
                    <a:pt x="4993" y="2"/>
                  </a:cubicBezTo>
                  <a:moveTo>
                    <a:pt x="5062" y="0"/>
                  </a:moveTo>
                  <a:cubicBezTo>
                    <a:pt x="5062" y="0"/>
                    <a:pt x="5062" y="0"/>
                    <a:pt x="5062" y="0"/>
                  </a:cubicBezTo>
                  <a:cubicBezTo>
                    <a:pt x="5056" y="0"/>
                    <a:pt x="5050" y="2"/>
                    <a:pt x="5049" y="6"/>
                  </a:cubicBezTo>
                  <a:cubicBezTo>
                    <a:pt x="5048" y="9"/>
                    <a:pt x="5053" y="12"/>
                    <a:pt x="5059" y="12"/>
                  </a:cubicBezTo>
                  <a:cubicBezTo>
                    <a:pt x="5059" y="12"/>
                    <a:pt x="5059" y="12"/>
                    <a:pt x="5059" y="12"/>
                  </a:cubicBezTo>
                  <a:cubicBezTo>
                    <a:pt x="5065" y="12"/>
                    <a:pt x="5071" y="9"/>
                    <a:pt x="5072" y="6"/>
                  </a:cubicBezTo>
                  <a:cubicBezTo>
                    <a:pt x="5072" y="2"/>
                    <a:pt x="5068" y="0"/>
                    <a:pt x="50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79"/>
            <p:cNvSpPr/>
            <p:nvPr/>
          </p:nvSpPr>
          <p:spPr bwMode="auto">
            <a:xfrm>
              <a:off x="13111163" y="10764838"/>
              <a:ext cx="57150" cy="31750"/>
            </a:xfrm>
            <a:custGeom>
              <a:avLst/>
              <a:gdLst>
                <a:gd name="T0" fmla="*/ 11 w 21"/>
                <a:gd name="T1" fmla="*/ 0 h 12"/>
                <a:gd name="T2" fmla="*/ 10 w 21"/>
                <a:gd name="T3" fmla="*/ 0 h 12"/>
                <a:gd name="T4" fmla="*/ 8 w 21"/>
                <a:gd name="T5" fmla="*/ 0 h 12"/>
                <a:gd name="T6" fmla="*/ 6 w 21"/>
                <a:gd name="T7" fmla="*/ 0 h 12"/>
                <a:gd name="T8" fmla="*/ 4 w 21"/>
                <a:gd name="T9" fmla="*/ 1 h 12"/>
                <a:gd name="T10" fmla="*/ 0 w 21"/>
                <a:gd name="T11" fmla="*/ 5 h 12"/>
                <a:gd name="T12" fmla="*/ 3 w 21"/>
                <a:gd name="T13" fmla="*/ 10 h 12"/>
                <a:gd name="T14" fmla="*/ 6 w 21"/>
                <a:gd name="T15" fmla="*/ 11 h 12"/>
                <a:gd name="T16" fmla="*/ 10 w 21"/>
                <a:gd name="T17" fmla="*/ 12 h 12"/>
                <a:gd name="T18" fmla="*/ 10 w 21"/>
                <a:gd name="T19" fmla="*/ 12 h 12"/>
                <a:gd name="T20" fmla="*/ 14 w 21"/>
                <a:gd name="T21" fmla="*/ 11 h 12"/>
                <a:gd name="T22" fmla="*/ 17 w 21"/>
                <a:gd name="T23" fmla="*/ 10 h 12"/>
                <a:gd name="T24" fmla="*/ 21 w 21"/>
                <a:gd name="T25" fmla="*/ 6 h 12"/>
                <a:gd name="T26" fmla="*/ 19 w 21"/>
                <a:gd name="T27" fmla="*/ 2 h 12"/>
                <a:gd name="T28" fmla="*/ 11 w 21"/>
                <a:gd name="T2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12">
                  <a:moveTo>
                    <a:pt x="11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2" y="2"/>
                    <a:pt x="1" y="4"/>
                    <a:pt x="0" y="5"/>
                  </a:cubicBezTo>
                  <a:cubicBezTo>
                    <a:pt x="0" y="7"/>
                    <a:pt x="1" y="8"/>
                    <a:pt x="3" y="10"/>
                  </a:cubicBezTo>
                  <a:cubicBezTo>
                    <a:pt x="4" y="10"/>
                    <a:pt x="5" y="11"/>
                    <a:pt x="6" y="11"/>
                  </a:cubicBezTo>
                  <a:cubicBezTo>
                    <a:pt x="7" y="12"/>
                    <a:pt x="8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2"/>
                    <a:pt x="13" y="12"/>
                    <a:pt x="14" y="11"/>
                  </a:cubicBezTo>
                  <a:cubicBezTo>
                    <a:pt x="15" y="11"/>
                    <a:pt x="16" y="11"/>
                    <a:pt x="17" y="10"/>
                  </a:cubicBezTo>
                  <a:cubicBezTo>
                    <a:pt x="19" y="9"/>
                    <a:pt x="21" y="8"/>
                    <a:pt x="21" y="6"/>
                  </a:cubicBezTo>
                  <a:cubicBezTo>
                    <a:pt x="21" y="4"/>
                    <a:pt x="20" y="3"/>
                    <a:pt x="19" y="2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Freeform 80"/>
            <p:cNvSpPr/>
            <p:nvPr/>
          </p:nvSpPr>
          <p:spPr bwMode="auto">
            <a:xfrm>
              <a:off x="-744538" y="13114338"/>
              <a:ext cx="38100" cy="60325"/>
            </a:xfrm>
            <a:custGeom>
              <a:avLst/>
              <a:gdLst>
                <a:gd name="T0" fmla="*/ 9 w 14"/>
                <a:gd name="T1" fmla="*/ 0 h 22"/>
                <a:gd name="T2" fmla="*/ 2 w 14"/>
                <a:gd name="T3" fmla="*/ 6 h 22"/>
                <a:gd name="T4" fmla="*/ 1 w 14"/>
                <a:gd name="T5" fmla="*/ 8 h 22"/>
                <a:gd name="T6" fmla="*/ 1 w 14"/>
                <a:gd name="T7" fmla="*/ 10 h 22"/>
                <a:gd name="T8" fmla="*/ 0 w 14"/>
                <a:gd name="T9" fmla="*/ 12 h 22"/>
                <a:gd name="T10" fmla="*/ 0 w 14"/>
                <a:gd name="T11" fmla="*/ 14 h 22"/>
                <a:gd name="T12" fmla="*/ 2 w 14"/>
                <a:gd name="T13" fmla="*/ 21 h 22"/>
                <a:gd name="T14" fmla="*/ 4 w 14"/>
                <a:gd name="T15" fmla="*/ 22 h 22"/>
                <a:gd name="T16" fmla="*/ 5 w 14"/>
                <a:gd name="T17" fmla="*/ 22 h 22"/>
                <a:gd name="T18" fmla="*/ 7 w 14"/>
                <a:gd name="T19" fmla="*/ 22 h 22"/>
                <a:gd name="T20" fmla="*/ 12 w 14"/>
                <a:gd name="T21" fmla="*/ 17 h 22"/>
                <a:gd name="T22" fmla="*/ 14 w 14"/>
                <a:gd name="T23" fmla="*/ 8 h 22"/>
                <a:gd name="T24" fmla="*/ 14 w 14"/>
                <a:gd name="T25" fmla="*/ 6 h 22"/>
                <a:gd name="T26" fmla="*/ 14 w 14"/>
                <a:gd name="T27" fmla="*/ 4 h 22"/>
                <a:gd name="T28" fmla="*/ 13 w 14"/>
                <a:gd name="T29" fmla="*/ 3 h 22"/>
                <a:gd name="T30" fmla="*/ 12 w 14"/>
                <a:gd name="T31" fmla="*/ 1 h 22"/>
                <a:gd name="T32" fmla="*/ 9 w 14"/>
                <a:gd name="T3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22">
                  <a:moveTo>
                    <a:pt x="9" y="0"/>
                  </a:moveTo>
                  <a:cubicBezTo>
                    <a:pt x="7" y="0"/>
                    <a:pt x="4" y="2"/>
                    <a:pt x="2" y="6"/>
                  </a:cubicBezTo>
                  <a:cubicBezTo>
                    <a:pt x="2" y="7"/>
                    <a:pt x="2" y="7"/>
                    <a:pt x="1" y="8"/>
                  </a:cubicBezTo>
                  <a:cubicBezTo>
                    <a:pt x="1" y="9"/>
                    <a:pt x="1" y="9"/>
                    <a:pt x="1" y="10"/>
                  </a:cubicBezTo>
                  <a:cubicBezTo>
                    <a:pt x="1" y="11"/>
                    <a:pt x="0" y="12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7"/>
                    <a:pt x="1" y="20"/>
                    <a:pt x="2" y="21"/>
                  </a:cubicBezTo>
                  <a:cubicBezTo>
                    <a:pt x="3" y="21"/>
                    <a:pt x="4" y="22"/>
                    <a:pt x="4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7" y="22"/>
                  </a:cubicBezTo>
                  <a:cubicBezTo>
                    <a:pt x="9" y="21"/>
                    <a:pt x="11" y="19"/>
                    <a:pt x="12" y="17"/>
                  </a:cubicBezTo>
                  <a:cubicBezTo>
                    <a:pt x="14" y="14"/>
                    <a:pt x="14" y="11"/>
                    <a:pt x="14" y="8"/>
                  </a:cubicBezTo>
                  <a:cubicBezTo>
                    <a:pt x="14" y="8"/>
                    <a:pt x="14" y="7"/>
                    <a:pt x="14" y="6"/>
                  </a:cubicBezTo>
                  <a:cubicBezTo>
                    <a:pt x="14" y="6"/>
                    <a:pt x="14" y="5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3" y="2"/>
                    <a:pt x="13" y="2"/>
                    <a:pt x="12" y="1"/>
                  </a:cubicBezTo>
                  <a:cubicBezTo>
                    <a:pt x="11" y="0"/>
                    <a:pt x="10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0" name="Freeform 81"/>
            <p:cNvSpPr>
              <a:spLocks noEditPoints="1"/>
            </p:cNvSpPr>
            <p:nvPr/>
          </p:nvSpPr>
          <p:spPr bwMode="auto">
            <a:xfrm>
              <a:off x="-631825" y="10899775"/>
              <a:ext cx="13611226" cy="2217738"/>
            </a:xfrm>
            <a:custGeom>
              <a:avLst/>
              <a:gdLst>
                <a:gd name="T0" fmla="*/ 2988 w 5056"/>
                <a:gd name="T1" fmla="*/ 781 h 823"/>
                <a:gd name="T2" fmla="*/ 3053 w 5056"/>
                <a:gd name="T3" fmla="*/ 802 h 823"/>
                <a:gd name="T4" fmla="*/ 2924 w 5056"/>
                <a:gd name="T5" fmla="*/ 781 h 823"/>
                <a:gd name="T6" fmla="*/ 3187 w 5056"/>
                <a:gd name="T7" fmla="*/ 776 h 823"/>
                <a:gd name="T8" fmla="*/ 2862 w 5056"/>
                <a:gd name="T9" fmla="*/ 794 h 823"/>
                <a:gd name="T10" fmla="*/ 50 w 5056"/>
                <a:gd name="T11" fmla="*/ 795 h 823"/>
                <a:gd name="T12" fmla="*/ 3255 w 5056"/>
                <a:gd name="T13" fmla="*/ 770 h 823"/>
                <a:gd name="T14" fmla="*/ 2795 w 5056"/>
                <a:gd name="T15" fmla="*/ 767 h 823"/>
                <a:gd name="T16" fmla="*/ 3388 w 5056"/>
                <a:gd name="T17" fmla="*/ 769 h 823"/>
                <a:gd name="T18" fmla="*/ 2749 w 5056"/>
                <a:gd name="T19" fmla="*/ 740 h 823"/>
                <a:gd name="T20" fmla="*/ 3462 w 5056"/>
                <a:gd name="T21" fmla="*/ 732 h 823"/>
                <a:gd name="T22" fmla="*/ 2696 w 5056"/>
                <a:gd name="T23" fmla="*/ 736 h 823"/>
                <a:gd name="T24" fmla="*/ 3528 w 5056"/>
                <a:gd name="T25" fmla="*/ 730 h 823"/>
                <a:gd name="T26" fmla="*/ 137 w 5056"/>
                <a:gd name="T27" fmla="*/ 699 h 823"/>
                <a:gd name="T28" fmla="*/ 3596 w 5056"/>
                <a:gd name="T29" fmla="*/ 684 h 823"/>
                <a:gd name="T30" fmla="*/ 175 w 5056"/>
                <a:gd name="T31" fmla="*/ 686 h 823"/>
                <a:gd name="T32" fmla="*/ 2593 w 5056"/>
                <a:gd name="T33" fmla="*/ 657 h 823"/>
                <a:gd name="T34" fmla="*/ 2540 w 5056"/>
                <a:gd name="T35" fmla="*/ 623 h 823"/>
                <a:gd name="T36" fmla="*/ 215 w 5056"/>
                <a:gd name="T37" fmla="*/ 638 h 823"/>
                <a:gd name="T38" fmla="*/ 3731 w 5056"/>
                <a:gd name="T39" fmla="*/ 630 h 823"/>
                <a:gd name="T40" fmla="*/ 2490 w 5056"/>
                <a:gd name="T41" fmla="*/ 591 h 823"/>
                <a:gd name="T42" fmla="*/ 3798 w 5056"/>
                <a:gd name="T43" fmla="*/ 564 h 823"/>
                <a:gd name="T44" fmla="*/ 2448 w 5056"/>
                <a:gd name="T45" fmla="*/ 582 h 823"/>
                <a:gd name="T46" fmla="*/ 322 w 5056"/>
                <a:gd name="T47" fmla="*/ 539 h 823"/>
                <a:gd name="T48" fmla="*/ 3870 w 5056"/>
                <a:gd name="T49" fmla="*/ 506 h 823"/>
                <a:gd name="T50" fmla="*/ 2342 w 5056"/>
                <a:gd name="T51" fmla="*/ 522 h 823"/>
                <a:gd name="T52" fmla="*/ 363 w 5056"/>
                <a:gd name="T53" fmla="*/ 515 h 823"/>
                <a:gd name="T54" fmla="*/ 2285 w 5056"/>
                <a:gd name="T55" fmla="*/ 476 h 823"/>
                <a:gd name="T56" fmla="*/ 411 w 5056"/>
                <a:gd name="T57" fmla="*/ 455 h 823"/>
                <a:gd name="T58" fmla="*/ 2177 w 5056"/>
                <a:gd name="T59" fmla="*/ 464 h 823"/>
                <a:gd name="T60" fmla="*/ 3938 w 5056"/>
                <a:gd name="T61" fmla="*/ 445 h 823"/>
                <a:gd name="T62" fmla="*/ 2048 w 5056"/>
                <a:gd name="T63" fmla="*/ 435 h 823"/>
                <a:gd name="T64" fmla="*/ 1976 w 5056"/>
                <a:gd name="T65" fmla="*/ 453 h 823"/>
                <a:gd name="T66" fmla="*/ 1912 w 5056"/>
                <a:gd name="T67" fmla="*/ 440 h 823"/>
                <a:gd name="T68" fmla="*/ 1812 w 5056"/>
                <a:gd name="T69" fmla="*/ 422 h 823"/>
                <a:gd name="T70" fmla="*/ 1711 w 5056"/>
                <a:gd name="T71" fmla="*/ 424 h 823"/>
                <a:gd name="T72" fmla="*/ 1637 w 5056"/>
                <a:gd name="T73" fmla="*/ 427 h 823"/>
                <a:gd name="T74" fmla="*/ 1541 w 5056"/>
                <a:gd name="T75" fmla="*/ 397 h 823"/>
                <a:gd name="T76" fmla="*/ 1443 w 5056"/>
                <a:gd name="T77" fmla="*/ 387 h 823"/>
                <a:gd name="T78" fmla="*/ 1350 w 5056"/>
                <a:gd name="T79" fmla="*/ 398 h 823"/>
                <a:gd name="T80" fmla="*/ 1271 w 5056"/>
                <a:gd name="T81" fmla="*/ 381 h 823"/>
                <a:gd name="T82" fmla="*/ 3999 w 5056"/>
                <a:gd name="T83" fmla="*/ 366 h 823"/>
                <a:gd name="T84" fmla="*/ 1146 w 5056"/>
                <a:gd name="T85" fmla="*/ 369 h 823"/>
                <a:gd name="T86" fmla="*/ 1073 w 5056"/>
                <a:gd name="T87" fmla="*/ 372 h 823"/>
                <a:gd name="T88" fmla="*/ 639 w 5056"/>
                <a:gd name="T89" fmla="*/ 354 h 823"/>
                <a:gd name="T90" fmla="*/ 901 w 5056"/>
                <a:gd name="T91" fmla="*/ 339 h 823"/>
                <a:gd name="T92" fmla="*/ 679 w 5056"/>
                <a:gd name="T93" fmla="*/ 347 h 823"/>
                <a:gd name="T94" fmla="*/ 837 w 5056"/>
                <a:gd name="T95" fmla="*/ 346 h 823"/>
                <a:gd name="T96" fmla="*/ 754 w 5056"/>
                <a:gd name="T97" fmla="*/ 333 h 823"/>
                <a:gd name="T98" fmla="*/ 4088 w 5056"/>
                <a:gd name="T99" fmla="*/ 268 h 823"/>
                <a:gd name="T100" fmla="*/ 4139 w 5056"/>
                <a:gd name="T101" fmla="*/ 249 h 823"/>
                <a:gd name="T102" fmla="*/ 4216 w 5056"/>
                <a:gd name="T103" fmla="*/ 193 h 823"/>
                <a:gd name="T104" fmla="*/ 4350 w 5056"/>
                <a:gd name="T105" fmla="*/ 125 h 823"/>
                <a:gd name="T106" fmla="*/ 4406 w 5056"/>
                <a:gd name="T107" fmla="*/ 115 h 823"/>
                <a:gd name="T108" fmla="*/ 4498 w 5056"/>
                <a:gd name="T109" fmla="*/ 101 h 823"/>
                <a:gd name="T110" fmla="*/ 4582 w 5056"/>
                <a:gd name="T111" fmla="*/ 58 h 823"/>
                <a:gd name="T112" fmla="*/ 4739 w 5056"/>
                <a:gd name="T113" fmla="*/ 28 h 823"/>
                <a:gd name="T114" fmla="*/ 4817 w 5056"/>
                <a:gd name="T115" fmla="*/ 44 h 823"/>
                <a:gd name="T116" fmla="*/ 4909 w 5056"/>
                <a:gd name="T117" fmla="*/ 20 h 823"/>
                <a:gd name="T118" fmla="*/ 5045 w 5056"/>
                <a:gd name="T119" fmla="*/ 0 h 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56" h="823">
                  <a:moveTo>
                    <a:pt x="9" y="799"/>
                  </a:moveTo>
                  <a:cubicBezTo>
                    <a:pt x="9" y="799"/>
                    <a:pt x="8" y="799"/>
                    <a:pt x="7" y="800"/>
                  </a:cubicBezTo>
                  <a:cubicBezTo>
                    <a:pt x="3" y="802"/>
                    <a:pt x="0" y="810"/>
                    <a:pt x="1" y="816"/>
                  </a:cubicBezTo>
                  <a:cubicBezTo>
                    <a:pt x="1" y="820"/>
                    <a:pt x="3" y="823"/>
                    <a:pt x="5" y="823"/>
                  </a:cubicBezTo>
                  <a:cubicBezTo>
                    <a:pt x="6" y="823"/>
                    <a:pt x="7" y="823"/>
                    <a:pt x="8" y="822"/>
                  </a:cubicBezTo>
                  <a:cubicBezTo>
                    <a:pt x="12" y="820"/>
                    <a:pt x="15" y="814"/>
                    <a:pt x="15" y="808"/>
                  </a:cubicBezTo>
                  <a:cubicBezTo>
                    <a:pt x="15" y="803"/>
                    <a:pt x="12" y="799"/>
                    <a:pt x="9" y="799"/>
                  </a:cubicBezTo>
                  <a:moveTo>
                    <a:pt x="2988" y="781"/>
                  </a:moveTo>
                  <a:cubicBezTo>
                    <a:pt x="2988" y="781"/>
                    <a:pt x="2988" y="781"/>
                    <a:pt x="2988" y="781"/>
                  </a:cubicBezTo>
                  <a:cubicBezTo>
                    <a:pt x="2982" y="781"/>
                    <a:pt x="2977" y="786"/>
                    <a:pt x="2977" y="792"/>
                  </a:cubicBezTo>
                  <a:cubicBezTo>
                    <a:pt x="2977" y="798"/>
                    <a:pt x="2982" y="802"/>
                    <a:pt x="2988" y="802"/>
                  </a:cubicBezTo>
                  <a:cubicBezTo>
                    <a:pt x="2988" y="802"/>
                    <a:pt x="2988" y="802"/>
                    <a:pt x="2988" y="802"/>
                  </a:cubicBezTo>
                  <a:cubicBezTo>
                    <a:pt x="2994" y="802"/>
                    <a:pt x="2999" y="798"/>
                    <a:pt x="2999" y="792"/>
                  </a:cubicBezTo>
                  <a:cubicBezTo>
                    <a:pt x="2999" y="786"/>
                    <a:pt x="2994" y="781"/>
                    <a:pt x="2988" y="781"/>
                  </a:cubicBezTo>
                  <a:moveTo>
                    <a:pt x="3053" y="781"/>
                  </a:moveTo>
                  <a:cubicBezTo>
                    <a:pt x="3053" y="781"/>
                    <a:pt x="3053" y="781"/>
                    <a:pt x="3053" y="781"/>
                  </a:cubicBezTo>
                  <a:cubicBezTo>
                    <a:pt x="3047" y="781"/>
                    <a:pt x="3042" y="786"/>
                    <a:pt x="3042" y="792"/>
                  </a:cubicBezTo>
                  <a:cubicBezTo>
                    <a:pt x="3042" y="797"/>
                    <a:pt x="3047" y="802"/>
                    <a:pt x="3053" y="802"/>
                  </a:cubicBezTo>
                  <a:cubicBezTo>
                    <a:pt x="3053" y="802"/>
                    <a:pt x="3053" y="802"/>
                    <a:pt x="3053" y="802"/>
                  </a:cubicBezTo>
                  <a:cubicBezTo>
                    <a:pt x="3059" y="801"/>
                    <a:pt x="3064" y="797"/>
                    <a:pt x="3064" y="791"/>
                  </a:cubicBezTo>
                  <a:cubicBezTo>
                    <a:pt x="3064" y="786"/>
                    <a:pt x="3059" y="781"/>
                    <a:pt x="3053" y="781"/>
                  </a:cubicBezTo>
                  <a:moveTo>
                    <a:pt x="2923" y="781"/>
                  </a:moveTo>
                  <a:cubicBezTo>
                    <a:pt x="2917" y="781"/>
                    <a:pt x="2913" y="785"/>
                    <a:pt x="2913" y="791"/>
                  </a:cubicBezTo>
                  <a:cubicBezTo>
                    <a:pt x="2913" y="797"/>
                    <a:pt x="2918" y="801"/>
                    <a:pt x="2923" y="802"/>
                  </a:cubicBezTo>
                  <a:cubicBezTo>
                    <a:pt x="2924" y="802"/>
                    <a:pt x="2924" y="802"/>
                    <a:pt x="2924" y="802"/>
                  </a:cubicBezTo>
                  <a:cubicBezTo>
                    <a:pt x="2930" y="802"/>
                    <a:pt x="2934" y="797"/>
                    <a:pt x="2934" y="792"/>
                  </a:cubicBezTo>
                  <a:cubicBezTo>
                    <a:pt x="2934" y="786"/>
                    <a:pt x="2929" y="781"/>
                    <a:pt x="2924" y="781"/>
                  </a:cubicBezTo>
                  <a:cubicBezTo>
                    <a:pt x="2923" y="781"/>
                    <a:pt x="2923" y="781"/>
                    <a:pt x="2923" y="781"/>
                  </a:cubicBezTo>
                  <a:moveTo>
                    <a:pt x="3120" y="779"/>
                  </a:moveTo>
                  <a:cubicBezTo>
                    <a:pt x="3119" y="779"/>
                    <a:pt x="3119" y="779"/>
                    <a:pt x="3119" y="779"/>
                  </a:cubicBezTo>
                  <a:cubicBezTo>
                    <a:pt x="3113" y="779"/>
                    <a:pt x="3108" y="785"/>
                    <a:pt x="3108" y="790"/>
                  </a:cubicBezTo>
                  <a:cubicBezTo>
                    <a:pt x="3108" y="796"/>
                    <a:pt x="3113" y="800"/>
                    <a:pt x="3119" y="800"/>
                  </a:cubicBezTo>
                  <a:cubicBezTo>
                    <a:pt x="3119" y="800"/>
                    <a:pt x="3119" y="800"/>
                    <a:pt x="3119" y="800"/>
                  </a:cubicBezTo>
                  <a:cubicBezTo>
                    <a:pt x="3126" y="799"/>
                    <a:pt x="3131" y="795"/>
                    <a:pt x="3131" y="790"/>
                  </a:cubicBezTo>
                  <a:cubicBezTo>
                    <a:pt x="3131" y="784"/>
                    <a:pt x="3126" y="779"/>
                    <a:pt x="3120" y="779"/>
                  </a:cubicBezTo>
                  <a:moveTo>
                    <a:pt x="3187" y="776"/>
                  </a:moveTo>
                  <a:cubicBezTo>
                    <a:pt x="3187" y="776"/>
                    <a:pt x="3187" y="776"/>
                    <a:pt x="3186" y="776"/>
                  </a:cubicBezTo>
                  <a:cubicBezTo>
                    <a:pt x="3180" y="776"/>
                    <a:pt x="3175" y="782"/>
                    <a:pt x="3175" y="788"/>
                  </a:cubicBezTo>
                  <a:cubicBezTo>
                    <a:pt x="3175" y="793"/>
                    <a:pt x="3180" y="796"/>
                    <a:pt x="3186" y="796"/>
                  </a:cubicBezTo>
                  <a:cubicBezTo>
                    <a:pt x="3186" y="796"/>
                    <a:pt x="3186" y="796"/>
                    <a:pt x="3187" y="796"/>
                  </a:cubicBezTo>
                  <a:cubicBezTo>
                    <a:pt x="3193" y="796"/>
                    <a:pt x="3198" y="791"/>
                    <a:pt x="3198" y="786"/>
                  </a:cubicBezTo>
                  <a:cubicBezTo>
                    <a:pt x="3198" y="781"/>
                    <a:pt x="3193" y="776"/>
                    <a:pt x="3187" y="776"/>
                  </a:cubicBezTo>
                  <a:moveTo>
                    <a:pt x="2861" y="773"/>
                  </a:moveTo>
                  <a:cubicBezTo>
                    <a:pt x="2856" y="773"/>
                    <a:pt x="2853" y="777"/>
                    <a:pt x="2853" y="782"/>
                  </a:cubicBezTo>
                  <a:cubicBezTo>
                    <a:pt x="2853" y="788"/>
                    <a:pt x="2857" y="793"/>
                    <a:pt x="2862" y="794"/>
                  </a:cubicBezTo>
                  <a:cubicBezTo>
                    <a:pt x="2863" y="795"/>
                    <a:pt x="2864" y="795"/>
                    <a:pt x="2864" y="795"/>
                  </a:cubicBezTo>
                  <a:cubicBezTo>
                    <a:pt x="2869" y="795"/>
                    <a:pt x="2873" y="791"/>
                    <a:pt x="2873" y="786"/>
                  </a:cubicBezTo>
                  <a:cubicBezTo>
                    <a:pt x="2873" y="780"/>
                    <a:pt x="2868" y="774"/>
                    <a:pt x="2863" y="773"/>
                  </a:cubicBezTo>
                  <a:cubicBezTo>
                    <a:pt x="2862" y="773"/>
                    <a:pt x="2861" y="773"/>
                    <a:pt x="2861" y="773"/>
                  </a:cubicBezTo>
                  <a:moveTo>
                    <a:pt x="52" y="770"/>
                  </a:moveTo>
                  <a:cubicBezTo>
                    <a:pt x="51" y="770"/>
                    <a:pt x="50" y="771"/>
                    <a:pt x="49" y="771"/>
                  </a:cubicBezTo>
                  <a:cubicBezTo>
                    <a:pt x="45" y="774"/>
                    <a:pt x="43" y="783"/>
                    <a:pt x="43" y="789"/>
                  </a:cubicBezTo>
                  <a:cubicBezTo>
                    <a:pt x="43" y="793"/>
                    <a:pt x="45" y="796"/>
                    <a:pt x="47" y="796"/>
                  </a:cubicBezTo>
                  <a:cubicBezTo>
                    <a:pt x="48" y="796"/>
                    <a:pt x="49" y="795"/>
                    <a:pt x="50" y="795"/>
                  </a:cubicBezTo>
                  <a:cubicBezTo>
                    <a:pt x="54" y="792"/>
                    <a:pt x="57" y="785"/>
                    <a:pt x="57" y="779"/>
                  </a:cubicBezTo>
                  <a:cubicBezTo>
                    <a:pt x="57" y="774"/>
                    <a:pt x="55" y="770"/>
                    <a:pt x="52" y="770"/>
                  </a:cubicBezTo>
                  <a:moveTo>
                    <a:pt x="3255" y="770"/>
                  </a:moveTo>
                  <a:cubicBezTo>
                    <a:pt x="3255" y="770"/>
                    <a:pt x="3254" y="770"/>
                    <a:pt x="3254" y="770"/>
                  </a:cubicBezTo>
                  <a:cubicBezTo>
                    <a:pt x="3248" y="770"/>
                    <a:pt x="3243" y="777"/>
                    <a:pt x="3243" y="782"/>
                  </a:cubicBezTo>
                  <a:cubicBezTo>
                    <a:pt x="3243" y="787"/>
                    <a:pt x="3247" y="790"/>
                    <a:pt x="3253" y="790"/>
                  </a:cubicBezTo>
                  <a:cubicBezTo>
                    <a:pt x="3253" y="790"/>
                    <a:pt x="3254" y="790"/>
                    <a:pt x="3254" y="790"/>
                  </a:cubicBezTo>
                  <a:cubicBezTo>
                    <a:pt x="3261" y="789"/>
                    <a:pt x="3266" y="785"/>
                    <a:pt x="3266" y="780"/>
                  </a:cubicBezTo>
                  <a:cubicBezTo>
                    <a:pt x="3266" y="775"/>
                    <a:pt x="3261" y="770"/>
                    <a:pt x="3255" y="770"/>
                  </a:cubicBezTo>
                  <a:moveTo>
                    <a:pt x="3324" y="761"/>
                  </a:moveTo>
                  <a:cubicBezTo>
                    <a:pt x="3323" y="761"/>
                    <a:pt x="3323" y="761"/>
                    <a:pt x="3322" y="761"/>
                  </a:cubicBezTo>
                  <a:cubicBezTo>
                    <a:pt x="3316" y="762"/>
                    <a:pt x="3311" y="770"/>
                    <a:pt x="3311" y="774"/>
                  </a:cubicBezTo>
                  <a:cubicBezTo>
                    <a:pt x="3311" y="778"/>
                    <a:pt x="3315" y="781"/>
                    <a:pt x="3320" y="781"/>
                  </a:cubicBezTo>
                  <a:cubicBezTo>
                    <a:pt x="3321" y="781"/>
                    <a:pt x="3322" y="781"/>
                    <a:pt x="3323" y="781"/>
                  </a:cubicBezTo>
                  <a:cubicBezTo>
                    <a:pt x="3329" y="780"/>
                    <a:pt x="3334" y="776"/>
                    <a:pt x="3334" y="771"/>
                  </a:cubicBezTo>
                  <a:cubicBezTo>
                    <a:pt x="3334" y="767"/>
                    <a:pt x="3329" y="761"/>
                    <a:pt x="3324" y="761"/>
                  </a:cubicBezTo>
                  <a:moveTo>
                    <a:pt x="2802" y="759"/>
                  </a:moveTo>
                  <a:cubicBezTo>
                    <a:pt x="2798" y="759"/>
                    <a:pt x="2795" y="762"/>
                    <a:pt x="2795" y="767"/>
                  </a:cubicBezTo>
                  <a:cubicBezTo>
                    <a:pt x="2795" y="773"/>
                    <a:pt x="2799" y="779"/>
                    <a:pt x="2804" y="780"/>
                  </a:cubicBezTo>
                  <a:cubicBezTo>
                    <a:pt x="2805" y="781"/>
                    <a:pt x="2806" y="781"/>
                    <a:pt x="2807" y="781"/>
                  </a:cubicBezTo>
                  <a:cubicBezTo>
                    <a:pt x="2811" y="781"/>
                    <a:pt x="2814" y="778"/>
                    <a:pt x="2814" y="773"/>
                  </a:cubicBezTo>
                  <a:cubicBezTo>
                    <a:pt x="2814" y="767"/>
                    <a:pt x="2810" y="761"/>
                    <a:pt x="2805" y="759"/>
                  </a:cubicBezTo>
                  <a:cubicBezTo>
                    <a:pt x="2804" y="759"/>
                    <a:pt x="2803" y="759"/>
                    <a:pt x="2802" y="759"/>
                  </a:cubicBezTo>
                  <a:moveTo>
                    <a:pt x="3393" y="748"/>
                  </a:moveTo>
                  <a:cubicBezTo>
                    <a:pt x="3392" y="748"/>
                    <a:pt x="3392" y="749"/>
                    <a:pt x="3391" y="749"/>
                  </a:cubicBezTo>
                  <a:cubicBezTo>
                    <a:pt x="3385" y="750"/>
                    <a:pt x="3379" y="758"/>
                    <a:pt x="3380" y="763"/>
                  </a:cubicBezTo>
                  <a:cubicBezTo>
                    <a:pt x="3380" y="766"/>
                    <a:pt x="3383" y="769"/>
                    <a:pt x="3388" y="769"/>
                  </a:cubicBezTo>
                  <a:cubicBezTo>
                    <a:pt x="3389" y="769"/>
                    <a:pt x="3390" y="768"/>
                    <a:pt x="3391" y="768"/>
                  </a:cubicBezTo>
                  <a:cubicBezTo>
                    <a:pt x="3398" y="767"/>
                    <a:pt x="3403" y="762"/>
                    <a:pt x="3403" y="758"/>
                  </a:cubicBezTo>
                  <a:cubicBezTo>
                    <a:pt x="3403" y="754"/>
                    <a:pt x="3398" y="748"/>
                    <a:pt x="3393" y="748"/>
                  </a:cubicBezTo>
                  <a:moveTo>
                    <a:pt x="2746" y="739"/>
                  </a:moveTo>
                  <a:cubicBezTo>
                    <a:pt x="2743" y="739"/>
                    <a:pt x="2740" y="742"/>
                    <a:pt x="2740" y="747"/>
                  </a:cubicBezTo>
                  <a:cubicBezTo>
                    <a:pt x="2740" y="753"/>
                    <a:pt x="2744" y="759"/>
                    <a:pt x="2749" y="761"/>
                  </a:cubicBezTo>
                  <a:cubicBezTo>
                    <a:pt x="2750" y="761"/>
                    <a:pt x="2751" y="761"/>
                    <a:pt x="2752" y="761"/>
                  </a:cubicBezTo>
                  <a:cubicBezTo>
                    <a:pt x="2756" y="761"/>
                    <a:pt x="2758" y="759"/>
                    <a:pt x="2758" y="754"/>
                  </a:cubicBezTo>
                  <a:cubicBezTo>
                    <a:pt x="2758" y="748"/>
                    <a:pt x="2754" y="742"/>
                    <a:pt x="2749" y="740"/>
                  </a:cubicBezTo>
                  <a:cubicBezTo>
                    <a:pt x="2748" y="739"/>
                    <a:pt x="2747" y="739"/>
                    <a:pt x="2746" y="739"/>
                  </a:cubicBezTo>
                  <a:moveTo>
                    <a:pt x="94" y="737"/>
                  </a:moveTo>
                  <a:cubicBezTo>
                    <a:pt x="93" y="737"/>
                    <a:pt x="92" y="737"/>
                    <a:pt x="91" y="738"/>
                  </a:cubicBezTo>
                  <a:cubicBezTo>
                    <a:pt x="87" y="741"/>
                    <a:pt x="85" y="750"/>
                    <a:pt x="85" y="757"/>
                  </a:cubicBezTo>
                  <a:cubicBezTo>
                    <a:pt x="86" y="761"/>
                    <a:pt x="87" y="763"/>
                    <a:pt x="90" y="763"/>
                  </a:cubicBezTo>
                  <a:cubicBezTo>
                    <a:pt x="91" y="763"/>
                    <a:pt x="92" y="763"/>
                    <a:pt x="93" y="762"/>
                  </a:cubicBezTo>
                  <a:cubicBezTo>
                    <a:pt x="97" y="758"/>
                    <a:pt x="100" y="751"/>
                    <a:pt x="100" y="745"/>
                  </a:cubicBezTo>
                  <a:cubicBezTo>
                    <a:pt x="99" y="740"/>
                    <a:pt x="97" y="737"/>
                    <a:pt x="94" y="737"/>
                  </a:cubicBezTo>
                  <a:moveTo>
                    <a:pt x="3462" y="732"/>
                  </a:moveTo>
                  <a:cubicBezTo>
                    <a:pt x="3461" y="732"/>
                    <a:pt x="3460" y="732"/>
                    <a:pt x="3460" y="732"/>
                  </a:cubicBezTo>
                  <a:cubicBezTo>
                    <a:pt x="3453" y="734"/>
                    <a:pt x="3448" y="743"/>
                    <a:pt x="3448" y="747"/>
                  </a:cubicBezTo>
                  <a:cubicBezTo>
                    <a:pt x="3448" y="750"/>
                    <a:pt x="3451" y="752"/>
                    <a:pt x="3455" y="752"/>
                  </a:cubicBezTo>
                  <a:cubicBezTo>
                    <a:pt x="3456" y="752"/>
                    <a:pt x="3458" y="752"/>
                    <a:pt x="3460" y="751"/>
                  </a:cubicBezTo>
                  <a:cubicBezTo>
                    <a:pt x="3466" y="749"/>
                    <a:pt x="3471" y="745"/>
                    <a:pt x="3471" y="741"/>
                  </a:cubicBezTo>
                  <a:cubicBezTo>
                    <a:pt x="3471" y="737"/>
                    <a:pt x="3467" y="732"/>
                    <a:pt x="3462" y="732"/>
                  </a:cubicBezTo>
                  <a:moveTo>
                    <a:pt x="2692" y="714"/>
                  </a:moveTo>
                  <a:cubicBezTo>
                    <a:pt x="2689" y="714"/>
                    <a:pt x="2687" y="717"/>
                    <a:pt x="2687" y="722"/>
                  </a:cubicBezTo>
                  <a:cubicBezTo>
                    <a:pt x="2687" y="728"/>
                    <a:pt x="2691" y="734"/>
                    <a:pt x="2696" y="736"/>
                  </a:cubicBezTo>
                  <a:cubicBezTo>
                    <a:pt x="2697" y="737"/>
                    <a:pt x="2698" y="737"/>
                    <a:pt x="2699" y="737"/>
                  </a:cubicBezTo>
                  <a:cubicBezTo>
                    <a:pt x="2702" y="737"/>
                    <a:pt x="2704" y="735"/>
                    <a:pt x="2704" y="731"/>
                  </a:cubicBezTo>
                  <a:cubicBezTo>
                    <a:pt x="2704" y="725"/>
                    <a:pt x="2701" y="718"/>
                    <a:pt x="2696" y="715"/>
                  </a:cubicBezTo>
                  <a:cubicBezTo>
                    <a:pt x="2695" y="715"/>
                    <a:pt x="2693" y="714"/>
                    <a:pt x="2692" y="714"/>
                  </a:cubicBezTo>
                  <a:moveTo>
                    <a:pt x="3531" y="710"/>
                  </a:moveTo>
                  <a:cubicBezTo>
                    <a:pt x="3530" y="710"/>
                    <a:pt x="3529" y="710"/>
                    <a:pt x="3528" y="711"/>
                  </a:cubicBezTo>
                  <a:cubicBezTo>
                    <a:pt x="3522" y="713"/>
                    <a:pt x="3516" y="723"/>
                    <a:pt x="3517" y="727"/>
                  </a:cubicBezTo>
                  <a:cubicBezTo>
                    <a:pt x="3517" y="729"/>
                    <a:pt x="3519" y="731"/>
                    <a:pt x="3522" y="731"/>
                  </a:cubicBezTo>
                  <a:cubicBezTo>
                    <a:pt x="3524" y="731"/>
                    <a:pt x="3526" y="730"/>
                    <a:pt x="3528" y="730"/>
                  </a:cubicBezTo>
                  <a:cubicBezTo>
                    <a:pt x="3535" y="727"/>
                    <a:pt x="3540" y="723"/>
                    <a:pt x="3540" y="719"/>
                  </a:cubicBezTo>
                  <a:cubicBezTo>
                    <a:pt x="3539" y="715"/>
                    <a:pt x="3536" y="710"/>
                    <a:pt x="3531" y="710"/>
                  </a:cubicBezTo>
                  <a:moveTo>
                    <a:pt x="137" y="699"/>
                  </a:moveTo>
                  <a:cubicBezTo>
                    <a:pt x="136" y="699"/>
                    <a:pt x="135" y="700"/>
                    <a:pt x="134" y="701"/>
                  </a:cubicBezTo>
                  <a:cubicBezTo>
                    <a:pt x="130" y="704"/>
                    <a:pt x="127" y="714"/>
                    <a:pt x="128" y="720"/>
                  </a:cubicBezTo>
                  <a:cubicBezTo>
                    <a:pt x="128" y="724"/>
                    <a:pt x="130" y="726"/>
                    <a:pt x="132" y="726"/>
                  </a:cubicBezTo>
                  <a:cubicBezTo>
                    <a:pt x="133" y="726"/>
                    <a:pt x="135" y="726"/>
                    <a:pt x="136" y="725"/>
                  </a:cubicBezTo>
                  <a:cubicBezTo>
                    <a:pt x="140" y="721"/>
                    <a:pt x="143" y="713"/>
                    <a:pt x="142" y="707"/>
                  </a:cubicBezTo>
                  <a:cubicBezTo>
                    <a:pt x="142" y="702"/>
                    <a:pt x="140" y="699"/>
                    <a:pt x="137" y="699"/>
                  </a:cubicBezTo>
                  <a:moveTo>
                    <a:pt x="2640" y="686"/>
                  </a:moveTo>
                  <a:cubicBezTo>
                    <a:pt x="2637" y="686"/>
                    <a:pt x="2635" y="689"/>
                    <a:pt x="2635" y="693"/>
                  </a:cubicBezTo>
                  <a:cubicBezTo>
                    <a:pt x="2635" y="699"/>
                    <a:pt x="2639" y="706"/>
                    <a:pt x="2644" y="708"/>
                  </a:cubicBezTo>
                  <a:cubicBezTo>
                    <a:pt x="2645" y="709"/>
                    <a:pt x="2647" y="709"/>
                    <a:pt x="2648" y="709"/>
                  </a:cubicBezTo>
                  <a:cubicBezTo>
                    <a:pt x="2651" y="709"/>
                    <a:pt x="2653" y="707"/>
                    <a:pt x="2653" y="703"/>
                  </a:cubicBezTo>
                  <a:cubicBezTo>
                    <a:pt x="2653" y="697"/>
                    <a:pt x="2649" y="690"/>
                    <a:pt x="2644" y="687"/>
                  </a:cubicBezTo>
                  <a:cubicBezTo>
                    <a:pt x="2643" y="687"/>
                    <a:pt x="2642" y="686"/>
                    <a:pt x="2640" y="686"/>
                  </a:cubicBezTo>
                  <a:moveTo>
                    <a:pt x="3600" y="683"/>
                  </a:moveTo>
                  <a:cubicBezTo>
                    <a:pt x="3599" y="683"/>
                    <a:pt x="3597" y="683"/>
                    <a:pt x="3596" y="684"/>
                  </a:cubicBezTo>
                  <a:cubicBezTo>
                    <a:pt x="3590" y="687"/>
                    <a:pt x="3585" y="697"/>
                    <a:pt x="3585" y="701"/>
                  </a:cubicBezTo>
                  <a:cubicBezTo>
                    <a:pt x="3585" y="703"/>
                    <a:pt x="3587" y="704"/>
                    <a:pt x="3589" y="704"/>
                  </a:cubicBezTo>
                  <a:cubicBezTo>
                    <a:pt x="3591" y="704"/>
                    <a:pt x="3594" y="704"/>
                    <a:pt x="3596" y="703"/>
                  </a:cubicBezTo>
                  <a:cubicBezTo>
                    <a:pt x="3603" y="700"/>
                    <a:pt x="3608" y="695"/>
                    <a:pt x="3608" y="691"/>
                  </a:cubicBezTo>
                  <a:cubicBezTo>
                    <a:pt x="3608" y="688"/>
                    <a:pt x="3604" y="683"/>
                    <a:pt x="3600" y="683"/>
                  </a:cubicBezTo>
                  <a:moveTo>
                    <a:pt x="181" y="659"/>
                  </a:moveTo>
                  <a:cubicBezTo>
                    <a:pt x="180" y="659"/>
                    <a:pt x="179" y="659"/>
                    <a:pt x="178" y="661"/>
                  </a:cubicBezTo>
                  <a:cubicBezTo>
                    <a:pt x="174" y="664"/>
                    <a:pt x="171" y="674"/>
                    <a:pt x="171" y="680"/>
                  </a:cubicBezTo>
                  <a:cubicBezTo>
                    <a:pt x="171" y="684"/>
                    <a:pt x="173" y="686"/>
                    <a:pt x="175" y="686"/>
                  </a:cubicBezTo>
                  <a:cubicBezTo>
                    <a:pt x="177" y="686"/>
                    <a:pt x="178" y="686"/>
                    <a:pt x="179" y="684"/>
                  </a:cubicBezTo>
                  <a:cubicBezTo>
                    <a:pt x="183" y="681"/>
                    <a:pt x="186" y="673"/>
                    <a:pt x="186" y="666"/>
                  </a:cubicBezTo>
                  <a:cubicBezTo>
                    <a:pt x="185" y="662"/>
                    <a:pt x="184" y="659"/>
                    <a:pt x="181" y="659"/>
                  </a:cubicBezTo>
                  <a:moveTo>
                    <a:pt x="2590" y="656"/>
                  </a:moveTo>
                  <a:cubicBezTo>
                    <a:pt x="2587" y="656"/>
                    <a:pt x="2585" y="658"/>
                    <a:pt x="2585" y="662"/>
                  </a:cubicBezTo>
                  <a:cubicBezTo>
                    <a:pt x="2585" y="668"/>
                    <a:pt x="2589" y="675"/>
                    <a:pt x="2593" y="678"/>
                  </a:cubicBezTo>
                  <a:cubicBezTo>
                    <a:pt x="2595" y="679"/>
                    <a:pt x="2596" y="679"/>
                    <a:pt x="2597" y="679"/>
                  </a:cubicBezTo>
                  <a:cubicBezTo>
                    <a:pt x="2600" y="679"/>
                    <a:pt x="2602" y="677"/>
                    <a:pt x="2602" y="673"/>
                  </a:cubicBezTo>
                  <a:cubicBezTo>
                    <a:pt x="2602" y="667"/>
                    <a:pt x="2598" y="660"/>
                    <a:pt x="2593" y="657"/>
                  </a:cubicBezTo>
                  <a:cubicBezTo>
                    <a:pt x="2592" y="656"/>
                    <a:pt x="2591" y="656"/>
                    <a:pt x="2590" y="656"/>
                  </a:cubicBezTo>
                  <a:moveTo>
                    <a:pt x="3668" y="650"/>
                  </a:moveTo>
                  <a:cubicBezTo>
                    <a:pt x="3667" y="650"/>
                    <a:pt x="3666" y="650"/>
                    <a:pt x="3664" y="651"/>
                  </a:cubicBezTo>
                  <a:cubicBezTo>
                    <a:pt x="3658" y="654"/>
                    <a:pt x="3653" y="665"/>
                    <a:pt x="3653" y="669"/>
                  </a:cubicBezTo>
                  <a:cubicBezTo>
                    <a:pt x="3653" y="671"/>
                    <a:pt x="3654" y="672"/>
                    <a:pt x="3656" y="672"/>
                  </a:cubicBezTo>
                  <a:cubicBezTo>
                    <a:pt x="3658" y="672"/>
                    <a:pt x="3661" y="671"/>
                    <a:pt x="3664" y="669"/>
                  </a:cubicBezTo>
                  <a:cubicBezTo>
                    <a:pt x="3670" y="666"/>
                    <a:pt x="3675" y="661"/>
                    <a:pt x="3675" y="657"/>
                  </a:cubicBezTo>
                  <a:cubicBezTo>
                    <a:pt x="3675" y="654"/>
                    <a:pt x="3672" y="650"/>
                    <a:pt x="3668" y="650"/>
                  </a:cubicBezTo>
                  <a:moveTo>
                    <a:pt x="2540" y="623"/>
                  </a:moveTo>
                  <a:cubicBezTo>
                    <a:pt x="2537" y="623"/>
                    <a:pt x="2535" y="626"/>
                    <a:pt x="2535" y="630"/>
                  </a:cubicBezTo>
                  <a:cubicBezTo>
                    <a:pt x="2535" y="636"/>
                    <a:pt x="2539" y="642"/>
                    <a:pt x="2543" y="645"/>
                  </a:cubicBezTo>
                  <a:cubicBezTo>
                    <a:pt x="2545" y="646"/>
                    <a:pt x="2546" y="647"/>
                    <a:pt x="2548" y="647"/>
                  </a:cubicBezTo>
                  <a:cubicBezTo>
                    <a:pt x="2550" y="647"/>
                    <a:pt x="2552" y="645"/>
                    <a:pt x="2552" y="641"/>
                  </a:cubicBezTo>
                  <a:cubicBezTo>
                    <a:pt x="2552" y="635"/>
                    <a:pt x="2548" y="628"/>
                    <a:pt x="2543" y="625"/>
                  </a:cubicBezTo>
                  <a:cubicBezTo>
                    <a:pt x="2542" y="624"/>
                    <a:pt x="2541" y="623"/>
                    <a:pt x="2540" y="623"/>
                  </a:cubicBezTo>
                  <a:moveTo>
                    <a:pt x="226" y="617"/>
                  </a:moveTo>
                  <a:cubicBezTo>
                    <a:pt x="224" y="617"/>
                    <a:pt x="223" y="618"/>
                    <a:pt x="222" y="619"/>
                  </a:cubicBezTo>
                  <a:cubicBezTo>
                    <a:pt x="218" y="623"/>
                    <a:pt x="215" y="632"/>
                    <a:pt x="215" y="638"/>
                  </a:cubicBezTo>
                  <a:cubicBezTo>
                    <a:pt x="215" y="642"/>
                    <a:pt x="217" y="645"/>
                    <a:pt x="219" y="645"/>
                  </a:cubicBezTo>
                  <a:cubicBezTo>
                    <a:pt x="221" y="645"/>
                    <a:pt x="222" y="644"/>
                    <a:pt x="224" y="642"/>
                  </a:cubicBezTo>
                  <a:cubicBezTo>
                    <a:pt x="228" y="638"/>
                    <a:pt x="231" y="630"/>
                    <a:pt x="230" y="624"/>
                  </a:cubicBezTo>
                  <a:cubicBezTo>
                    <a:pt x="230" y="620"/>
                    <a:pt x="228" y="617"/>
                    <a:pt x="226" y="617"/>
                  </a:cubicBezTo>
                  <a:moveTo>
                    <a:pt x="3736" y="610"/>
                  </a:moveTo>
                  <a:cubicBezTo>
                    <a:pt x="3735" y="610"/>
                    <a:pt x="3733" y="610"/>
                    <a:pt x="3731" y="611"/>
                  </a:cubicBezTo>
                  <a:cubicBezTo>
                    <a:pt x="3725" y="615"/>
                    <a:pt x="3720" y="627"/>
                    <a:pt x="3720" y="630"/>
                  </a:cubicBezTo>
                  <a:cubicBezTo>
                    <a:pt x="3720" y="632"/>
                    <a:pt x="3721" y="633"/>
                    <a:pt x="3723" y="633"/>
                  </a:cubicBezTo>
                  <a:cubicBezTo>
                    <a:pt x="3725" y="633"/>
                    <a:pt x="3728" y="632"/>
                    <a:pt x="3731" y="630"/>
                  </a:cubicBezTo>
                  <a:cubicBezTo>
                    <a:pt x="3738" y="626"/>
                    <a:pt x="3743" y="620"/>
                    <a:pt x="3743" y="616"/>
                  </a:cubicBezTo>
                  <a:cubicBezTo>
                    <a:pt x="3742" y="613"/>
                    <a:pt x="3740" y="610"/>
                    <a:pt x="3736" y="610"/>
                  </a:cubicBezTo>
                  <a:moveTo>
                    <a:pt x="2490" y="591"/>
                  </a:moveTo>
                  <a:cubicBezTo>
                    <a:pt x="2487" y="591"/>
                    <a:pt x="2485" y="593"/>
                    <a:pt x="2485" y="597"/>
                  </a:cubicBezTo>
                  <a:cubicBezTo>
                    <a:pt x="2485" y="603"/>
                    <a:pt x="2489" y="610"/>
                    <a:pt x="2494" y="613"/>
                  </a:cubicBezTo>
                  <a:cubicBezTo>
                    <a:pt x="2495" y="614"/>
                    <a:pt x="2497" y="614"/>
                    <a:pt x="2498" y="614"/>
                  </a:cubicBezTo>
                  <a:cubicBezTo>
                    <a:pt x="2500" y="614"/>
                    <a:pt x="2502" y="612"/>
                    <a:pt x="2502" y="608"/>
                  </a:cubicBezTo>
                  <a:cubicBezTo>
                    <a:pt x="2502" y="602"/>
                    <a:pt x="2498" y="595"/>
                    <a:pt x="2494" y="592"/>
                  </a:cubicBezTo>
                  <a:cubicBezTo>
                    <a:pt x="2492" y="591"/>
                    <a:pt x="2491" y="591"/>
                    <a:pt x="2490" y="591"/>
                  </a:cubicBezTo>
                  <a:moveTo>
                    <a:pt x="271" y="574"/>
                  </a:moveTo>
                  <a:cubicBezTo>
                    <a:pt x="270" y="574"/>
                    <a:pt x="269" y="575"/>
                    <a:pt x="267" y="576"/>
                  </a:cubicBezTo>
                  <a:cubicBezTo>
                    <a:pt x="263" y="580"/>
                    <a:pt x="259" y="589"/>
                    <a:pt x="260" y="596"/>
                  </a:cubicBezTo>
                  <a:cubicBezTo>
                    <a:pt x="260" y="600"/>
                    <a:pt x="262" y="602"/>
                    <a:pt x="264" y="602"/>
                  </a:cubicBezTo>
                  <a:cubicBezTo>
                    <a:pt x="266" y="602"/>
                    <a:pt x="267" y="601"/>
                    <a:pt x="269" y="599"/>
                  </a:cubicBezTo>
                  <a:cubicBezTo>
                    <a:pt x="273" y="595"/>
                    <a:pt x="276" y="587"/>
                    <a:pt x="275" y="581"/>
                  </a:cubicBezTo>
                  <a:cubicBezTo>
                    <a:pt x="275" y="577"/>
                    <a:pt x="273" y="574"/>
                    <a:pt x="271" y="574"/>
                  </a:cubicBezTo>
                  <a:moveTo>
                    <a:pt x="3803" y="562"/>
                  </a:moveTo>
                  <a:cubicBezTo>
                    <a:pt x="3802" y="562"/>
                    <a:pt x="3800" y="563"/>
                    <a:pt x="3798" y="564"/>
                  </a:cubicBezTo>
                  <a:cubicBezTo>
                    <a:pt x="3792" y="569"/>
                    <a:pt x="3787" y="581"/>
                    <a:pt x="3787" y="585"/>
                  </a:cubicBezTo>
                  <a:cubicBezTo>
                    <a:pt x="3787" y="586"/>
                    <a:pt x="3788" y="587"/>
                    <a:pt x="3789" y="587"/>
                  </a:cubicBezTo>
                  <a:cubicBezTo>
                    <a:pt x="3791" y="587"/>
                    <a:pt x="3794" y="586"/>
                    <a:pt x="3798" y="583"/>
                  </a:cubicBezTo>
                  <a:cubicBezTo>
                    <a:pt x="3804" y="578"/>
                    <a:pt x="3809" y="571"/>
                    <a:pt x="3809" y="567"/>
                  </a:cubicBezTo>
                  <a:cubicBezTo>
                    <a:pt x="3809" y="565"/>
                    <a:pt x="3807" y="562"/>
                    <a:pt x="3803" y="562"/>
                  </a:cubicBezTo>
                  <a:moveTo>
                    <a:pt x="2440" y="559"/>
                  </a:moveTo>
                  <a:cubicBezTo>
                    <a:pt x="2437" y="559"/>
                    <a:pt x="2435" y="561"/>
                    <a:pt x="2435" y="565"/>
                  </a:cubicBezTo>
                  <a:cubicBezTo>
                    <a:pt x="2435" y="571"/>
                    <a:pt x="2439" y="577"/>
                    <a:pt x="2444" y="580"/>
                  </a:cubicBezTo>
                  <a:cubicBezTo>
                    <a:pt x="2445" y="581"/>
                    <a:pt x="2447" y="582"/>
                    <a:pt x="2448" y="582"/>
                  </a:cubicBezTo>
                  <a:cubicBezTo>
                    <a:pt x="2451" y="582"/>
                    <a:pt x="2452" y="580"/>
                    <a:pt x="2452" y="576"/>
                  </a:cubicBezTo>
                  <a:cubicBezTo>
                    <a:pt x="2452" y="570"/>
                    <a:pt x="2448" y="563"/>
                    <a:pt x="2444" y="560"/>
                  </a:cubicBezTo>
                  <a:cubicBezTo>
                    <a:pt x="2442" y="559"/>
                    <a:pt x="2441" y="559"/>
                    <a:pt x="2440" y="559"/>
                  </a:cubicBezTo>
                  <a:moveTo>
                    <a:pt x="318" y="532"/>
                  </a:moveTo>
                  <a:cubicBezTo>
                    <a:pt x="317" y="532"/>
                    <a:pt x="315" y="533"/>
                    <a:pt x="314" y="534"/>
                  </a:cubicBezTo>
                  <a:cubicBezTo>
                    <a:pt x="310" y="538"/>
                    <a:pt x="305" y="547"/>
                    <a:pt x="306" y="553"/>
                  </a:cubicBezTo>
                  <a:cubicBezTo>
                    <a:pt x="306" y="557"/>
                    <a:pt x="308" y="559"/>
                    <a:pt x="310" y="559"/>
                  </a:cubicBezTo>
                  <a:cubicBezTo>
                    <a:pt x="312" y="559"/>
                    <a:pt x="313" y="558"/>
                    <a:pt x="315" y="557"/>
                  </a:cubicBezTo>
                  <a:cubicBezTo>
                    <a:pt x="319" y="553"/>
                    <a:pt x="322" y="545"/>
                    <a:pt x="322" y="539"/>
                  </a:cubicBezTo>
                  <a:cubicBezTo>
                    <a:pt x="321" y="535"/>
                    <a:pt x="320" y="532"/>
                    <a:pt x="318" y="532"/>
                  </a:cubicBezTo>
                  <a:moveTo>
                    <a:pt x="2390" y="528"/>
                  </a:moveTo>
                  <a:cubicBezTo>
                    <a:pt x="2387" y="528"/>
                    <a:pt x="2385" y="531"/>
                    <a:pt x="2385" y="535"/>
                  </a:cubicBezTo>
                  <a:cubicBezTo>
                    <a:pt x="2385" y="541"/>
                    <a:pt x="2389" y="547"/>
                    <a:pt x="2393" y="550"/>
                  </a:cubicBezTo>
                  <a:cubicBezTo>
                    <a:pt x="2395" y="550"/>
                    <a:pt x="2396" y="551"/>
                    <a:pt x="2397" y="551"/>
                  </a:cubicBezTo>
                  <a:cubicBezTo>
                    <a:pt x="2400" y="551"/>
                    <a:pt x="2402" y="549"/>
                    <a:pt x="2402" y="545"/>
                  </a:cubicBezTo>
                  <a:cubicBezTo>
                    <a:pt x="2402" y="539"/>
                    <a:pt x="2398" y="532"/>
                    <a:pt x="2393" y="529"/>
                  </a:cubicBezTo>
                  <a:cubicBezTo>
                    <a:pt x="2392" y="529"/>
                    <a:pt x="2391" y="528"/>
                    <a:pt x="2390" y="528"/>
                  </a:cubicBezTo>
                  <a:moveTo>
                    <a:pt x="3870" y="506"/>
                  </a:moveTo>
                  <a:cubicBezTo>
                    <a:pt x="3868" y="506"/>
                    <a:pt x="3866" y="507"/>
                    <a:pt x="3863" y="509"/>
                  </a:cubicBezTo>
                  <a:cubicBezTo>
                    <a:pt x="3857" y="515"/>
                    <a:pt x="3852" y="526"/>
                    <a:pt x="3852" y="531"/>
                  </a:cubicBezTo>
                  <a:cubicBezTo>
                    <a:pt x="3852" y="532"/>
                    <a:pt x="3853" y="533"/>
                    <a:pt x="3855" y="533"/>
                  </a:cubicBezTo>
                  <a:cubicBezTo>
                    <a:pt x="3857" y="533"/>
                    <a:pt x="3860" y="531"/>
                    <a:pt x="3863" y="528"/>
                  </a:cubicBezTo>
                  <a:cubicBezTo>
                    <a:pt x="3869" y="523"/>
                    <a:pt x="3874" y="515"/>
                    <a:pt x="3874" y="511"/>
                  </a:cubicBezTo>
                  <a:cubicBezTo>
                    <a:pt x="3874" y="508"/>
                    <a:pt x="3872" y="506"/>
                    <a:pt x="3870" y="506"/>
                  </a:cubicBezTo>
                  <a:moveTo>
                    <a:pt x="2338" y="500"/>
                  </a:moveTo>
                  <a:cubicBezTo>
                    <a:pt x="2335" y="500"/>
                    <a:pt x="2333" y="503"/>
                    <a:pt x="2333" y="507"/>
                  </a:cubicBezTo>
                  <a:cubicBezTo>
                    <a:pt x="2333" y="513"/>
                    <a:pt x="2337" y="519"/>
                    <a:pt x="2342" y="522"/>
                  </a:cubicBezTo>
                  <a:cubicBezTo>
                    <a:pt x="2343" y="522"/>
                    <a:pt x="2344" y="523"/>
                    <a:pt x="2345" y="523"/>
                  </a:cubicBezTo>
                  <a:cubicBezTo>
                    <a:pt x="2348" y="523"/>
                    <a:pt x="2350" y="520"/>
                    <a:pt x="2350" y="516"/>
                  </a:cubicBezTo>
                  <a:cubicBezTo>
                    <a:pt x="2350" y="511"/>
                    <a:pt x="2346" y="504"/>
                    <a:pt x="2341" y="501"/>
                  </a:cubicBezTo>
                  <a:cubicBezTo>
                    <a:pt x="2340" y="501"/>
                    <a:pt x="2339" y="500"/>
                    <a:pt x="2338" y="500"/>
                  </a:cubicBezTo>
                  <a:moveTo>
                    <a:pt x="366" y="492"/>
                  </a:moveTo>
                  <a:cubicBezTo>
                    <a:pt x="365" y="492"/>
                    <a:pt x="363" y="492"/>
                    <a:pt x="362" y="493"/>
                  </a:cubicBezTo>
                  <a:cubicBezTo>
                    <a:pt x="357" y="497"/>
                    <a:pt x="353" y="505"/>
                    <a:pt x="354" y="511"/>
                  </a:cubicBezTo>
                  <a:cubicBezTo>
                    <a:pt x="354" y="515"/>
                    <a:pt x="356" y="517"/>
                    <a:pt x="358" y="517"/>
                  </a:cubicBezTo>
                  <a:cubicBezTo>
                    <a:pt x="359" y="517"/>
                    <a:pt x="361" y="516"/>
                    <a:pt x="363" y="515"/>
                  </a:cubicBezTo>
                  <a:cubicBezTo>
                    <a:pt x="367" y="511"/>
                    <a:pt x="370" y="504"/>
                    <a:pt x="370" y="498"/>
                  </a:cubicBezTo>
                  <a:cubicBezTo>
                    <a:pt x="369" y="494"/>
                    <a:pt x="368" y="492"/>
                    <a:pt x="366" y="492"/>
                  </a:cubicBezTo>
                  <a:moveTo>
                    <a:pt x="2285" y="476"/>
                  </a:moveTo>
                  <a:cubicBezTo>
                    <a:pt x="2282" y="476"/>
                    <a:pt x="2279" y="479"/>
                    <a:pt x="2279" y="484"/>
                  </a:cubicBezTo>
                  <a:cubicBezTo>
                    <a:pt x="2279" y="489"/>
                    <a:pt x="2283" y="495"/>
                    <a:pt x="2288" y="497"/>
                  </a:cubicBezTo>
                  <a:cubicBezTo>
                    <a:pt x="2289" y="498"/>
                    <a:pt x="2291" y="498"/>
                    <a:pt x="2292" y="498"/>
                  </a:cubicBezTo>
                  <a:cubicBezTo>
                    <a:pt x="2295" y="498"/>
                    <a:pt x="2297" y="496"/>
                    <a:pt x="2297" y="491"/>
                  </a:cubicBezTo>
                  <a:cubicBezTo>
                    <a:pt x="2297" y="486"/>
                    <a:pt x="2293" y="479"/>
                    <a:pt x="2288" y="477"/>
                  </a:cubicBezTo>
                  <a:cubicBezTo>
                    <a:pt x="2287" y="477"/>
                    <a:pt x="2286" y="476"/>
                    <a:pt x="2285" y="476"/>
                  </a:cubicBezTo>
                  <a:moveTo>
                    <a:pt x="2230" y="457"/>
                  </a:moveTo>
                  <a:cubicBezTo>
                    <a:pt x="2226" y="457"/>
                    <a:pt x="2223" y="460"/>
                    <a:pt x="2223" y="465"/>
                  </a:cubicBezTo>
                  <a:cubicBezTo>
                    <a:pt x="2223" y="471"/>
                    <a:pt x="2227" y="476"/>
                    <a:pt x="2233" y="477"/>
                  </a:cubicBezTo>
                  <a:cubicBezTo>
                    <a:pt x="2234" y="478"/>
                    <a:pt x="2235" y="478"/>
                    <a:pt x="2236" y="478"/>
                  </a:cubicBezTo>
                  <a:cubicBezTo>
                    <a:pt x="2239" y="478"/>
                    <a:pt x="2242" y="475"/>
                    <a:pt x="2242" y="471"/>
                  </a:cubicBezTo>
                  <a:cubicBezTo>
                    <a:pt x="2242" y="465"/>
                    <a:pt x="2238" y="459"/>
                    <a:pt x="2233" y="457"/>
                  </a:cubicBezTo>
                  <a:cubicBezTo>
                    <a:pt x="2232" y="457"/>
                    <a:pt x="2231" y="457"/>
                    <a:pt x="2230" y="457"/>
                  </a:cubicBezTo>
                  <a:moveTo>
                    <a:pt x="416" y="453"/>
                  </a:moveTo>
                  <a:cubicBezTo>
                    <a:pt x="414" y="453"/>
                    <a:pt x="413" y="454"/>
                    <a:pt x="411" y="455"/>
                  </a:cubicBezTo>
                  <a:cubicBezTo>
                    <a:pt x="407" y="458"/>
                    <a:pt x="402" y="466"/>
                    <a:pt x="403" y="472"/>
                  </a:cubicBezTo>
                  <a:cubicBezTo>
                    <a:pt x="403" y="476"/>
                    <a:pt x="405" y="478"/>
                    <a:pt x="407" y="478"/>
                  </a:cubicBezTo>
                  <a:cubicBezTo>
                    <a:pt x="409" y="478"/>
                    <a:pt x="410" y="477"/>
                    <a:pt x="412" y="476"/>
                  </a:cubicBezTo>
                  <a:cubicBezTo>
                    <a:pt x="417" y="472"/>
                    <a:pt x="420" y="465"/>
                    <a:pt x="419" y="459"/>
                  </a:cubicBezTo>
                  <a:cubicBezTo>
                    <a:pt x="419" y="455"/>
                    <a:pt x="418" y="453"/>
                    <a:pt x="416" y="453"/>
                  </a:cubicBezTo>
                  <a:moveTo>
                    <a:pt x="2173" y="443"/>
                  </a:moveTo>
                  <a:cubicBezTo>
                    <a:pt x="2168" y="443"/>
                    <a:pt x="2165" y="447"/>
                    <a:pt x="2165" y="452"/>
                  </a:cubicBezTo>
                  <a:cubicBezTo>
                    <a:pt x="2165" y="458"/>
                    <a:pt x="2169" y="463"/>
                    <a:pt x="2175" y="464"/>
                  </a:cubicBezTo>
                  <a:cubicBezTo>
                    <a:pt x="2175" y="464"/>
                    <a:pt x="2176" y="464"/>
                    <a:pt x="2177" y="464"/>
                  </a:cubicBezTo>
                  <a:cubicBezTo>
                    <a:pt x="2181" y="464"/>
                    <a:pt x="2185" y="461"/>
                    <a:pt x="2185" y="456"/>
                  </a:cubicBezTo>
                  <a:cubicBezTo>
                    <a:pt x="2185" y="450"/>
                    <a:pt x="2180" y="444"/>
                    <a:pt x="2175" y="443"/>
                  </a:cubicBezTo>
                  <a:cubicBezTo>
                    <a:pt x="2174" y="443"/>
                    <a:pt x="2174" y="443"/>
                    <a:pt x="2173" y="443"/>
                  </a:cubicBezTo>
                  <a:moveTo>
                    <a:pt x="3935" y="441"/>
                  </a:moveTo>
                  <a:cubicBezTo>
                    <a:pt x="3933" y="441"/>
                    <a:pt x="3931" y="442"/>
                    <a:pt x="3928" y="445"/>
                  </a:cubicBezTo>
                  <a:cubicBezTo>
                    <a:pt x="3922" y="452"/>
                    <a:pt x="3917" y="463"/>
                    <a:pt x="3917" y="468"/>
                  </a:cubicBezTo>
                  <a:cubicBezTo>
                    <a:pt x="3917" y="470"/>
                    <a:pt x="3918" y="471"/>
                    <a:pt x="3919" y="471"/>
                  </a:cubicBezTo>
                  <a:cubicBezTo>
                    <a:pt x="3921" y="471"/>
                    <a:pt x="3924" y="469"/>
                    <a:pt x="3928" y="465"/>
                  </a:cubicBezTo>
                  <a:cubicBezTo>
                    <a:pt x="3934" y="459"/>
                    <a:pt x="3938" y="450"/>
                    <a:pt x="3938" y="445"/>
                  </a:cubicBezTo>
                  <a:cubicBezTo>
                    <a:pt x="3938" y="443"/>
                    <a:pt x="3937" y="441"/>
                    <a:pt x="3935" y="441"/>
                  </a:cubicBezTo>
                  <a:moveTo>
                    <a:pt x="2113" y="436"/>
                  </a:moveTo>
                  <a:cubicBezTo>
                    <a:pt x="2107" y="436"/>
                    <a:pt x="2103" y="441"/>
                    <a:pt x="2103" y="446"/>
                  </a:cubicBezTo>
                  <a:cubicBezTo>
                    <a:pt x="2103" y="452"/>
                    <a:pt x="2108" y="456"/>
                    <a:pt x="2114" y="456"/>
                  </a:cubicBezTo>
                  <a:cubicBezTo>
                    <a:pt x="2114" y="456"/>
                    <a:pt x="2114" y="456"/>
                    <a:pt x="2114" y="456"/>
                  </a:cubicBezTo>
                  <a:cubicBezTo>
                    <a:pt x="2120" y="456"/>
                    <a:pt x="2124" y="453"/>
                    <a:pt x="2124" y="447"/>
                  </a:cubicBezTo>
                  <a:cubicBezTo>
                    <a:pt x="2124" y="442"/>
                    <a:pt x="2119" y="436"/>
                    <a:pt x="2114" y="436"/>
                  </a:cubicBezTo>
                  <a:cubicBezTo>
                    <a:pt x="2113" y="436"/>
                    <a:pt x="2113" y="436"/>
                    <a:pt x="2113" y="436"/>
                  </a:cubicBezTo>
                  <a:moveTo>
                    <a:pt x="2048" y="435"/>
                  </a:moveTo>
                  <a:cubicBezTo>
                    <a:pt x="2042" y="435"/>
                    <a:pt x="2037" y="440"/>
                    <a:pt x="2037" y="445"/>
                  </a:cubicBezTo>
                  <a:cubicBezTo>
                    <a:pt x="2037" y="451"/>
                    <a:pt x="2042" y="455"/>
                    <a:pt x="2049" y="455"/>
                  </a:cubicBezTo>
                  <a:cubicBezTo>
                    <a:pt x="2049" y="455"/>
                    <a:pt x="2049" y="455"/>
                    <a:pt x="2049" y="455"/>
                  </a:cubicBezTo>
                  <a:cubicBezTo>
                    <a:pt x="2055" y="455"/>
                    <a:pt x="2060" y="451"/>
                    <a:pt x="2060" y="446"/>
                  </a:cubicBezTo>
                  <a:cubicBezTo>
                    <a:pt x="2060" y="440"/>
                    <a:pt x="2055" y="435"/>
                    <a:pt x="2048" y="435"/>
                  </a:cubicBezTo>
                  <a:cubicBezTo>
                    <a:pt x="2048" y="435"/>
                    <a:pt x="2048" y="435"/>
                    <a:pt x="2048" y="435"/>
                  </a:cubicBezTo>
                  <a:moveTo>
                    <a:pt x="1975" y="432"/>
                  </a:moveTo>
                  <a:cubicBezTo>
                    <a:pt x="1969" y="432"/>
                    <a:pt x="1964" y="437"/>
                    <a:pt x="1964" y="442"/>
                  </a:cubicBezTo>
                  <a:cubicBezTo>
                    <a:pt x="1964" y="448"/>
                    <a:pt x="1969" y="453"/>
                    <a:pt x="1976" y="453"/>
                  </a:cubicBezTo>
                  <a:cubicBezTo>
                    <a:pt x="1977" y="453"/>
                    <a:pt x="1977" y="453"/>
                    <a:pt x="1977" y="453"/>
                  </a:cubicBezTo>
                  <a:cubicBezTo>
                    <a:pt x="1984" y="453"/>
                    <a:pt x="1989" y="449"/>
                    <a:pt x="1989" y="444"/>
                  </a:cubicBezTo>
                  <a:cubicBezTo>
                    <a:pt x="1989" y="438"/>
                    <a:pt x="1983" y="433"/>
                    <a:pt x="1976" y="432"/>
                  </a:cubicBezTo>
                  <a:cubicBezTo>
                    <a:pt x="1976" y="432"/>
                    <a:pt x="1975" y="432"/>
                    <a:pt x="1975" y="432"/>
                  </a:cubicBezTo>
                  <a:moveTo>
                    <a:pt x="1896" y="428"/>
                  </a:moveTo>
                  <a:cubicBezTo>
                    <a:pt x="1889" y="428"/>
                    <a:pt x="1884" y="432"/>
                    <a:pt x="1884" y="438"/>
                  </a:cubicBezTo>
                  <a:cubicBezTo>
                    <a:pt x="1884" y="444"/>
                    <a:pt x="1890" y="448"/>
                    <a:pt x="1898" y="449"/>
                  </a:cubicBezTo>
                  <a:cubicBezTo>
                    <a:pt x="1898" y="449"/>
                    <a:pt x="1899" y="449"/>
                    <a:pt x="1899" y="449"/>
                  </a:cubicBezTo>
                  <a:cubicBezTo>
                    <a:pt x="1906" y="449"/>
                    <a:pt x="1912" y="445"/>
                    <a:pt x="1912" y="440"/>
                  </a:cubicBezTo>
                  <a:cubicBezTo>
                    <a:pt x="1912" y="434"/>
                    <a:pt x="1905" y="428"/>
                    <a:pt x="1897" y="428"/>
                  </a:cubicBezTo>
                  <a:cubicBezTo>
                    <a:pt x="1897" y="428"/>
                    <a:pt x="1897" y="428"/>
                    <a:pt x="1896" y="428"/>
                  </a:cubicBezTo>
                  <a:moveTo>
                    <a:pt x="1812" y="422"/>
                  </a:moveTo>
                  <a:cubicBezTo>
                    <a:pt x="1805" y="422"/>
                    <a:pt x="1800" y="426"/>
                    <a:pt x="1800" y="432"/>
                  </a:cubicBezTo>
                  <a:cubicBezTo>
                    <a:pt x="1800" y="437"/>
                    <a:pt x="1806" y="442"/>
                    <a:pt x="1814" y="443"/>
                  </a:cubicBezTo>
                  <a:cubicBezTo>
                    <a:pt x="1815" y="443"/>
                    <a:pt x="1815" y="443"/>
                    <a:pt x="1816" y="443"/>
                  </a:cubicBezTo>
                  <a:cubicBezTo>
                    <a:pt x="1823" y="443"/>
                    <a:pt x="1829" y="439"/>
                    <a:pt x="1829" y="434"/>
                  </a:cubicBezTo>
                  <a:cubicBezTo>
                    <a:pt x="1829" y="428"/>
                    <a:pt x="1822" y="422"/>
                    <a:pt x="1814" y="422"/>
                  </a:cubicBezTo>
                  <a:cubicBezTo>
                    <a:pt x="1813" y="422"/>
                    <a:pt x="1813" y="422"/>
                    <a:pt x="1812" y="422"/>
                  </a:cubicBezTo>
                  <a:moveTo>
                    <a:pt x="467" y="419"/>
                  </a:moveTo>
                  <a:cubicBezTo>
                    <a:pt x="466" y="419"/>
                    <a:pt x="464" y="419"/>
                    <a:pt x="463" y="420"/>
                  </a:cubicBezTo>
                  <a:cubicBezTo>
                    <a:pt x="458" y="423"/>
                    <a:pt x="453" y="430"/>
                    <a:pt x="453" y="436"/>
                  </a:cubicBezTo>
                  <a:cubicBezTo>
                    <a:pt x="454" y="440"/>
                    <a:pt x="456" y="442"/>
                    <a:pt x="459" y="442"/>
                  </a:cubicBezTo>
                  <a:cubicBezTo>
                    <a:pt x="460" y="442"/>
                    <a:pt x="461" y="441"/>
                    <a:pt x="463" y="440"/>
                  </a:cubicBezTo>
                  <a:cubicBezTo>
                    <a:pt x="468" y="437"/>
                    <a:pt x="471" y="431"/>
                    <a:pt x="471" y="425"/>
                  </a:cubicBezTo>
                  <a:cubicBezTo>
                    <a:pt x="471" y="421"/>
                    <a:pt x="469" y="419"/>
                    <a:pt x="467" y="419"/>
                  </a:cubicBezTo>
                  <a:moveTo>
                    <a:pt x="1724" y="414"/>
                  </a:moveTo>
                  <a:cubicBezTo>
                    <a:pt x="1716" y="414"/>
                    <a:pt x="1711" y="419"/>
                    <a:pt x="1711" y="424"/>
                  </a:cubicBezTo>
                  <a:cubicBezTo>
                    <a:pt x="1711" y="430"/>
                    <a:pt x="1718" y="434"/>
                    <a:pt x="1726" y="435"/>
                  </a:cubicBezTo>
                  <a:cubicBezTo>
                    <a:pt x="1727" y="435"/>
                    <a:pt x="1728" y="435"/>
                    <a:pt x="1728" y="435"/>
                  </a:cubicBezTo>
                  <a:cubicBezTo>
                    <a:pt x="1736" y="435"/>
                    <a:pt x="1741" y="432"/>
                    <a:pt x="1741" y="427"/>
                  </a:cubicBezTo>
                  <a:cubicBezTo>
                    <a:pt x="1741" y="421"/>
                    <a:pt x="1734" y="415"/>
                    <a:pt x="1725" y="414"/>
                  </a:cubicBezTo>
                  <a:cubicBezTo>
                    <a:pt x="1725" y="414"/>
                    <a:pt x="1724" y="414"/>
                    <a:pt x="1724" y="414"/>
                  </a:cubicBezTo>
                  <a:moveTo>
                    <a:pt x="1632" y="406"/>
                  </a:moveTo>
                  <a:cubicBezTo>
                    <a:pt x="1625" y="406"/>
                    <a:pt x="1619" y="410"/>
                    <a:pt x="1619" y="415"/>
                  </a:cubicBezTo>
                  <a:cubicBezTo>
                    <a:pt x="1619" y="421"/>
                    <a:pt x="1626" y="426"/>
                    <a:pt x="1635" y="427"/>
                  </a:cubicBezTo>
                  <a:cubicBezTo>
                    <a:pt x="1635" y="427"/>
                    <a:pt x="1636" y="427"/>
                    <a:pt x="1637" y="427"/>
                  </a:cubicBezTo>
                  <a:cubicBezTo>
                    <a:pt x="1645" y="427"/>
                    <a:pt x="1650" y="424"/>
                    <a:pt x="1650" y="418"/>
                  </a:cubicBezTo>
                  <a:cubicBezTo>
                    <a:pt x="1650" y="413"/>
                    <a:pt x="1643" y="407"/>
                    <a:pt x="1634" y="406"/>
                  </a:cubicBezTo>
                  <a:cubicBezTo>
                    <a:pt x="1634" y="406"/>
                    <a:pt x="1633" y="406"/>
                    <a:pt x="1632" y="406"/>
                  </a:cubicBezTo>
                  <a:moveTo>
                    <a:pt x="1538" y="397"/>
                  </a:moveTo>
                  <a:cubicBezTo>
                    <a:pt x="1531" y="397"/>
                    <a:pt x="1525" y="401"/>
                    <a:pt x="1525" y="406"/>
                  </a:cubicBezTo>
                  <a:cubicBezTo>
                    <a:pt x="1525" y="412"/>
                    <a:pt x="1532" y="417"/>
                    <a:pt x="1541" y="418"/>
                  </a:cubicBezTo>
                  <a:cubicBezTo>
                    <a:pt x="1542" y="418"/>
                    <a:pt x="1543" y="418"/>
                    <a:pt x="1544" y="418"/>
                  </a:cubicBezTo>
                  <a:cubicBezTo>
                    <a:pt x="1551" y="418"/>
                    <a:pt x="1557" y="414"/>
                    <a:pt x="1557" y="409"/>
                  </a:cubicBezTo>
                  <a:cubicBezTo>
                    <a:pt x="1557" y="404"/>
                    <a:pt x="1549" y="398"/>
                    <a:pt x="1541" y="397"/>
                  </a:cubicBezTo>
                  <a:cubicBezTo>
                    <a:pt x="1540" y="397"/>
                    <a:pt x="1539" y="397"/>
                    <a:pt x="1538" y="397"/>
                  </a:cubicBezTo>
                  <a:moveTo>
                    <a:pt x="520" y="388"/>
                  </a:moveTo>
                  <a:cubicBezTo>
                    <a:pt x="519" y="388"/>
                    <a:pt x="518" y="389"/>
                    <a:pt x="516" y="390"/>
                  </a:cubicBezTo>
                  <a:cubicBezTo>
                    <a:pt x="511" y="392"/>
                    <a:pt x="506" y="398"/>
                    <a:pt x="506" y="404"/>
                  </a:cubicBezTo>
                  <a:cubicBezTo>
                    <a:pt x="507" y="408"/>
                    <a:pt x="509" y="411"/>
                    <a:pt x="512" y="411"/>
                  </a:cubicBezTo>
                  <a:cubicBezTo>
                    <a:pt x="513" y="411"/>
                    <a:pt x="515" y="410"/>
                    <a:pt x="516" y="409"/>
                  </a:cubicBezTo>
                  <a:cubicBezTo>
                    <a:pt x="521" y="407"/>
                    <a:pt x="525" y="401"/>
                    <a:pt x="525" y="395"/>
                  </a:cubicBezTo>
                  <a:cubicBezTo>
                    <a:pt x="524" y="391"/>
                    <a:pt x="523" y="388"/>
                    <a:pt x="520" y="388"/>
                  </a:cubicBezTo>
                  <a:moveTo>
                    <a:pt x="1443" y="387"/>
                  </a:moveTo>
                  <a:cubicBezTo>
                    <a:pt x="1436" y="387"/>
                    <a:pt x="1430" y="391"/>
                    <a:pt x="1430" y="397"/>
                  </a:cubicBezTo>
                  <a:cubicBezTo>
                    <a:pt x="1430" y="402"/>
                    <a:pt x="1437" y="407"/>
                    <a:pt x="1446" y="408"/>
                  </a:cubicBezTo>
                  <a:cubicBezTo>
                    <a:pt x="1447" y="408"/>
                    <a:pt x="1448" y="408"/>
                    <a:pt x="1448" y="408"/>
                  </a:cubicBezTo>
                  <a:cubicBezTo>
                    <a:pt x="1456" y="408"/>
                    <a:pt x="1462" y="405"/>
                    <a:pt x="1462" y="400"/>
                  </a:cubicBezTo>
                  <a:cubicBezTo>
                    <a:pt x="1462" y="394"/>
                    <a:pt x="1454" y="388"/>
                    <a:pt x="1446" y="388"/>
                  </a:cubicBezTo>
                  <a:cubicBezTo>
                    <a:pt x="1445" y="387"/>
                    <a:pt x="1444" y="387"/>
                    <a:pt x="1443" y="387"/>
                  </a:cubicBezTo>
                  <a:moveTo>
                    <a:pt x="1348" y="378"/>
                  </a:moveTo>
                  <a:cubicBezTo>
                    <a:pt x="1340" y="378"/>
                    <a:pt x="1334" y="382"/>
                    <a:pt x="1334" y="387"/>
                  </a:cubicBezTo>
                  <a:cubicBezTo>
                    <a:pt x="1334" y="393"/>
                    <a:pt x="1341" y="397"/>
                    <a:pt x="1350" y="398"/>
                  </a:cubicBezTo>
                  <a:cubicBezTo>
                    <a:pt x="1351" y="398"/>
                    <a:pt x="1352" y="399"/>
                    <a:pt x="1353" y="399"/>
                  </a:cubicBezTo>
                  <a:cubicBezTo>
                    <a:pt x="1360" y="399"/>
                    <a:pt x="1366" y="395"/>
                    <a:pt x="1366" y="390"/>
                  </a:cubicBezTo>
                  <a:cubicBezTo>
                    <a:pt x="1366" y="384"/>
                    <a:pt x="1359" y="379"/>
                    <a:pt x="1350" y="378"/>
                  </a:cubicBezTo>
                  <a:cubicBezTo>
                    <a:pt x="1349" y="378"/>
                    <a:pt x="1349" y="378"/>
                    <a:pt x="1348" y="378"/>
                  </a:cubicBezTo>
                  <a:moveTo>
                    <a:pt x="1253" y="369"/>
                  </a:moveTo>
                  <a:cubicBezTo>
                    <a:pt x="1245" y="369"/>
                    <a:pt x="1239" y="372"/>
                    <a:pt x="1239" y="378"/>
                  </a:cubicBezTo>
                  <a:cubicBezTo>
                    <a:pt x="1239" y="383"/>
                    <a:pt x="1246" y="388"/>
                    <a:pt x="1255" y="389"/>
                  </a:cubicBezTo>
                  <a:cubicBezTo>
                    <a:pt x="1256" y="389"/>
                    <a:pt x="1257" y="389"/>
                    <a:pt x="1258" y="389"/>
                  </a:cubicBezTo>
                  <a:cubicBezTo>
                    <a:pt x="1265" y="389"/>
                    <a:pt x="1271" y="386"/>
                    <a:pt x="1271" y="381"/>
                  </a:cubicBezTo>
                  <a:cubicBezTo>
                    <a:pt x="1271" y="375"/>
                    <a:pt x="1264" y="369"/>
                    <a:pt x="1256" y="369"/>
                  </a:cubicBezTo>
                  <a:cubicBezTo>
                    <a:pt x="1255" y="369"/>
                    <a:pt x="1254" y="369"/>
                    <a:pt x="1253" y="369"/>
                  </a:cubicBezTo>
                  <a:moveTo>
                    <a:pt x="3999" y="366"/>
                  </a:moveTo>
                  <a:cubicBezTo>
                    <a:pt x="3997" y="366"/>
                    <a:pt x="3994" y="369"/>
                    <a:pt x="3991" y="373"/>
                  </a:cubicBezTo>
                  <a:cubicBezTo>
                    <a:pt x="3985" y="380"/>
                    <a:pt x="3980" y="391"/>
                    <a:pt x="3980" y="396"/>
                  </a:cubicBezTo>
                  <a:cubicBezTo>
                    <a:pt x="3980" y="399"/>
                    <a:pt x="3981" y="400"/>
                    <a:pt x="3982" y="400"/>
                  </a:cubicBezTo>
                  <a:cubicBezTo>
                    <a:pt x="3984" y="400"/>
                    <a:pt x="3987" y="397"/>
                    <a:pt x="3991" y="393"/>
                  </a:cubicBezTo>
                  <a:cubicBezTo>
                    <a:pt x="3997" y="386"/>
                    <a:pt x="4001" y="376"/>
                    <a:pt x="4001" y="370"/>
                  </a:cubicBezTo>
                  <a:cubicBezTo>
                    <a:pt x="4001" y="368"/>
                    <a:pt x="4000" y="366"/>
                    <a:pt x="3999" y="366"/>
                  </a:cubicBezTo>
                  <a:moveTo>
                    <a:pt x="575" y="364"/>
                  </a:moveTo>
                  <a:cubicBezTo>
                    <a:pt x="574" y="364"/>
                    <a:pt x="573" y="364"/>
                    <a:pt x="572" y="365"/>
                  </a:cubicBezTo>
                  <a:cubicBezTo>
                    <a:pt x="567" y="367"/>
                    <a:pt x="561" y="372"/>
                    <a:pt x="561" y="378"/>
                  </a:cubicBezTo>
                  <a:cubicBezTo>
                    <a:pt x="562" y="383"/>
                    <a:pt x="564" y="385"/>
                    <a:pt x="568" y="385"/>
                  </a:cubicBezTo>
                  <a:cubicBezTo>
                    <a:pt x="569" y="385"/>
                    <a:pt x="570" y="385"/>
                    <a:pt x="572" y="384"/>
                  </a:cubicBezTo>
                  <a:cubicBezTo>
                    <a:pt x="577" y="382"/>
                    <a:pt x="581" y="376"/>
                    <a:pt x="581" y="371"/>
                  </a:cubicBezTo>
                  <a:cubicBezTo>
                    <a:pt x="580" y="366"/>
                    <a:pt x="578" y="364"/>
                    <a:pt x="575" y="364"/>
                  </a:cubicBezTo>
                  <a:moveTo>
                    <a:pt x="1160" y="360"/>
                  </a:moveTo>
                  <a:cubicBezTo>
                    <a:pt x="1153" y="360"/>
                    <a:pt x="1146" y="363"/>
                    <a:pt x="1146" y="369"/>
                  </a:cubicBezTo>
                  <a:cubicBezTo>
                    <a:pt x="1146" y="374"/>
                    <a:pt x="1153" y="379"/>
                    <a:pt x="1162" y="380"/>
                  </a:cubicBezTo>
                  <a:cubicBezTo>
                    <a:pt x="1163" y="380"/>
                    <a:pt x="1163" y="380"/>
                    <a:pt x="1164" y="380"/>
                  </a:cubicBezTo>
                  <a:cubicBezTo>
                    <a:pt x="1172" y="380"/>
                    <a:pt x="1177" y="377"/>
                    <a:pt x="1177" y="372"/>
                  </a:cubicBezTo>
                  <a:cubicBezTo>
                    <a:pt x="1177" y="366"/>
                    <a:pt x="1171" y="361"/>
                    <a:pt x="1162" y="360"/>
                  </a:cubicBezTo>
                  <a:cubicBezTo>
                    <a:pt x="1162" y="360"/>
                    <a:pt x="1161" y="360"/>
                    <a:pt x="1160" y="360"/>
                  </a:cubicBezTo>
                  <a:moveTo>
                    <a:pt x="1070" y="352"/>
                  </a:moveTo>
                  <a:cubicBezTo>
                    <a:pt x="1062" y="352"/>
                    <a:pt x="1056" y="355"/>
                    <a:pt x="1056" y="361"/>
                  </a:cubicBezTo>
                  <a:cubicBezTo>
                    <a:pt x="1056" y="366"/>
                    <a:pt x="1063" y="371"/>
                    <a:pt x="1071" y="372"/>
                  </a:cubicBezTo>
                  <a:cubicBezTo>
                    <a:pt x="1072" y="372"/>
                    <a:pt x="1073" y="372"/>
                    <a:pt x="1073" y="372"/>
                  </a:cubicBezTo>
                  <a:cubicBezTo>
                    <a:pt x="1080" y="372"/>
                    <a:pt x="1086" y="368"/>
                    <a:pt x="1086" y="363"/>
                  </a:cubicBezTo>
                  <a:cubicBezTo>
                    <a:pt x="1086" y="357"/>
                    <a:pt x="1080" y="352"/>
                    <a:pt x="1072" y="352"/>
                  </a:cubicBezTo>
                  <a:cubicBezTo>
                    <a:pt x="1071" y="352"/>
                    <a:pt x="1070" y="352"/>
                    <a:pt x="1070" y="352"/>
                  </a:cubicBezTo>
                  <a:moveTo>
                    <a:pt x="632" y="346"/>
                  </a:moveTo>
                  <a:cubicBezTo>
                    <a:pt x="631" y="346"/>
                    <a:pt x="631" y="346"/>
                    <a:pt x="630" y="346"/>
                  </a:cubicBezTo>
                  <a:cubicBezTo>
                    <a:pt x="624" y="347"/>
                    <a:pt x="619" y="353"/>
                    <a:pt x="619" y="359"/>
                  </a:cubicBezTo>
                  <a:cubicBezTo>
                    <a:pt x="619" y="363"/>
                    <a:pt x="623" y="366"/>
                    <a:pt x="627" y="366"/>
                  </a:cubicBezTo>
                  <a:cubicBezTo>
                    <a:pt x="628" y="366"/>
                    <a:pt x="629" y="366"/>
                    <a:pt x="629" y="366"/>
                  </a:cubicBezTo>
                  <a:cubicBezTo>
                    <a:pt x="635" y="364"/>
                    <a:pt x="639" y="359"/>
                    <a:pt x="639" y="354"/>
                  </a:cubicBezTo>
                  <a:cubicBezTo>
                    <a:pt x="639" y="349"/>
                    <a:pt x="636" y="346"/>
                    <a:pt x="632" y="346"/>
                  </a:cubicBezTo>
                  <a:moveTo>
                    <a:pt x="983" y="344"/>
                  </a:moveTo>
                  <a:cubicBezTo>
                    <a:pt x="976" y="344"/>
                    <a:pt x="969" y="348"/>
                    <a:pt x="970" y="354"/>
                  </a:cubicBezTo>
                  <a:cubicBezTo>
                    <a:pt x="970" y="359"/>
                    <a:pt x="976" y="364"/>
                    <a:pt x="984" y="365"/>
                  </a:cubicBezTo>
                  <a:cubicBezTo>
                    <a:pt x="984" y="365"/>
                    <a:pt x="985" y="365"/>
                    <a:pt x="986" y="365"/>
                  </a:cubicBezTo>
                  <a:cubicBezTo>
                    <a:pt x="993" y="365"/>
                    <a:pt x="998" y="361"/>
                    <a:pt x="998" y="356"/>
                  </a:cubicBezTo>
                  <a:cubicBezTo>
                    <a:pt x="998" y="350"/>
                    <a:pt x="993" y="345"/>
                    <a:pt x="985" y="345"/>
                  </a:cubicBezTo>
                  <a:cubicBezTo>
                    <a:pt x="984" y="345"/>
                    <a:pt x="984" y="344"/>
                    <a:pt x="983" y="344"/>
                  </a:cubicBezTo>
                  <a:moveTo>
                    <a:pt x="901" y="339"/>
                  </a:moveTo>
                  <a:cubicBezTo>
                    <a:pt x="894" y="339"/>
                    <a:pt x="888" y="343"/>
                    <a:pt x="888" y="348"/>
                  </a:cubicBezTo>
                  <a:cubicBezTo>
                    <a:pt x="888" y="354"/>
                    <a:pt x="894" y="359"/>
                    <a:pt x="901" y="359"/>
                  </a:cubicBezTo>
                  <a:cubicBezTo>
                    <a:pt x="902" y="359"/>
                    <a:pt x="902" y="359"/>
                    <a:pt x="903" y="359"/>
                  </a:cubicBezTo>
                  <a:cubicBezTo>
                    <a:pt x="909" y="359"/>
                    <a:pt x="915" y="355"/>
                    <a:pt x="915" y="350"/>
                  </a:cubicBezTo>
                  <a:cubicBezTo>
                    <a:pt x="915" y="344"/>
                    <a:pt x="909" y="339"/>
                    <a:pt x="902" y="339"/>
                  </a:cubicBezTo>
                  <a:cubicBezTo>
                    <a:pt x="902" y="339"/>
                    <a:pt x="901" y="339"/>
                    <a:pt x="901" y="339"/>
                  </a:cubicBezTo>
                  <a:moveTo>
                    <a:pt x="691" y="335"/>
                  </a:moveTo>
                  <a:cubicBezTo>
                    <a:pt x="691" y="335"/>
                    <a:pt x="691" y="335"/>
                    <a:pt x="690" y="335"/>
                  </a:cubicBezTo>
                  <a:cubicBezTo>
                    <a:pt x="685" y="336"/>
                    <a:pt x="679" y="341"/>
                    <a:pt x="679" y="347"/>
                  </a:cubicBezTo>
                  <a:cubicBezTo>
                    <a:pt x="679" y="352"/>
                    <a:pt x="684" y="355"/>
                    <a:pt x="689" y="355"/>
                  </a:cubicBezTo>
                  <a:cubicBezTo>
                    <a:pt x="689" y="355"/>
                    <a:pt x="690" y="355"/>
                    <a:pt x="690" y="355"/>
                  </a:cubicBezTo>
                  <a:cubicBezTo>
                    <a:pt x="696" y="355"/>
                    <a:pt x="700" y="350"/>
                    <a:pt x="700" y="344"/>
                  </a:cubicBezTo>
                  <a:cubicBezTo>
                    <a:pt x="700" y="339"/>
                    <a:pt x="697" y="335"/>
                    <a:pt x="691" y="335"/>
                  </a:cubicBezTo>
                  <a:moveTo>
                    <a:pt x="824" y="335"/>
                  </a:moveTo>
                  <a:cubicBezTo>
                    <a:pt x="818" y="335"/>
                    <a:pt x="812" y="339"/>
                    <a:pt x="812" y="345"/>
                  </a:cubicBezTo>
                  <a:cubicBezTo>
                    <a:pt x="812" y="351"/>
                    <a:pt x="817" y="355"/>
                    <a:pt x="824" y="355"/>
                  </a:cubicBezTo>
                  <a:cubicBezTo>
                    <a:pt x="825" y="355"/>
                    <a:pt x="825" y="355"/>
                    <a:pt x="825" y="355"/>
                  </a:cubicBezTo>
                  <a:cubicBezTo>
                    <a:pt x="832" y="355"/>
                    <a:pt x="837" y="351"/>
                    <a:pt x="837" y="346"/>
                  </a:cubicBezTo>
                  <a:cubicBezTo>
                    <a:pt x="837" y="340"/>
                    <a:pt x="832" y="335"/>
                    <a:pt x="825" y="335"/>
                  </a:cubicBezTo>
                  <a:cubicBezTo>
                    <a:pt x="825" y="335"/>
                    <a:pt x="824" y="335"/>
                    <a:pt x="824" y="335"/>
                  </a:cubicBezTo>
                  <a:moveTo>
                    <a:pt x="754" y="333"/>
                  </a:moveTo>
                  <a:cubicBezTo>
                    <a:pt x="748" y="333"/>
                    <a:pt x="743" y="338"/>
                    <a:pt x="743" y="343"/>
                  </a:cubicBezTo>
                  <a:cubicBezTo>
                    <a:pt x="743" y="349"/>
                    <a:pt x="748" y="353"/>
                    <a:pt x="754" y="353"/>
                  </a:cubicBezTo>
                  <a:cubicBezTo>
                    <a:pt x="754" y="353"/>
                    <a:pt x="754" y="353"/>
                    <a:pt x="754" y="353"/>
                  </a:cubicBezTo>
                  <a:cubicBezTo>
                    <a:pt x="760" y="353"/>
                    <a:pt x="765" y="349"/>
                    <a:pt x="765" y="344"/>
                  </a:cubicBezTo>
                  <a:cubicBezTo>
                    <a:pt x="765" y="338"/>
                    <a:pt x="760" y="333"/>
                    <a:pt x="754" y="333"/>
                  </a:cubicBezTo>
                  <a:cubicBezTo>
                    <a:pt x="754" y="333"/>
                    <a:pt x="754" y="333"/>
                    <a:pt x="754" y="333"/>
                  </a:cubicBezTo>
                  <a:moveTo>
                    <a:pt x="4044" y="311"/>
                  </a:moveTo>
                  <a:cubicBezTo>
                    <a:pt x="4043" y="311"/>
                    <a:pt x="4041" y="312"/>
                    <a:pt x="4039" y="314"/>
                  </a:cubicBezTo>
                  <a:cubicBezTo>
                    <a:pt x="4035" y="318"/>
                    <a:pt x="4032" y="326"/>
                    <a:pt x="4032" y="332"/>
                  </a:cubicBezTo>
                  <a:cubicBezTo>
                    <a:pt x="4032" y="335"/>
                    <a:pt x="4033" y="337"/>
                    <a:pt x="4035" y="337"/>
                  </a:cubicBezTo>
                  <a:cubicBezTo>
                    <a:pt x="4036" y="337"/>
                    <a:pt x="4038" y="336"/>
                    <a:pt x="4040" y="334"/>
                  </a:cubicBezTo>
                  <a:cubicBezTo>
                    <a:pt x="4044" y="330"/>
                    <a:pt x="4047" y="322"/>
                    <a:pt x="4047" y="316"/>
                  </a:cubicBezTo>
                  <a:cubicBezTo>
                    <a:pt x="4047" y="313"/>
                    <a:pt x="4046" y="311"/>
                    <a:pt x="4044" y="311"/>
                  </a:cubicBezTo>
                  <a:moveTo>
                    <a:pt x="4093" y="266"/>
                  </a:moveTo>
                  <a:cubicBezTo>
                    <a:pt x="4092" y="266"/>
                    <a:pt x="4090" y="267"/>
                    <a:pt x="4088" y="268"/>
                  </a:cubicBezTo>
                  <a:cubicBezTo>
                    <a:pt x="4083" y="272"/>
                    <a:pt x="4079" y="280"/>
                    <a:pt x="4079" y="285"/>
                  </a:cubicBezTo>
                  <a:cubicBezTo>
                    <a:pt x="4079" y="289"/>
                    <a:pt x="4081" y="291"/>
                    <a:pt x="4083" y="291"/>
                  </a:cubicBezTo>
                  <a:cubicBezTo>
                    <a:pt x="4085" y="291"/>
                    <a:pt x="4087" y="290"/>
                    <a:pt x="4089" y="288"/>
                  </a:cubicBezTo>
                  <a:cubicBezTo>
                    <a:pt x="4093" y="284"/>
                    <a:pt x="4097" y="276"/>
                    <a:pt x="4097" y="271"/>
                  </a:cubicBezTo>
                  <a:cubicBezTo>
                    <a:pt x="4096" y="267"/>
                    <a:pt x="4095" y="266"/>
                    <a:pt x="4093" y="266"/>
                  </a:cubicBezTo>
                  <a:moveTo>
                    <a:pt x="4149" y="225"/>
                  </a:moveTo>
                  <a:cubicBezTo>
                    <a:pt x="4148" y="225"/>
                    <a:pt x="4146" y="226"/>
                    <a:pt x="4144" y="227"/>
                  </a:cubicBezTo>
                  <a:cubicBezTo>
                    <a:pt x="4139" y="231"/>
                    <a:pt x="4133" y="237"/>
                    <a:pt x="4133" y="243"/>
                  </a:cubicBezTo>
                  <a:cubicBezTo>
                    <a:pt x="4134" y="247"/>
                    <a:pt x="4136" y="249"/>
                    <a:pt x="4139" y="249"/>
                  </a:cubicBezTo>
                  <a:cubicBezTo>
                    <a:pt x="4141" y="249"/>
                    <a:pt x="4143" y="248"/>
                    <a:pt x="4145" y="247"/>
                  </a:cubicBezTo>
                  <a:cubicBezTo>
                    <a:pt x="4150" y="243"/>
                    <a:pt x="4154" y="236"/>
                    <a:pt x="4153" y="230"/>
                  </a:cubicBezTo>
                  <a:cubicBezTo>
                    <a:pt x="4153" y="226"/>
                    <a:pt x="4152" y="225"/>
                    <a:pt x="4149" y="225"/>
                  </a:cubicBezTo>
                  <a:moveTo>
                    <a:pt x="4212" y="188"/>
                  </a:moveTo>
                  <a:cubicBezTo>
                    <a:pt x="4210" y="188"/>
                    <a:pt x="4208" y="188"/>
                    <a:pt x="4206" y="190"/>
                  </a:cubicBezTo>
                  <a:cubicBezTo>
                    <a:pt x="4200" y="193"/>
                    <a:pt x="4194" y="199"/>
                    <a:pt x="4194" y="205"/>
                  </a:cubicBezTo>
                  <a:cubicBezTo>
                    <a:pt x="4195" y="209"/>
                    <a:pt x="4198" y="211"/>
                    <a:pt x="4201" y="211"/>
                  </a:cubicBezTo>
                  <a:cubicBezTo>
                    <a:pt x="4203" y="211"/>
                    <a:pt x="4205" y="211"/>
                    <a:pt x="4207" y="210"/>
                  </a:cubicBezTo>
                  <a:cubicBezTo>
                    <a:pt x="4213" y="206"/>
                    <a:pt x="4217" y="199"/>
                    <a:pt x="4216" y="193"/>
                  </a:cubicBezTo>
                  <a:cubicBezTo>
                    <a:pt x="4216" y="190"/>
                    <a:pt x="4214" y="188"/>
                    <a:pt x="4212" y="188"/>
                  </a:cubicBezTo>
                  <a:moveTo>
                    <a:pt x="4279" y="155"/>
                  </a:moveTo>
                  <a:cubicBezTo>
                    <a:pt x="4277" y="155"/>
                    <a:pt x="4275" y="155"/>
                    <a:pt x="4273" y="156"/>
                  </a:cubicBezTo>
                  <a:cubicBezTo>
                    <a:pt x="4267" y="159"/>
                    <a:pt x="4260" y="165"/>
                    <a:pt x="4261" y="171"/>
                  </a:cubicBezTo>
                  <a:cubicBezTo>
                    <a:pt x="4261" y="176"/>
                    <a:pt x="4265" y="178"/>
                    <a:pt x="4269" y="178"/>
                  </a:cubicBezTo>
                  <a:cubicBezTo>
                    <a:pt x="4270" y="178"/>
                    <a:pt x="4272" y="178"/>
                    <a:pt x="4274" y="177"/>
                  </a:cubicBezTo>
                  <a:cubicBezTo>
                    <a:pt x="4280" y="174"/>
                    <a:pt x="4285" y="167"/>
                    <a:pt x="4284" y="161"/>
                  </a:cubicBezTo>
                  <a:cubicBezTo>
                    <a:pt x="4284" y="157"/>
                    <a:pt x="4282" y="155"/>
                    <a:pt x="4279" y="155"/>
                  </a:cubicBezTo>
                  <a:moveTo>
                    <a:pt x="4350" y="125"/>
                  </a:moveTo>
                  <a:cubicBezTo>
                    <a:pt x="4349" y="125"/>
                    <a:pt x="4347" y="126"/>
                    <a:pt x="4345" y="127"/>
                  </a:cubicBezTo>
                  <a:cubicBezTo>
                    <a:pt x="4338" y="129"/>
                    <a:pt x="4331" y="135"/>
                    <a:pt x="4332" y="141"/>
                  </a:cubicBezTo>
                  <a:cubicBezTo>
                    <a:pt x="4332" y="146"/>
                    <a:pt x="4336" y="149"/>
                    <a:pt x="4341" y="149"/>
                  </a:cubicBezTo>
                  <a:cubicBezTo>
                    <a:pt x="4342" y="149"/>
                    <a:pt x="4344" y="149"/>
                    <a:pt x="4345" y="148"/>
                  </a:cubicBezTo>
                  <a:cubicBezTo>
                    <a:pt x="4352" y="145"/>
                    <a:pt x="4357" y="138"/>
                    <a:pt x="4356" y="132"/>
                  </a:cubicBezTo>
                  <a:cubicBezTo>
                    <a:pt x="4356" y="127"/>
                    <a:pt x="4354" y="125"/>
                    <a:pt x="4350" y="125"/>
                  </a:cubicBezTo>
                  <a:moveTo>
                    <a:pt x="4425" y="99"/>
                  </a:moveTo>
                  <a:cubicBezTo>
                    <a:pt x="4424" y="99"/>
                    <a:pt x="4422" y="100"/>
                    <a:pt x="4420" y="100"/>
                  </a:cubicBezTo>
                  <a:cubicBezTo>
                    <a:pt x="4413" y="103"/>
                    <a:pt x="4406" y="108"/>
                    <a:pt x="4406" y="115"/>
                  </a:cubicBezTo>
                  <a:cubicBezTo>
                    <a:pt x="4407" y="120"/>
                    <a:pt x="4411" y="123"/>
                    <a:pt x="4416" y="123"/>
                  </a:cubicBezTo>
                  <a:cubicBezTo>
                    <a:pt x="4418" y="123"/>
                    <a:pt x="4419" y="123"/>
                    <a:pt x="4420" y="123"/>
                  </a:cubicBezTo>
                  <a:cubicBezTo>
                    <a:pt x="4427" y="121"/>
                    <a:pt x="4433" y="113"/>
                    <a:pt x="4432" y="106"/>
                  </a:cubicBezTo>
                  <a:cubicBezTo>
                    <a:pt x="4432" y="102"/>
                    <a:pt x="4429" y="99"/>
                    <a:pt x="4425" y="99"/>
                  </a:cubicBezTo>
                  <a:moveTo>
                    <a:pt x="4503" y="77"/>
                  </a:moveTo>
                  <a:cubicBezTo>
                    <a:pt x="4501" y="77"/>
                    <a:pt x="4500" y="77"/>
                    <a:pt x="4498" y="78"/>
                  </a:cubicBezTo>
                  <a:cubicBezTo>
                    <a:pt x="4491" y="80"/>
                    <a:pt x="4483" y="85"/>
                    <a:pt x="4484" y="92"/>
                  </a:cubicBezTo>
                  <a:cubicBezTo>
                    <a:pt x="4484" y="97"/>
                    <a:pt x="4489" y="101"/>
                    <a:pt x="4495" y="101"/>
                  </a:cubicBezTo>
                  <a:cubicBezTo>
                    <a:pt x="4496" y="101"/>
                    <a:pt x="4497" y="101"/>
                    <a:pt x="4498" y="101"/>
                  </a:cubicBezTo>
                  <a:cubicBezTo>
                    <a:pt x="4505" y="99"/>
                    <a:pt x="4511" y="92"/>
                    <a:pt x="4510" y="85"/>
                  </a:cubicBezTo>
                  <a:cubicBezTo>
                    <a:pt x="4510" y="79"/>
                    <a:pt x="4507" y="77"/>
                    <a:pt x="4503" y="77"/>
                  </a:cubicBezTo>
                  <a:moveTo>
                    <a:pt x="4582" y="58"/>
                  </a:moveTo>
                  <a:cubicBezTo>
                    <a:pt x="4581" y="58"/>
                    <a:pt x="4579" y="58"/>
                    <a:pt x="4578" y="58"/>
                  </a:cubicBezTo>
                  <a:cubicBezTo>
                    <a:pt x="4570" y="60"/>
                    <a:pt x="4563" y="65"/>
                    <a:pt x="4563" y="72"/>
                  </a:cubicBezTo>
                  <a:cubicBezTo>
                    <a:pt x="4564" y="78"/>
                    <a:pt x="4569" y="83"/>
                    <a:pt x="4575" y="83"/>
                  </a:cubicBezTo>
                  <a:cubicBezTo>
                    <a:pt x="4576" y="83"/>
                    <a:pt x="4577" y="83"/>
                    <a:pt x="4578" y="82"/>
                  </a:cubicBezTo>
                  <a:cubicBezTo>
                    <a:pt x="4585" y="81"/>
                    <a:pt x="4591" y="73"/>
                    <a:pt x="4590" y="66"/>
                  </a:cubicBezTo>
                  <a:cubicBezTo>
                    <a:pt x="4590" y="60"/>
                    <a:pt x="4587" y="58"/>
                    <a:pt x="4582" y="58"/>
                  </a:cubicBezTo>
                  <a:moveTo>
                    <a:pt x="4662" y="41"/>
                  </a:moveTo>
                  <a:cubicBezTo>
                    <a:pt x="4661" y="41"/>
                    <a:pt x="4660" y="41"/>
                    <a:pt x="4658" y="42"/>
                  </a:cubicBezTo>
                  <a:cubicBezTo>
                    <a:pt x="4651" y="43"/>
                    <a:pt x="4644" y="48"/>
                    <a:pt x="4644" y="55"/>
                  </a:cubicBezTo>
                  <a:cubicBezTo>
                    <a:pt x="4644" y="62"/>
                    <a:pt x="4649" y="67"/>
                    <a:pt x="4656" y="67"/>
                  </a:cubicBezTo>
                  <a:cubicBezTo>
                    <a:pt x="4656" y="67"/>
                    <a:pt x="4657" y="67"/>
                    <a:pt x="4658" y="67"/>
                  </a:cubicBezTo>
                  <a:cubicBezTo>
                    <a:pt x="4665" y="65"/>
                    <a:pt x="4671" y="58"/>
                    <a:pt x="4671" y="50"/>
                  </a:cubicBezTo>
                  <a:cubicBezTo>
                    <a:pt x="4671" y="44"/>
                    <a:pt x="4667" y="41"/>
                    <a:pt x="4662" y="41"/>
                  </a:cubicBezTo>
                  <a:moveTo>
                    <a:pt x="4742" y="28"/>
                  </a:moveTo>
                  <a:cubicBezTo>
                    <a:pt x="4741" y="28"/>
                    <a:pt x="4740" y="28"/>
                    <a:pt x="4739" y="28"/>
                  </a:cubicBezTo>
                  <a:cubicBezTo>
                    <a:pt x="4732" y="29"/>
                    <a:pt x="4725" y="34"/>
                    <a:pt x="4725" y="42"/>
                  </a:cubicBezTo>
                  <a:cubicBezTo>
                    <a:pt x="4725" y="49"/>
                    <a:pt x="4730" y="54"/>
                    <a:pt x="4737" y="54"/>
                  </a:cubicBezTo>
                  <a:cubicBezTo>
                    <a:pt x="4737" y="54"/>
                    <a:pt x="4738" y="54"/>
                    <a:pt x="4738" y="54"/>
                  </a:cubicBezTo>
                  <a:cubicBezTo>
                    <a:pt x="4746" y="53"/>
                    <a:pt x="4752" y="45"/>
                    <a:pt x="4752" y="38"/>
                  </a:cubicBezTo>
                  <a:cubicBezTo>
                    <a:pt x="4752" y="31"/>
                    <a:pt x="4748" y="28"/>
                    <a:pt x="4742" y="28"/>
                  </a:cubicBezTo>
                  <a:moveTo>
                    <a:pt x="4821" y="17"/>
                  </a:moveTo>
                  <a:cubicBezTo>
                    <a:pt x="4820" y="17"/>
                    <a:pt x="4820" y="17"/>
                    <a:pt x="4819" y="17"/>
                  </a:cubicBezTo>
                  <a:cubicBezTo>
                    <a:pt x="4812" y="18"/>
                    <a:pt x="4805" y="23"/>
                    <a:pt x="4805" y="31"/>
                  </a:cubicBezTo>
                  <a:cubicBezTo>
                    <a:pt x="4805" y="38"/>
                    <a:pt x="4810" y="44"/>
                    <a:pt x="4817" y="44"/>
                  </a:cubicBezTo>
                  <a:cubicBezTo>
                    <a:pt x="4817" y="44"/>
                    <a:pt x="4818" y="44"/>
                    <a:pt x="4818" y="44"/>
                  </a:cubicBezTo>
                  <a:cubicBezTo>
                    <a:pt x="4825" y="43"/>
                    <a:pt x="4832" y="35"/>
                    <a:pt x="4832" y="28"/>
                  </a:cubicBezTo>
                  <a:cubicBezTo>
                    <a:pt x="4832" y="21"/>
                    <a:pt x="4827" y="17"/>
                    <a:pt x="4821" y="17"/>
                  </a:cubicBezTo>
                  <a:moveTo>
                    <a:pt x="4899" y="9"/>
                  </a:moveTo>
                  <a:cubicBezTo>
                    <a:pt x="4898" y="9"/>
                    <a:pt x="4898" y="9"/>
                    <a:pt x="4897" y="9"/>
                  </a:cubicBezTo>
                  <a:cubicBezTo>
                    <a:pt x="4890" y="10"/>
                    <a:pt x="4884" y="15"/>
                    <a:pt x="4884" y="22"/>
                  </a:cubicBezTo>
                  <a:cubicBezTo>
                    <a:pt x="4883" y="30"/>
                    <a:pt x="4888" y="36"/>
                    <a:pt x="4895" y="36"/>
                  </a:cubicBezTo>
                  <a:cubicBezTo>
                    <a:pt x="4895" y="36"/>
                    <a:pt x="4896" y="36"/>
                    <a:pt x="4896" y="36"/>
                  </a:cubicBezTo>
                  <a:cubicBezTo>
                    <a:pt x="4903" y="35"/>
                    <a:pt x="4909" y="28"/>
                    <a:pt x="4909" y="20"/>
                  </a:cubicBezTo>
                  <a:cubicBezTo>
                    <a:pt x="4910" y="13"/>
                    <a:pt x="4905" y="9"/>
                    <a:pt x="4899" y="9"/>
                  </a:cubicBezTo>
                  <a:moveTo>
                    <a:pt x="4974" y="4"/>
                  </a:moveTo>
                  <a:cubicBezTo>
                    <a:pt x="4973" y="4"/>
                    <a:pt x="4973" y="4"/>
                    <a:pt x="4973" y="4"/>
                  </a:cubicBezTo>
                  <a:cubicBezTo>
                    <a:pt x="4966" y="4"/>
                    <a:pt x="4960" y="9"/>
                    <a:pt x="4960" y="16"/>
                  </a:cubicBezTo>
                  <a:cubicBezTo>
                    <a:pt x="4959" y="23"/>
                    <a:pt x="4964" y="30"/>
                    <a:pt x="4971" y="30"/>
                  </a:cubicBezTo>
                  <a:cubicBezTo>
                    <a:pt x="4971" y="30"/>
                    <a:pt x="4971" y="30"/>
                    <a:pt x="4972" y="30"/>
                  </a:cubicBezTo>
                  <a:cubicBezTo>
                    <a:pt x="4979" y="29"/>
                    <a:pt x="4984" y="22"/>
                    <a:pt x="4985" y="15"/>
                  </a:cubicBezTo>
                  <a:cubicBezTo>
                    <a:pt x="4985" y="8"/>
                    <a:pt x="4980" y="4"/>
                    <a:pt x="4974" y="4"/>
                  </a:cubicBezTo>
                  <a:moveTo>
                    <a:pt x="5045" y="0"/>
                  </a:moveTo>
                  <a:cubicBezTo>
                    <a:pt x="5045" y="0"/>
                    <a:pt x="5045" y="0"/>
                    <a:pt x="5045" y="0"/>
                  </a:cubicBezTo>
                  <a:cubicBezTo>
                    <a:pt x="5038" y="1"/>
                    <a:pt x="5033" y="5"/>
                    <a:pt x="5033" y="12"/>
                  </a:cubicBezTo>
                  <a:cubicBezTo>
                    <a:pt x="5032" y="19"/>
                    <a:pt x="5037" y="26"/>
                    <a:pt x="5043" y="26"/>
                  </a:cubicBezTo>
                  <a:cubicBezTo>
                    <a:pt x="5043" y="26"/>
                    <a:pt x="5044" y="26"/>
                    <a:pt x="5044" y="26"/>
                  </a:cubicBezTo>
                  <a:cubicBezTo>
                    <a:pt x="5050" y="25"/>
                    <a:pt x="5056" y="18"/>
                    <a:pt x="5056" y="11"/>
                  </a:cubicBezTo>
                  <a:cubicBezTo>
                    <a:pt x="5056" y="5"/>
                    <a:pt x="5051" y="0"/>
                    <a:pt x="50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1" name="Freeform 82"/>
            <p:cNvSpPr/>
            <p:nvPr/>
          </p:nvSpPr>
          <p:spPr bwMode="auto">
            <a:xfrm>
              <a:off x="13101638" y="10896600"/>
              <a:ext cx="58738" cy="65088"/>
            </a:xfrm>
            <a:custGeom>
              <a:avLst/>
              <a:gdLst>
                <a:gd name="T0" fmla="*/ 11 w 22"/>
                <a:gd name="T1" fmla="*/ 0 h 24"/>
                <a:gd name="T2" fmla="*/ 4 w 22"/>
                <a:gd name="T3" fmla="*/ 3 h 24"/>
                <a:gd name="T4" fmla="*/ 2 w 22"/>
                <a:gd name="T5" fmla="*/ 5 h 24"/>
                <a:gd name="T6" fmla="*/ 1 w 22"/>
                <a:gd name="T7" fmla="*/ 7 h 24"/>
                <a:gd name="T8" fmla="*/ 0 w 22"/>
                <a:gd name="T9" fmla="*/ 9 h 24"/>
                <a:gd name="T10" fmla="*/ 0 w 22"/>
                <a:gd name="T11" fmla="*/ 11 h 24"/>
                <a:gd name="T12" fmla="*/ 3 w 22"/>
                <a:gd name="T13" fmla="*/ 20 h 24"/>
                <a:gd name="T14" fmla="*/ 7 w 22"/>
                <a:gd name="T15" fmla="*/ 23 h 24"/>
                <a:gd name="T16" fmla="*/ 11 w 22"/>
                <a:gd name="T17" fmla="*/ 24 h 24"/>
                <a:gd name="T18" fmla="*/ 11 w 22"/>
                <a:gd name="T19" fmla="*/ 24 h 24"/>
                <a:gd name="T20" fmla="*/ 19 w 22"/>
                <a:gd name="T21" fmla="*/ 20 h 24"/>
                <a:gd name="T22" fmla="*/ 22 w 22"/>
                <a:gd name="T23" fmla="*/ 11 h 24"/>
                <a:gd name="T24" fmla="*/ 22 w 22"/>
                <a:gd name="T25" fmla="*/ 9 h 24"/>
                <a:gd name="T26" fmla="*/ 21 w 22"/>
                <a:gd name="T27" fmla="*/ 7 h 24"/>
                <a:gd name="T28" fmla="*/ 20 w 22"/>
                <a:gd name="T29" fmla="*/ 5 h 24"/>
                <a:gd name="T30" fmla="*/ 19 w 22"/>
                <a:gd name="T31" fmla="*/ 3 h 24"/>
                <a:gd name="T32" fmla="*/ 11 w 22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4">
                  <a:moveTo>
                    <a:pt x="11" y="0"/>
                  </a:moveTo>
                  <a:cubicBezTo>
                    <a:pt x="8" y="0"/>
                    <a:pt x="6" y="1"/>
                    <a:pt x="4" y="3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6"/>
                    <a:pt x="1" y="6"/>
                    <a:pt x="1" y="7"/>
                  </a:cubicBezTo>
                  <a:cubicBezTo>
                    <a:pt x="1" y="8"/>
                    <a:pt x="1" y="8"/>
                    <a:pt x="0" y="9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0" y="15"/>
                    <a:pt x="1" y="18"/>
                    <a:pt x="3" y="20"/>
                  </a:cubicBezTo>
                  <a:cubicBezTo>
                    <a:pt x="4" y="22"/>
                    <a:pt x="5" y="22"/>
                    <a:pt x="7" y="23"/>
                  </a:cubicBezTo>
                  <a:cubicBezTo>
                    <a:pt x="8" y="24"/>
                    <a:pt x="9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4" y="24"/>
                    <a:pt x="17" y="22"/>
                    <a:pt x="19" y="20"/>
                  </a:cubicBezTo>
                  <a:cubicBezTo>
                    <a:pt x="21" y="17"/>
                    <a:pt x="22" y="14"/>
                    <a:pt x="22" y="11"/>
                  </a:cubicBezTo>
                  <a:cubicBezTo>
                    <a:pt x="22" y="10"/>
                    <a:pt x="22" y="10"/>
                    <a:pt x="22" y="9"/>
                  </a:cubicBezTo>
                  <a:cubicBezTo>
                    <a:pt x="22" y="8"/>
                    <a:pt x="22" y="7"/>
                    <a:pt x="21" y="7"/>
                  </a:cubicBezTo>
                  <a:cubicBezTo>
                    <a:pt x="21" y="6"/>
                    <a:pt x="21" y="6"/>
                    <a:pt x="20" y="5"/>
                  </a:cubicBezTo>
                  <a:cubicBezTo>
                    <a:pt x="20" y="4"/>
                    <a:pt x="20" y="4"/>
                    <a:pt x="19" y="3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" name="Freeform 83"/>
            <p:cNvSpPr/>
            <p:nvPr/>
          </p:nvSpPr>
          <p:spPr bwMode="auto">
            <a:xfrm>
              <a:off x="-760413" y="13260388"/>
              <a:ext cx="42863" cy="31750"/>
            </a:xfrm>
            <a:custGeom>
              <a:avLst/>
              <a:gdLst>
                <a:gd name="T0" fmla="*/ 13 w 16"/>
                <a:gd name="T1" fmla="*/ 0 h 12"/>
                <a:gd name="T2" fmla="*/ 4 w 16"/>
                <a:gd name="T3" fmla="*/ 5 h 12"/>
                <a:gd name="T4" fmla="*/ 0 w 16"/>
                <a:gd name="T5" fmla="*/ 9 h 12"/>
                <a:gd name="T6" fmla="*/ 1 w 16"/>
                <a:gd name="T7" fmla="*/ 12 h 12"/>
                <a:gd name="T8" fmla="*/ 3 w 16"/>
                <a:gd name="T9" fmla="*/ 12 h 12"/>
                <a:gd name="T10" fmla="*/ 7 w 16"/>
                <a:gd name="T11" fmla="*/ 12 h 12"/>
                <a:gd name="T12" fmla="*/ 13 w 16"/>
                <a:gd name="T13" fmla="*/ 8 h 12"/>
                <a:gd name="T14" fmla="*/ 16 w 16"/>
                <a:gd name="T15" fmla="*/ 4 h 12"/>
                <a:gd name="T16" fmla="*/ 15 w 16"/>
                <a:gd name="T17" fmla="*/ 1 h 12"/>
                <a:gd name="T18" fmla="*/ 13 w 16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2">
                  <a:moveTo>
                    <a:pt x="13" y="0"/>
                  </a:moveTo>
                  <a:cubicBezTo>
                    <a:pt x="10" y="0"/>
                    <a:pt x="6" y="2"/>
                    <a:pt x="4" y="5"/>
                  </a:cubicBezTo>
                  <a:cubicBezTo>
                    <a:pt x="2" y="6"/>
                    <a:pt x="1" y="8"/>
                    <a:pt x="0" y="9"/>
                  </a:cubicBezTo>
                  <a:cubicBezTo>
                    <a:pt x="0" y="11"/>
                    <a:pt x="0" y="12"/>
                    <a:pt x="1" y="12"/>
                  </a:cubicBezTo>
                  <a:cubicBezTo>
                    <a:pt x="2" y="12"/>
                    <a:pt x="2" y="12"/>
                    <a:pt x="3" y="12"/>
                  </a:cubicBezTo>
                  <a:cubicBezTo>
                    <a:pt x="4" y="12"/>
                    <a:pt x="5" y="12"/>
                    <a:pt x="7" y="12"/>
                  </a:cubicBezTo>
                  <a:cubicBezTo>
                    <a:pt x="9" y="11"/>
                    <a:pt x="11" y="10"/>
                    <a:pt x="13" y="8"/>
                  </a:cubicBezTo>
                  <a:cubicBezTo>
                    <a:pt x="14" y="7"/>
                    <a:pt x="16" y="5"/>
                    <a:pt x="16" y="4"/>
                  </a:cubicBezTo>
                  <a:cubicBezTo>
                    <a:pt x="16" y="2"/>
                    <a:pt x="16" y="1"/>
                    <a:pt x="15" y="1"/>
                  </a:cubicBezTo>
                  <a:cubicBezTo>
                    <a:pt x="14" y="1"/>
                    <a:pt x="14" y="0"/>
                    <a:pt x="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" name="Freeform 84"/>
            <p:cNvSpPr>
              <a:spLocks noEditPoints="1"/>
            </p:cNvSpPr>
            <p:nvPr/>
          </p:nvSpPr>
          <p:spPr bwMode="auto">
            <a:xfrm>
              <a:off x="-639763" y="11180763"/>
              <a:ext cx="13595351" cy="2063750"/>
            </a:xfrm>
            <a:custGeom>
              <a:avLst/>
              <a:gdLst>
                <a:gd name="T0" fmla="*/ 2979 w 5050"/>
                <a:gd name="T1" fmla="*/ 740 h 766"/>
                <a:gd name="T2" fmla="*/ 2926 w 5050"/>
                <a:gd name="T3" fmla="*/ 733 h 766"/>
                <a:gd name="T4" fmla="*/ 3122 w 5050"/>
                <a:gd name="T5" fmla="*/ 729 h 766"/>
                <a:gd name="T6" fmla="*/ 2875 w 5050"/>
                <a:gd name="T7" fmla="*/ 734 h 766"/>
                <a:gd name="T8" fmla="*/ 3192 w 5050"/>
                <a:gd name="T9" fmla="*/ 723 h 766"/>
                <a:gd name="T10" fmla="*/ 3252 w 5050"/>
                <a:gd name="T11" fmla="*/ 725 h 766"/>
                <a:gd name="T12" fmla="*/ 2803 w 5050"/>
                <a:gd name="T13" fmla="*/ 711 h 766"/>
                <a:gd name="T14" fmla="*/ 89 w 5050"/>
                <a:gd name="T15" fmla="*/ 707 h 766"/>
                <a:gd name="T16" fmla="*/ 2752 w 5050"/>
                <a:gd name="T17" fmla="*/ 692 h 766"/>
                <a:gd name="T18" fmla="*/ 3463 w 5050"/>
                <a:gd name="T19" fmla="*/ 670 h 766"/>
                <a:gd name="T20" fmla="*/ 2707 w 5050"/>
                <a:gd name="T21" fmla="*/ 678 h 766"/>
                <a:gd name="T22" fmla="*/ 3541 w 5050"/>
                <a:gd name="T23" fmla="*/ 644 h 766"/>
                <a:gd name="T24" fmla="*/ 3531 w 5050"/>
                <a:gd name="T25" fmla="*/ 652 h 766"/>
                <a:gd name="T26" fmla="*/ 3610 w 5050"/>
                <a:gd name="T27" fmla="*/ 615 h 766"/>
                <a:gd name="T28" fmla="*/ 3611 w 5050"/>
                <a:gd name="T29" fmla="*/ 616 h 766"/>
                <a:gd name="T30" fmla="*/ 2587 w 5050"/>
                <a:gd name="T31" fmla="*/ 608 h 766"/>
                <a:gd name="T32" fmla="*/ 3676 w 5050"/>
                <a:gd name="T33" fmla="*/ 582 h 766"/>
                <a:gd name="T34" fmla="*/ 2555 w 5050"/>
                <a:gd name="T35" fmla="*/ 586 h 766"/>
                <a:gd name="T36" fmla="*/ 3745 w 5050"/>
                <a:gd name="T37" fmla="*/ 541 h 766"/>
                <a:gd name="T38" fmla="*/ 2490 w 5050"/>
                <a:gd name="T39" fmla="*/ 539 h 766"/>
                <a:gd name="T40" fmla="*/ 270 w 5050"/>
                <a:gd name="T41" fmla="*/ 547 h 766"/>
                <a:gd name="T42" fmla="*/ 2440 w 5050"/>
                <a:gd name="T43" fmla="*/ 506 h 766"/>
                <a:gd name="T44" fmla="*/ 3789 w 5050"/>
                <a:gd name="T45" fmla="*/ 512 h 766"/>
                <a:gd name="T46" fmla="*/ 331 w 5050"/>
                <a:gd name="T47" fmla="*/ 486 h 766"/>
                <a:gd name="T48" fmla="*/ 2335 w 5050"/>
                <a:gd name="T49" fmla="*/ 449 h 766"/>
                <a:gd name="T50" fmla="*/ 3866 w 5050"/>
                <a:gd name="T51" fmla="*/ 455 h 766"/>
                <a:gd name="T52" fmla="*/ 2285 w 5050"/>
                <a:gd name="T53" fmla="*/ 422 h 766"/>
                <a:gd name="T54" fmla="*/ 2241 w 5050"/>
                <a:gd name="T55" fmla="*/ 414 h 766"/>
                <a:gd name="T56" fmla="*/ 426 w 5050"/>
                <a:gd name="T57" fmla="*/ 402 h 766"/>
                <a:gd name="T58" fmla="*/ 2116 w 5050"/>
                <a:gd name="T59" fmla="*/ 391 h 766"/>
                <a:gd name="T60" fmla="*/ 3941 w 5050"/>
                <a:gd name="T61" fmla="*/ 383 h 766"/>
                <a:gd name="T62" fmla="*/ 1966 w 5050"/>
                <a:gd name="T63" fmla="*/ 383 h 766"/>
                <a:gd name="T64" fmla="*/ 1914 w 5050"/>
                <a:gd name="T65" fmla="*/ 381 h 766"/>
                <a:gd name="T66" fmla="*/ 477 w 5050"/>
                <a:gd name="T67" fmla="*/ 366 h 766"/>
                <a:gd name="T68" fmla="*/ 1735 w 5050"/>
                <a:gd name="T69" fmla="*/ 370 h 766"/>
                <a:gd name="T70" fmla="*/ 1633 w 5050"/>
                <a:gd name="T71" fmla="*/ 353 h 766"/>
                <a:gd name="T72" fmla="*/ 1545 w 5050"/>
                <a:gd name="T73" fmla="*/ 352 h 766"/>
                <a:gd name="T74" fmla="*/ 1539 w 5050"/>
                <a:gd name="T75" fmla="*/ 344 h 766"/>
                <a:gd name="T76" fmla="*/ 1450 w 5050"/>
                <a:gd name="T77" fmla="*/ 343 h 766"/>
                <a:gd name="T78" fmla="*/ 1444 w 5050"/>
                <a:gd name="T79" fmla="*/ 334 h 766"/>
                <a:gd name="T80" fmla="*/ 1370 w 5050"/>
                <a:gd name="T81" fmla="*/ 332 h 766"/>
                <a:gd name="T82" fmla="*/ 4002 w 5050"/>
                <a:gd name="T83" fmla="*/ 315 h 766"/>
                <a:gd name="T84" fmla="*/ 1276 w 5050"/>
                <a:gd name="T85" fmla="*/ 322 h 766"/>
                <a:gd name="T86" fmla="*/ 584 w 5050"/>
                <a:gd name="T87" fmla="*/ 310 h 766"/>
                <a:gd name="T88" fmla="*/ 1183 w 5050"/>
                <a:gd name="T89" fmla="*/ 312 h 766"/>
                <a:gd name="T90" fmla="*/ 1092 w 5050"/>
                <a:gd name="T91" fmla="*/ 304 h 766"/>
                <a:gd name="T92" fmla="*/ 986 w 5050"/>
                <a:gd name="T93" fmla="*/ 291 h 766"/>
                <a:gd name="T94" fmla="*/ 904 w 5050"/>
                <a:gd name="T95" fmla="*/ 285 h 766"/>
                <a:gd name="T96" fmla="*/ 698 w 5050"/>
                <a:gd name="T97" fmla="*/ 281 h 766"/>
                <a:gd name="T98" fmla="*/ 833 w 5050"/>
                <a:gd name="T99" fmla="*/ 289 h 766"/>
                <a:gd name="T100" fmla="*/ 761 w 5050"/>
                <a:gd name="T101" fmla="*/ 287 h 766"/>
                <a:gd name="T102" fmla="*/ 4050 w 5050"/>
                <a:gd name="T103" fmla="*/ 263 h 766"/>
                <a:gd name="T104" fmla="*/ 4142 w 5050"/>
                <a:gd name="T105" fmla="*/ 199 h 766"/>
                <a:gd name="T106" fmla="*/ 4226 w 5050"/>
                <a:gd name="T107" fmla="*/ 156 h 766"/>
                <a:gd name="T108" fmla="*/ 4352 w 5050"/>
                <a:gd name="T109" fmla="*/ 97 h 766"/>
                <a:gd name="T110" fmla="*/ 4426 w 5050"/>
                <a:gd name="T111" fmla="*/ 106 h 766"/>
                <a:gd name="T112" fmla="*/ 4582 w 5050"/>
                <a:gd name="T113" fmla="*/ 44 h 766"/>
                <a:gd name="T114" fmla="*/ 4656 w 5050"/>
                <a:gd name="T115" fmla="*/ 71 h 766"/>
                <a:gd name="T116" fmla="*/ 4739 w 5050"/>
                <a:gd name="T117" fmla="*/ 23 h 766"/>
                <a:gd name="T118" fmla="*/ 4878 w 5050"/>
                <a:gd name="T119" fmla="*/ 32 h 766"/>
                <a:gd name="T120" fmla="*/ 4978 w 5050"/>
                <a:gd name="T121" fmla="*/ 26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50" h="766">
                  <a:moveTo>
                    <a:pt x="13" y="752"/>
                  </a:moveTo>
                  <a:cubicBezTo>
                    <a:pt x="12" y="752"/>
                    <a:pt x="11" y="752"/>
                    <a:pt x="9" y="753"/>
                  </a:cubicBezTo>
                  <a:cubicBezTo>
                    <a:pt x="5" y="755"/>
                    <a:pt x="1" y="760"/>
                    <a:pt x="0" y="763"/>
                  </a:cubicBezTo>
                  <a:cubicBezTo>
                    <a:pt x="0" y="765"/>
                    <a:pt x="1" y="766"/>
                    <a:pt x="3" y="766"/>
                  </a:cubicBezTo>
                  <a:cubicBezTo>
                    <a:pt x="4" y="766"/>
                    <a:pt x="5" y="766"/>
                    <a:pt x="7" y="765"/>
                  </a:cubicBezTo>
                  <a:cubicBezTo>
                    <a:pt x="11" y="763"/>
                    <a:pt x="15" y="759"/>
                    <a:pt x="16" y="755"/>
                  </a:cubicBezTo>
                  <a:cubicBezTo>
                    <a:pt x="16" y="753"/>
                    <a:pt x="15" y="752"/>
                    <a:pt x="13" y="752"/>
                  </a:cubicBezTo>
                  <a:moveTo>
                    <a:pt x="2990" y="733"/>
                  </a:moveTo>
                  <a:cubicBezTo>
                    <a:pt x="2990" y="733"/>
                    <a:pt x="2990" y="733"/>
                    <a:pt x="2990" y="733"/>
                  </a:cubicBezTo>
                  <a:cubicBezTo>
                    <a:pt x="2984" y="733"/>
                    <a:pt x="2979" y="737"/>
                    <a:pt x="2979" y="740"/>
                  </a:cubicBezTo>
                  <a:cubicBezTo>
                    <a:pt x="2979" y="743"/>
                    <a:pt x="2983" y="746"/>
                    <a:pt x="2990" y="746"/>
                  </a:cubicBezTo>
                  <a:cubicBezTo>
                    <a:pt x="2990" y="746"/>
                    <a:pt x="2990" y="746"/>
                    <a:pt x="2990" y="746"/>
                  </a:cubicBezTo>
                  <a:cubicBezTo>
                    <a:pt x="2996" y="746"/>
                    <a:pt x="3001" y="743"/>
                    <a:pt x="3001" y="740"/>
                  </a:cubicBezTo>
                  <a:cubicBezTo>
                    <a:pt x="3001" y="736"/>
                    <a:pt x="2997" y="733"/>
                    <a:pt x="2990" y="733"/>
                  </a:cubicBezTo>
                  <a:moveTo>
                    <a:pt x="2925" y="733"/>
                  </a:moveTo>
                  <a:cubicBezTo>
                    <a:pt x="2920" y="733"/>
                    <a:pt x="2915" y="736"/>
                    <a:pt x="2915" y="739"/>
                  </a:cubicBezTo>
                  <a:cubicBezTo>
                    <a:pt x="2915" y="742"/>
                    <a:pt x="2920" y="745"/>
                    <a:pt x="2926" y="746"/>
                  </a:cubicBezTo>
                  <a:cubicBezTo>
                    <a:pt x="2926" y="746"/>
                    <a:pt x="2926" y="746"/>
                    <a:pt x="2927" y="746"/>
                  </a:cubicBezTo>
                  <a:cubicBezTo>
                    <a:pt x="2932" y="746"/>
                    <a:pt x="2937" y="743"/>
                    <a:pt x="2937" y="740"/>
                  </a:cubicBezTo>
                  <a:cubicBezTo>
                    <a:pt x="2937" y="737"/>
                    <a:pt x="2932" y="733"/>
                    <a:pt x="2926" y="733"/>
                  </a:cubicBezTo>
                  <a:cubicBezTo>
                    <a:pt x="2926" y="733"/>
                    <a:pt x="2925" y="733"/>
                    <a:pt x="2925" y="733"/>
                  </a:cubicBezTo>
                  <a:moveTo>
                    <a:pt x="3056" y="732"/>
                  </a:moveTo>
                  <a:cubicBezTo>
                    <a:pt x="3056" y="732"/>
                    <a:pt x="3056" y="732"/>
                    <a:pt x="3056" y="732"/>
                  </a:cubicBezTo>
                  <a:cubicBezTo>
                    <a:pt x="3049" y="732"/>
                    <a:pt x="3044" y="735"/>
                    <a:pt x="3044" y="739"/>
                  </a:cubicBezTo>
                  <a:cubicBezTo>
                    <a:pt x="3044" y="742"/>
                    <a:pt x="3049" y="744"/>
                    <a:pt x="3054" y="744"/>
                  </a:cubicBezTo>
                  <a:cubicBezTo>
                    <a:pt x="3055" y="744"/>
                    <a:pt x="3055" y="744"/>
                    <a:pt x="3055" y="744"/>
                  </a:cubicBezTo>
                  <a:cubicBezTo>
                    <a:pt x="3062" y="744"/>
                    <a:pt x="3067" y="741"/>
                    <a:pt x="3067" y="738"/>
                  </a:cubicBezTo>
                  <a:cubicBezTo>
                    <a:pt x="3067" y="735"/>
                    <a:pt x="3062" y="732"/>
                    <a:pt x="3056" y="732"/>
                  </a:cubicBezTo>
                  <a:moveTo>
                    <a:pt x="3124" y="729"/>
                  </a:moveTo>
                  <a:cubicBezTo>
                    <a:pt x="3123" y="729"/>
                    <a:pt x="3123" y="729"/>
                    <a:pt x="3122" y="729"/>
                  </a:cubicBezTo>
                  <a:cubicBezTo>
                    <a:pt x="3116" y="729"/>
                    <a:pt x="3111" y="732"/>
                    <a:pt x="3111" y="735"/>
                  </a:cubicBezTo>
                  <a:cubicBezTo>
                    <a:pt x="3110" y="738"/>
                    <a:pt x="3115" y="740"/>
                    <a:pt x="3120" y="740"/>
                  </a:cubicBezTo>
                  <a:cubicBezTo>
                    <a:pt x="3121" y="740"/>
                    <a:pt x="3121" y="740"/>
                    <a:pt x="3122" y="740"/>
                  </a:cubicBezTo>
                  <a:cubicBezTo>
                    <a:pt x="3128" y="740"/>
                    <a:pt x="3134" y="737"/>
                    <a:pt x="3134" y="734"/>
                  </a:cubicBezTo>
                  <a:cubicBezTo>
                    <a:pt x="3134" y="731"/>
                    <a:pt x="3129" y="729"/>
                    <a:pt x="3124" y="729"/>
                  </a:cubicBezTo>
                  <a:moveTo>
                    <a:pt x="2862" y="726"/>
                  </a:moveTo>
                  <a:cubicBezTo>
                    <a:pt x="2858" y="726"/>
                    <a:pt x="2855" y="728"/>
                    <a:pt x="2855" y="731"/>
                  </a:cubicBezTo>
                  <a:cubicBezTo>
                    <a:pt x="2855" y="734"/>
                    <a:pt x="2859" y="738"/>
                    <a:pt x="2865" y="739"/>
                  </a:cubicBezTo>
                  <a:cubicBezTo>
                    <a:pt x="2866" y="739"/>
                    <a:pt x="2867" y="739"/>
                    <a:pt x="2868" y="739"/>
                  </a:cubicBezTo>
                  <a:cubicBezTo>
                    <a:pt x="2872" y="739"/>
                    <a:pt x="2875" y="737"/>
                    <a:pt x="2875" y="734"/>
                  </a:cubicBezTo>
                  <a:cubicBezTo>
                    <a:pt x="2875" y="731"/>
                    <a:pt x="2871" y="727"/>
                    <a:pt x="2865" y="726"/>
                  </a:cubicBezTo>
                  <a:cubicBezTo>
                    <a:pt x="2864" y="726"/>
                    <a:pt x="2863" y="726"/>
                    <a:pt x="2862" y="726"/>
                  </a:cubicBezTo>
                  <a:moveTo>
                    <a:pt x="58" y="725"/>
                  </a:moveTo>
                  <a:cubicBezTo>
                    <a:pt x="57" y="725"/>
                    <a:pt x="55" y="726"/>
                    <a:pt x="53" y="727"/>
                  </a:cubicBezTo>
                  <a:cubicBezTo>
                    <a:pt x="49" y="730"/>
                    <a:pt x="45" y="735"/>
                    <a:pt x="45" y="738"/>
                  </a:cubicBezTo>
                  <a:cubicBezTo>
                    <a:pt x="45" y="740"/>
                    <a:pt x="45" y="741"/>
                    <a:pt x="47" y="741"/>
                  </a:cubicBezTo>
                  <a:cubicBezTo>
                    <a:pt x="48" y="741"/>
                    <a:pt x="50" y="740"/>
                    <a:pt x="52" y="739"/>
                  </a:cubicBezTo>
                  <a:cubicBezTo>
                    <a:pt x="56" y="736"/>
                    <a:pt x="60" y="731"/>
                    <a:pt x="60" y="728"/>
                  </a:cubicBezTo>
                  <a:cubicBezTo>
                    <a:pt x="60" y="726"/>
                    <a:pt x="59" y="725"/>
                    <a:pt x="58" y="725"/>
                  </a:cubicBezTo>
                  <a:moveTo>
                    <a:pt x="3192" y="723"/>
                  </a:moveTo>
                  <a:cubicBezTo>
                    <a:pt x="3191" y="723"/>
                    <a:pt x="3190" y="723"/>
                    <a:pt x="3189" y="723"/>
                  </a:cubicBezTo>
                  <a:cubicBezTo>
                    <a:pt x="3183" y="724"/>
                    <a:pt x="3178" y="727"/>
                    <a:pt x="3178" y="730"/>
                  </a:cubicBezTo>
                  <a:cubicBezTo>
                    <a:pt x="3178" y="732"/>
                    <a:pt x="3181" y="734"/>
                    <a:pt x="3186" y="734"/>
                  </a:cubicBezTo>
                  <a:cubicBezTo>
                    <a:pt x="3187" y="734"/>
                    <a:pt x="3188" y="734"/>
                    <a:pt x="3189" y="734"/>
                  </a:cubicBezTo>
                  <a:cubicBezTo>
                    <a:pt x="3196" y="733"/>
                    <a:pt x="3201" y="730"/>
                    <a:pt x="3201" y="727"/>
                  </a:cubicBezTo>
                  <a:cubicBezTo>
                    <a:pt x="3201" y="725"/>
                    <a:pt x="3197" y="723"/>
                    <a:pt x="3192" y="723"/>
                  </a:cubicBezTo>
                  <a:moveTo>
                    <a:pt x="3261" y="715"/>
                  </a:moveTo>
                  <a:cubicBezTo>
                    <a:pt x="3260" y="715"/>
                    <a:pt x="3259" y="715"/>
                    <a:pt x="3257" y="715"/>
                  </a:cubicBezTo>
                  <a:cubicBezTo>
                    <a:pt x="3251" y="716"/>
                    <a:pt x="3245" y="719"/>
                    <a:pt x="3245" y="722"/>
                  </a:cubicBezTo>
                  <a:cubicBezTo>
                    <a:pt x="3245" y="724"/>
                    <a:pt x="3248" y="725"/>
                    <a:pt x="3252" y="725"/>
                  </a:cubicBezTo>
                  <a:cubicBezTo>
                    <a:pt x="3254" y="725"/>
                    <a:pt x="3255" y="725"/>
                    <a:pt x="3257" y="724"/>
                  </a:cubicBezTo>
                  <a:cubicBezTo>
                    <a:pt x="3264" y="723"/>
                    <a:pt x="3269" y="721"/>
                    <a:pt x="3269" y="718"/>
                  </a:cubicBezTo>
                  <a:cubicBezTo>
                    <a:pt x="3269" y="716"/>
                    <a:pt x="3266" y="715"/>
                    <a:pt x="3261" y="715"/>
                  </a:cubicBezTo>
                  <a:moveTo>
                    <a:pt x="2803" y="711"/>
                  </a:moveTo>
                  <a:cubicBezTo>
                    <a:pt x="2800" y="711"/>
                    <a:pt x="2797" y="713"/>
                    <a:pt x="2797" y="715"/>
                  </a:cubicBezTo>
                  <a:cubicBezTo>
                    <a:pt x="2797" y="719"/>
                    <a:pt x="2801" y="723"/>
                    <a:pt x="2807" y="724"/>
                  </a:cubicBezTo>
                  <a:cubicBezTo>
                    <a:pt x="2808" y="725"/>
                    <a:pt x="2810" y="725"/>
                    <a:pt x="2811" y="725"/>
                  </a:cubicBezTo>
                  <a:cubicBezTo>
                    <a:pt x="2814" y="725"/>
                    <a:pt x="2817" y="724"/>
                    <a:pt x="2817" y="721"/>
                  </a:cubicBezTo>
                  <a:cubicBezTo>
                    <a:pt x="2817" y="718"/>
                    <a:pt x="2812" y="714"/>
                    <a:pt x="2807" y="712"/>
                  </a:cubicBezTo>
                  <a:cubicBezTo>
                    <a:pt x="2806" y="712"/>
                    <a:pt x="2804" y="711"/>
                    <a:pt x="2803" y="711"/>
                  </a:cubicBezTo>
                  <a:moveTo>
                    <a:pt x="3331" y="703"/>
                  </a:moveTo>
                  <a:cubicBezTo>
                    <a:pt x="3329" y="703"/>
                    <a:pt x="3327" y="703"/>
                    <a:pt x="3326" y="703"/>
                  </a:cubicBezTo>
                  <a:cubicBezTo>
                    <a:pt x="3319" y="705"/>
                    <a:pt x="3314" y="708"/>
                    <a:pt x="3314" y="710"/>
                  </a:cubicBezTo>
                  <a:cubicBezTo>
                    <a:pt x="3314" y="712"/>
                    <a:pt x="3316" y="713"/>
                    <a:pt x="3319" y="713"/>
                  </a:cubicBezTo>
                  <a:cubicBezTo>
                    <a:pt x="3321" y="713"/>
                    <a:pt x="3323" y="712"/>
                    <a:pt x="3325" y="712"/>
                  </a:cubicBezTo>
                  <a:cubicBezTo>
                    <a:pt x="3332" y="711"/>
                    <a:pt x="3337" y="708"/>
                    <a:pt x="3337" y="706"/>
                  </a:cubicBezTo>
                  <a:cubicBezTo>
                    <a:pt x="3337" y="704"/>
                    <a:pt x="3335" y="703"/>
                    <a:pt x="3331" y="703"/>
                  </a:cubicBezTo>
                  <a:moveTo>
                    <a:pt x="102" y="692"/>
                  </a:moveTo>
                  <a:cubicBezTo>
                    <a:pt x="101" y="692"/>
                    <a:pt x="99" y="693"/>
                    <a:pt x="97" y="694"/>
                  </a:cubicBezTo>
                  <a:cubicBezTo>
                    <a:pt x="93" y="698"/>
                    <a:pt x="89" y="703"/>
                    <a:pt x="89" y="707"/>
                  </a:cubicBezTo>
                  <a:cubicBezTo>
                    <a:pt x="89" y="708"/>
                    <a:pt x="90" y="709"/>
                    <a:pt x="91" y="709"/>
                  </a:cubicBezTo>
                  <a:cubicBezTo>
                    <a:pt x="92" y="709"/>
                    <a:pt x="94" y="708"/>
                    <a:pt x="96" y="707"/>
                  </a:cubicBezTo>
                  <a:cubicBezTo>
                    <a:pt x="101" y="703"/>
                    <a:pt x="104" y="698"/>
                    <a:pt x="104" y="695"/>
                  </a:cubicBezTo>
                  <a:cubicBezTo>
                    <a:pt x="104" y="693"/>
                    <a:pt x="104" y="692"/>
                    <a:pt x="102" y="692"/>
                  </a:cubicBezTo>
                  <a:moveTo>
                    <a:pt x="2747" y="691"/>
                  </a:moveTo>
                  <a:cubicBezTo>
                    <a:pt x="2744" y="691"/>
                    <a:pt x="2742" y="692"/>
                    <a:pt x="2742" y="694"/>
                  </a:cubicBezTo>
                  <a:cubicBezTo>
                    <a:pt x="2742" y="698"/>
                    <a:pt x="2746" y="702"/>
                    <a:pt x="2751" y="704"/>
                  </a:cubicBezTo>
                  <a:cubicBezTo>
                    <a:pt x="2753" y="705"/>
                    <a:pt x="2755" y="705"/>
                    <a:pt x="2757" y="705"/>
                  </a:cubicBezTo>
                  <a:cubicBezTo>
                    <a:pt x="2759" y="705"/>
                    <a:pt x="2761" y="704"/>
                    <a:pt x="2761" y="702"/>
                  </a:cubicBezTo>
                  <a:cubicBezTo>
                    <a:pt x="2761" y="699"/>
                    <a:pt x="2757" y="694"/>
                    <a:pt x="2752" y="692"/>
                  </a:cubicBezTo>
                  <a:cubicBezTo>
                    <a:pt x="2750" y="691"/>
                    <a:pt x="2748" y="691"/>
                    <a:pt x="2747" y="691"/>
                  </a:cubicBezTo>
                  <a:moveTo>
                    <a:pt x="3401" y="688"/>
                  </a:moveTo>
                  <a:cubicBezTo>
                    <a:pt x="3399" y="688"/>
                    <a:pt x="3397" y="688"/>
                    <a:pt x="3394" y="689"/>
                  </a:cubicBezTo>
                  <a:cubicBezTo>
                    <a:pt x="3388" y="690"/>
                    <a:pt x="3382" y="693"/>
                    <a:pt x="3382" y="695"/>
                  </a:cubicBezTo>
                  <a:cubicBezTo>
                    <a:pt x="3382" y="697"/>
                    <a:pt x="3384" y="697"/>
                    <a:pt x="3386" y="697"/>
                  </a:cubicBezTo>
                  <a:cubicBezTo>
                    <a:pt x="3388" y="697"/>
                    <a:pt x="3391" y="697"/>
                    <a:pt x="3394" y="696"/>
                  </a:cubicBezTo>
                  <a:cubicBezTo>
                    <a:pt x="3400" y="694"/>
                    <a:pt x="3406" y="692"/>
                    <a:pt x="3406" y="689"/>
                  </a:cubicBezTo>
                  <a:cubicBezTo>
                    <a:pt x="3406" y="688"/>
                    <a:pt x="3404" y="688"/>
                    <a:pt x="3401" y="688"/>
                  </a:cubicBezTo>
                  <a:moveTo>
                    <a:pt x="3471" y="668"/>
                  </a:moveTo>
                  <a:cubicBezTo>
                    <a:pt x="3469" y="668"/>
                    <a:pt x="3466" y="669"/>
                    <a:pt x="3463" y="670"/>
                  </a:cubicBezTo>
                  <a:cubicBezTo>
                    <a:pt x="3456" y="672"/>
                    <a:pt x="3451" y="675"/>
                    <a:pt x="3451" y="677"/>
                  </a:cubicBezTo>
                  <a:cubicBezTo>
                    <a:pt x="3451" y="678"/>
                    <a:pt x="3452" y="678"/>
                    <a:pt x="3453" y="678"/>
                  </a:cubicBezTo>
                  <a:cubicBezTo>
                    <a:pt x="3455" y="678"/>
                    <a:pt x="3459" y="677"/>
                    <a:pt x="3462" y="676"/>
                  </a:cubicBezTo>
                  <a:cubicBezTo>
                    <a:pt x="3469" y="674"/>
                    <a:pt x="3474" y="671"/>
                    <a:pt x="3474" y="669"/>
                  </a:cubicBezTo>
                  <a:cubicBezTo>
                    <a:pt x="3475" y="669"/>
                    <a:pt x="3473" y="668"/>
                    <a:pt x="3471" y="668"/>
                  </a:cubicBezTo>
                  <a:moveTo>
                    <a:pt x="2693" y="666"/>
                  </a:moveTo>
                  <a:cubicBezTo>
                    <a:pt x="2691" y="666"/>
                    <a:pt x="2689" y="667"/>
                    <a:pt x="2689" y="669"/>
                  </a:cubicBezTo>
                  <a:cubicBezTo>
                    <a:pt x="2689" y="672"/>
                    <a:pt x="2693" y="677"/>
                    <a:pt x="2698" y="679"/>
                  </a:cubicBezTo>
                  <a:cubicBezTo>
                    <a:pt x="2700" y="680"/>
                    <a:pt x="2702" y="681"/>
                    <a:pt x="2704" y="681"/>
                  </a:cubicBezTo>
                  <a:cubicBezTo>
                    <a:pt x="2706" y="681"/>
                    <a:pt x="2707" y="680"/>
                    <a:pt x="2707" y="678"/>
                  </a:cubicBezTo>
                  <a:cubicBezTo>
                    <a:pt x="2707" y="675"/>
                    <a:pt x="2703" y="670"/>
                    <a:pt x="2698" y="667"/>
                  </a:cubicBezTo>
                  <a:cubicBezTo>
                    <a:pt x="2696" y="666"/>
                    <a:pt x="2694" y="666"/>
                    <a:pt x="2693" y="666"/>
                  </a:cubicBezTo>
                  <a:moveTo>
                    <a:pt x="146" y="655"/>
                  </a:moveTo>
                  <a:cubicBezTo>
                    <a:pt x="145" y="655"/>
                    <a:pt x="143" y="656"/>
                    <a:pt x="141" y="658"/>
                  </a:cubicBezTo>
                  <a:cubicBezTo>
                    <a:pt x="137" y="661"/>
                    <a:pt x="133" y="667"/>
                    <a:pt x="133" y="671"/>
                  </a:cubicBezTo>
                  <a:cubicBezTo>
                    <a:pt x="133" y="672"/>
                    <a:pt x="134" y="673"/>
                    <a:pt x="135" y="673"/>
                  </a:cubicBezTo>
                  <a:cubicBezTo>
                    <a:pt x="136" y="673"/>
                    <a:pt x="139" y="672"/>
                    <a:pt x="141" y="670"/>
                  </a:cubicBezTo>
                  <a:cubicBezTo>
                    <a:pt x="145" y="666"/>
                    <a:pt x="149" y="661"/>
                    <a:pt x="149" y="657"/>
                  </a:cubicBezTo>
                  <a:cubicBezTo>
                    <a:pt x="149" y="656"/>
                    <a:pt x="148" y="655"/>
                    <a:pt x="146" y="655"/>
                  </a:cubicBezTo>
                  <a:moveTo>
                    <a:pt x="3541" y="644"/>
                  </a:moveTo>
                  <a:cubicBezTo>
                    <a:pt x="3539" y="644"/>
                    <a:pt x="3535" y="645"/>
                    <a:pt x="3531" y="646"/>
                  </a:cubicBezTo>
                  <a:cubicBezTo>
                    <a:pt x="3525" y="649"/>
                    <a:pt x="3519" y="652"/>
                    <a:pt x="3519" y="654"/>
                  </a:cubicBezTo>
                  <a:cubicBezTo>
                    <a:pt x="3519" y="654"/>
                    <a:pt x="3520" y="655"/>
                    <a:pt x="3520" y="655"/>
                  </a:cubicBezTo>
                  <a:cubicBezTo>
                    <a:pt x="3522" y="654"/>
                    <a:pt x="3524" y="653"/>
                    <a:pt x="3526" y="652"/>
                  </a:cubicBezTo>
                  <a:cubicBezTo>
                    <a:pt x="3533" y="648"/>
                    <a:pt x="3539" y="646"/>
                    <a:pt x="3539" y="646"/>
                  </a:cubicBezTo>
                  <a:cubicBezTo>
                    <a:pt x="3539" y="646"/>
                    <a:pt x="3540" y="646"/>
                    <a:pt x="3540" y="646"/>
                  </a:cubicBezTo>
                  <a:cubicBezTo>
                    <a:pt x="3540" y="646"/>
                    <a:pt x="3534" y="649"/>
                    <a:pt x="3527" y="652"/>
                  </a:cubicBezTo>
                  <a:cubicBezTo>
                    <a:pt x="3525" y="653"/>
                    <a:pt x="3522" y="654"/>
                    <a:pt x="3521" y="655"/>
                  </a:cubicBezTo>
                  <a:cubicBezTo>
                    <a:pt x="3521" y="655"/>
                    <a:pt x="3521" y="655"/>
                    <a:pt x="3521" y="655"/>
                  </a:cubicBezTo>
                  <a:cubicBezTo>
                    <a:pt x="3523" y="655"/>
                    <a:pt x="3527" y="654"/>
                    <a:pt x="3531" y="652"/>
                  </a:cubicBezTo>
                  <a:cubicBezTo>
                    <a:pt x="3538" y="650"/>
                    <a:pt x="3543" y="646"/>
                    <a:pt x="3543" y="645"/>
                  </a:cubicBezTo>
                  <a:cubicBezTo>
                    <a:pt x="3543" y="644"/>
                    <a:pt x="3542" y="644"/>
                    <a:pt x="3541" y="644"/>
                  </a:cubicBezTo>
                  <a:moveTo>
                    <a:pt x="2641" y="637"/>
                  </a:moveTo>
                  <a:cubicBezTo>
                    <a:pt x="2639" y="637"/>
                    <a:pt x="2638" y="638"/>
                    <a:pt x="2638" y="640"/>
                  </a:cubicBezTo>
                  <a:cubicBezTo>
                    <a:pt x="2637" y="643"/>
                    <a:pt x="2641" y="647"/>
                    <a:pt x="2646" y="650"/>
                  </a:cubicBezTo>
                  <a:cubicBezTo>
                    <a:pt x="2649" y="652"/>
                    <a:pt x="2651" y="652"/>
                    <a:pt x="2652" y="652"/>
                  </a:cubicBezTo>
                  <a:cubicBezTo>
                    <a:pt x="2654" y="652"/>
                    <a:pt x="2655" y="652"/>
                    <a:pt x="2655" y="650"/>
                  </a:cubicBezTo>
                  <a:cubicBezTo>
                    <a:pt x="2655" y="647"/>
                    <a:pt x="2651" y="642"/>
                    <a:pt x="2646" y="639"/>
                  </a:cubicBezTo>
                  <a:cubicBezTo>
                    <a:pt x="2644" y="637"/>
                    <a:pt x="2642" y="637"/>
                    <a:pt x="2641" y="637"/>
                  </a:cubicBezTo>
                  <a:moveTo>
                    <a:pt x="3610" y="615"/>
                  </a:moveTo>
                  <a:cubicBezTo>
                    <a:pt x="3608" y="615"/>
                    <a:pt x="3604" y="616"/>
                    <a:pt x="3599" y="618"/>
                  </a:cubicBezTo>
                  <a:cubicBezTo>
                    <a:pt x="3596" y="620"/>
                    <a:pt x="3593" y="621"/>
                    <a:pt x="3591" y="623"/>
                  </a:cubicBezTo>
                  <a:cubicBezTo>
                    <a:pt x="3592" y="622"/>
                    <a:pt x="3593" y="622"/>
                    <a:pt x="3594" y="621"/>
                  </a:cubicBezTo>
                  <a:cubicBezTo>
                    <a:pt x="3599" y="618"/>
                    <a:pt x="3604" y="616"/>
                    <a:pt x="3606" y="616"/>
                  </a:cubicBezTo>
                  <a:cubicBezTo>
                    <a:pt x="3606" y="616"/>
                    <a:pt x="3607" y="616"/>
                    <a:pt x="3607" y="617"/>
                  </a:cubicBezTo>
                  <a:cubicBezTo>
                    <a:pt x="3607" y="617"/>
                    <a:pt x="3606" y="618"/>
                    <a:pt x="3605" y="618"/>
                  </a:cubicBezTo>
                  <a:cubicBezTo>
                    <a:pt x="3607" y="618"/>
                    <a:pt x="3608" y="617"/>
                    <a:pt x="3609" y="617"/>
                  </a:cubicBezTo>
                  <a:cubicBezTo>
                    <a:pt x="3609" y="617"/>
                    <a:pt x="3609" y="617"/>
                    <a:pt x="3609" y="618"/>
                  </a:cubicBezTo>
                  <a:cubicBezTo>
                    <a:pt x="3609" y="618"/>
                    <a:pt x="3607" y="620"/>
                    <a:pt x="3603" y="621"/>
                  </a:cubicBezTo>
                  <a:cubicBezTo>
                    <a:pt x="3608" y="619"/>
                    <a:pt x="3611" y="617"/>
                    <a:pt x="3611" y="616"/>
                  </a:cubicBezTo>
                  <a:cubicBezTo>
                    <a:pt x="3611" y="615"/>
                    <a:pt x="3611" y="615"/>
                    <a:pt x="3610" y="615"/>
                  </a:cubicBezTo>
                  <a:moveTo>
                    <a:pt x="191" y="614"/>
                  </a:moveTo>
                  <a:cubicBezTo>
                    <a:pt x="189" y="614"/>
                    <a:pt x="187" y="615"/>
                    <a:pt x="185" y="617"/>
                  </a:cubicBezTo>
                  <a:cubicBezTo>
                    <a:pt x="181" y="621"/>
                    <a:pt x="178" y="628"/>
                    <a:pt x="178" y="631"/>
                  </a:cubicBezTo>
                  <a:cubicBezTo>
                    <a:pt x="178" y="632"/>
                    <a:pt x="178" y="633"/>
                    <a:pt x="179" y="633"/>
                  </a:cubicBezTo>
                  <a:cubicBezTo>
                    <a:pt x="181" y="633"/>
                    <a:pt x="183" y="632"/>
                    <a:pt x="186" y="629"/>
                  </a:cubicBezTo>
                  <a:cubicBezTo>
                    <a:pt x="190" y="625"/>
                    <a:pt x="193" y="620"/>
                    <a:pt x="193" y="616"/>
                  </a:cubicBezTo>
                  <a:cubicBezTo>
                    <a:pt x="193" y="615"/>
                    <a:pt x="192" y="614"/>
                    <a:pt x="191" y="614"/>
                  </a:cubicBezTo>
                  <a:moveTo>
                    <a:pt x="2590" y="605"/>
                  </a:moveTo>
                  <a:cubicBezTo>
                    <a:pt x="2588" y="605"/>
                    <a:pt x="2587" y="606"/>
                    <a:pt x="2587" y="608"/>
                  </a:cubicBezTo>
                  <a:cubicBezTo>
                    <a:pt x="2587" y="611"/>
                    <a:pt x="2591" y="615"/>
                    <a:pt x="2596" y="619"/>
                  </a:cubicBezTo>
                  <a:cubicBezTo>
                    <a:pt x="2598" y="620"/>
                    <a:pt x="2600" y="621"/>
                    <a:pt x="2602" y="621"/>
                  </a:cubicBezTo>
                  <a:cubicBezTo>
                    <a:pt x="2603" y="621"/>
                    <a:pt x="2604" y="620"/>
                    <a:pt x="2604" y="619"/>
                  </a:cubicBezTo>
                  <a:cubicBezTo>
                    <a:pt x="2605" y="616"/>
                    <a:pt x="2601" y="611"/>
                    <a:pt x="2596" y="607"/>
                  </a:cubicBezTo>
                  <a:cubicBezTo>
                    <a:pt x="2594" y="606"/>
                    <a:pt x="2592" y="605"/>
                    <a:pt x="2590" y="605"/>
                  </a:cubicBezTo>
                  <a:moveTo>
                    <a:pt x="3678" y="581"/>
                  </a:moveTo>
                  <a:cubicBezTo>
                    <a:pt x="3677" y="581"/>
                    <a:pt x="3675" y="581"/>
                    <a:pt x="3673" y="582"/>
                  </a:cubicBezTo>
                  <a:cubicBezTo>
                    <a:pt x="3673" y="582"/>
                    <a:pt x="3672" y="583"/>
                    <a:pt x="3670" y="584"/>
                  </a:cubicBezTo>
                  <a:cubicBezTo>
                    <a:pt x="3673" y="583"/>
                    <a:pt x="3675" y="582"/>
                    <a:pt x="3676" y="582"/>
                  </a:cubicBezTo>
                  <a:cubicBezTo>
                    <a:pt x="3676" y="582"/>
                    <a:pt x="3676" y="582"/>
                    <a:pt x="3676" y="582"/>
                  </a:cubicBezTo>
                  <a:cubicBezTo>
                    <a:pt x="3677" y="583"/>
                    <a:pt x="3671" y="587"/>
                    <a:pt x="3664" y="590"/>
                  </a:cubicBezTo>
                  <a:cubicBezTo>
                    <a:pt x="3661" y="592"/>
                    <a:pt x="3659" y="593"/>
                    <a:pt x="3657" y="594"/>
                  </a:cubicBezTo>
                  <a:cubicBezTo>
                    <a:pt x="3658" y="594"/>
                    <a:pt x="3662" y="592"/>
                    <a:pt x="3667" y="590"/>
                  </a:cubicBezTo>
                  <a:cubicBezTo>
                    <a:pt x="3673" y="586"/>
                    <a:pt x="3679" y="583"/>
                    <a:pt x="3679" y="581"/>
                  </a:cubicBezTo>
                  <a:cubicBezTo>
                    <a:pt x="3679" y="581"/>
                    <a:pt x="3678" y="581"/>
                    <a:pt x="3678" y="581"/>
                  </a:cubicBezTo>
                  <a:moveTo>
                    <a:pt x="2540" y="572"/>
                  </a:moveTo>
                  <a:cubicBezTo>
                    <a:pt x="2538" y="572"/>
                    <a:pt x="2537" y="573"/>
                    <a:pt x="2537" y="574"/>
                  </a:cubicBezTo>
                  <a:cubicBezTo>
                    <a:pt x="2537" y="577"/>
                    <a:pt x="2541" y="582"/>
                    <a:pt x="2546" y="585"/>
                  </a:cubicBezTo>
                  <a:cubicBezTo>
                    <a:pt x="2548" y="587"/>
                    <a:pt x="2551" y="588"/>
                    <a:pt x="2552" y="588"/>
                  </a:cubicBezTo>
                  <a:cubicBezTo>
                    <a:pt x="2554" y="588"/>
                    <a:pt x="2554" y="587"/>
                    <a:pt x="2555" y="586"/>
                  </a:cubicBezTo>
                  <a:cubicBezTo>
                    <a:pt x="2555" y="583"/>
                    <a:pt x="2551" y="578"/>
                    <a:pt x="2546" y="575"/>
                  </a:cubicBezTo>
                  <a:cubicBezTo>
                    <a:pt x="2544" y="573"/>
                    <a:pt x="2542" y="572"/>
                    <a:pt x="2540" y="572"/>
                  </a:cubicBezTo>
                  <a:moveTo>
                    <a:pt x="236" y="571"/>
                  </a:moveTo>
                  <a:cubicBezTo>
                    <a:pt x="234" y="571"/>
                    <a:pt x="232" y="572"/>
                    <a:pt x="230" y="575"/>
                  </a:cubicBezTo>
                  <a:cubicBezTo>
                    <a:pt x="225" y="579"/>
                    <a:pt x="222" y="585"/>
                    <a:pt x="222" y="589"/>
                  </a:cubicBezTo>
                  <a:cubicBezTo>
                    <a:pt x="223" y="590"/>
                    <a:pt x="223" y="591"/>
                    <a:pt x="224" y="591"/>
                  </a:cubicBezTo>
                  <a:cubicBezTo>
                    <a:pt x="226" y="591"/>
                    <a:pt x="228" y="589"/>
                    <a:pt x="231" y="587"/>
                  </a:cubicBezTo>
                  <a:cubicBezTo>
                    <a:pt x="235" y="582"/>
                    <a:pt x="238" y="577"/>
                    <a:pt x="238" y="573"/>
                  </a:cubicBezTo>
                  <a:cubicBezTo>
                    <a:pt x="238" y="572"/>
                    <a:pt x="237" y="571"/>
                    <a:pt x="236" y="571"/>
                  </a:cubicBezTo>
                  <a:moveTo>
                    <a:pt x="3745" y="541"/>
                  </a:moveTo>
                  <a:cubicBezTo>
                    <a:pt x="3743" y="541"/>
                    <a:pt x="3739" y="542"/>
                    <a:pt x="3734" y="545"/>
                  </a:cubicBezTo>
                  <a:cubicBezTo>
                    <a:pt x="3733" y="546"/>
                    <a:pt x="3731" y="548"/>
                    <a:pt x="3730" y="549"/>
                  </a:cubicBezTo>
                  <a:cubicBezTo>
                    <a:pt x="3735" y="546"/>
                    <a:pt x="3738" y="544"/>
                    <a:pt x="3740" y="544"/>
                  </a:cubicBezTo>
                  <a:cubicBezTo>
                    <a:pt x="3740" y="544"/>
                    <a:pt x="3740" y="545"/>
                    <a:pt x="3740" y="545"/>
                  </a:cubicBezTo>
                  <a:cubicBezTo>
                    <a:pt x="3740" y="545"/>
                    <a:pt x="3740" y="545"/>
                    <a:pt x="3740" y="545"/>
                  </a:cubicBezTo>
                  <a:cubicBezTo>
                    <a:pt x="3742" y="545"/>
                    <a:pt x="3743" y="544"/>
                    <a:pt x="3743" y="544"/>
                  </a:cubicBezTo>
                  <a:cubicBezTo>
                    <a:pt x="3743" y="544"/>
                    <a:pt x="3743" y="544"/>
                    <a:pt x="3743" y="544"/>
                  </a:cubicBezTo>
                  <a:cubicBezTo>
                    <a:pt x="3745" y="543"/>
                    <a:pt x="3746" y="542"/>
                    <a:pt x="3746" y="541"/>
                  </a:cubicBezTo>
                  <a:cubicBezTo>
                    <a:pt x="3746" y="541"/>
                    <a:pt x="3746" y="541"/>
                    <a:pt x="3745" y="541"/>
                  </a:cubicBezTo>
                  <a:moveTo>
                    <a:pt x="2490" y="539"/>
                  </a:moveTo>
                  <a:cubicBezTo>
                    <a:pt x="2489" y="539"/>
                    <a:pt x="2488" y="539"/>
                    <a:pt x="2488" y="541"/>
                  </a:cubicBezTo>
                  <a:cubicBezTo>
                    <a:pt x="2488" y="544"/>
                    <a:pt x="2491" y="548"/>
                    <a:pt x="2496" y="552"/>
                  </a:cubicBezTo>
                  <a:cubicBezTo>
                    <a:pt x="2499" y="553"/>
                    <a:pt x="2501" y="554"/>
                    <a:pt x="2503" y="554"/>
                  </a:cubicBezTo>
                  <a:cubicBezTo>
                    <a:pt x="2504" y="554"/>
                    <a:pt x="2505" y="554"/>
                    <a:pt x="2505" y="553"/>
                  </a:cubicBezTo>
                  <a:cubicBezTo>
                    <a:pt x="2505" y="550"/>
                    <a:pt x="2501" y="544"/>
                    <a:pt x="2496" y="541"/>
                  </a:cubicBezTo>
                  <a:cubicBezTo>
                    <a:pt x="2494" y="540"/>
                    <a:pt x="2492" y="539"/>
                    <a:pt x="2490" y="539"/>
                  </a:cubicBezTo>
                  <a:moveTo>
                    <a:pt x="282" y="527"/>
                  </a:moveTo>
                  <a:cubicBezTo>
                    <a:pt x="280" y="527"/>
                    <a:pt x="278" y="529"/>
                    <a:pt x="275" y="531"/>
                  </a:cubicBezTo>
                  <a:cubicBezTo>
                    <a:pt x="271" y="535"/>
                    <a:pt x="268" y="542"/>
                    <a:pt x="268" y="545"/>
                  </a:cubicBezTo>
                  <a:cubicBezTo>
                    <a:pt x="268" y="546"/>
                    <a:pt x="269" y="547"/>
                    <a:pt x="270" y="547"/>
                  </a:cubicBezTo>
                  <a:cubicBezTo>
                    <a:pt x="271" y="547"/>
                    <a:pt x="274" y="545"/>
                    <a:pt x="277" y="543"/>
                  </a:cubicBezTo>
                  <a:cubicBezTo>
                    <a:pt x="281" y="538"/>
                    <a:pt x="284" y="533"/>
                    <a:pt x="284" y="530"/>
                  </a:cubicBezTo>
                  <a:cubicBezTo>
                    <a:pt x="284" y="528"/>
                    <a:pt x="283" y="527"/>
                    <a:pt x="282" y="527"/>
                  </a:cubicBezTo>
                  <a:moveTo>
                    <a:pt x="2440" y="506"/>
                  </a:moveTo>
                  <a:cubicBezTo>
                    <a:pt x="2439" y="506"/>
                    <a:pt x="2438" y="507"/>
                    <a:pt x="2438" y="508"/>
                  </a:cubicBezTo>
                  <a:cubicBezTo>
                    <a:pt x="2438" y="511"/>
                    <a:pt x="2441" y="515"/>
                    <a:pt x="2446" y="518"/>
                  </a:cubicBezTo>
                  <a:cubicBezTo>
                    <a:pt x="2449" y="520"/>
                    <a:pt x="2451" y="521"/>
                    <a:pt x="2453" y="521"/>
                  </a:cubicBezTo>
                  <a:cubicBezTo>
                    <a:pt x="2454" y="521"/>
                    <a:pt x="2455" y="520"/>
                    <a:pt x="2455" y="519"/>
                  </a:cubicBezTo>
                  <a:cubicBezTo>
                    <a:pt x="2455" y="516"/>
                    <a:pt x="2451" y="511"/>
                    <a:pt x="2447" y="508"/>
                  </a:cubicBezTo>
                  <a:cubicBezTo>
                    <a:pt x="2444" y="507"/>
                    <a:pt x="2442" y="506"/>
                    <a:pt x="2440" y="506"/>
                  </a:cubicBezTo>
                  <a:moveTo>
                    <a:pt x="3806" y="502"/>
                  </a:moveTo>
                  <a:cubicBezTo>
                    <a:pt x="3804" y="503"/>
                    <a:pt x="3800" y="506"/>
                    <a:pt x="3795" y="509"/>
                  </a:cubicBezTo>
                  <a:cubicBezTo>
                    <a:pt x="3793" y="510"/>
                    <a:pt x="3791" y="511"/>
                    <a:pt x="3789" y="512"/>
                  </a:cubicBezTo>
                  <a:cubicBezTo>
                    <a:pt x="3789" y="512"/>
                    <a:pt x="3789" y="512"/>
                    <a:pt x="3790" y="512"/>
                  </a:cubicBezTo>
                  <a:cubicBezTo>
                    <a:pt x="3791" y="512"/>
                    <a:pt x="3795" y="510"/>
                    <a:pt x="3800" y="506"/>
                  </a:cubicBezTo>
                  <a:cubicBezTo>
                    <a:pt x="3802" y="505"/>
                    <a:pt x="3804" y="503"/>
                    <a:pt x="3806" y="502"/>
                  </a:cubicBezTo>
                  <a:moveTo>
                    <a:pt x="3811" y="494"/>
                  </a:moveTo>
                  <a:cubicBezTo>
                    <a:pt x="3810" y="494"/>
                    <a:pt x="3806" y="496"/>
                    <a:pt x="3801" y="500"/>
                  </a:cubicBezTo>
                  <a:cubicBezTo>
                    <a:pt x="3794" y="505"/>
                    <a:pt x="3789" y="510"/>
                    <a:pt x="3789" y="512"/>
                  </a:cubicBezTo>
                  <a:cubicBezTo>
                    <a:pt x="3789" y="512"/>
                    <a:pt x="3789" y="512"/>
                    <a:pt x="3789" y="512"/>
                  </a:cubicBezTo>
                  <a:cubicBezTo>
                    <a:pt x="3791" y="511"/>
                    <a:pt x="3793" y="510"/>
                    <a:pt x="3794" y="509"/>
                  </a:cubicBezTo>
                  <a:cubicBezTo>
                    <a:pt x="3799" y="506"/>
                    <a:pt x="3803" y="503"/>
                    <a:pt x="3806" y="502"/>
                  </a:cubicBezTo>
                  <a:cubicBezTo>
                    <a:pt x="3809" y="499"/>
                    <a:pt x="3812" y="496"/>
                    <a:pt x="3812" y="495"/>
                  </a:cubicBezTo>
                  <a:cubicBezTo>
                    <a:pt x="3812" y="495"/>
                    <a:pt x="3812" y="494"/>
                    <a:pt x="3811" y="494"/>
                  </a:cubicBezTo>
                  <a:moveTo>
                    <a:pt x="328" y="484"/>
                  </a:moveTo>
                  <a:cubicBezTo>
                    <a:pt x="327" y="484"/>
                    <a:pt x="324" y="485"/>
                    <a:pt x="322" y="487"/>
                  </a:cubicBezTo>
                  <a:cubicBezTo>
                    <a:pt x="317" y="492"/>
                    <a:pt x="314" y="498"/>
                    <a:pt x="314" y="501"/>
                  </a:cubicBezTo>
                  <a:cubicBezTo>
                    <a:pt x="315" y="502"/>
                    <a:pt x="315" y="503"/>
                    <a:pt x="316" y="503"/>
                  </a:cubicBezTo>
                  <a:cubicBezTo>
                    <a:pt x="318" y="503"/>
                    <a:pt x="320" y="501"/>
                    <a:pt x="323" y="499"/>
                  </a:cubicBezTo>
                  <a:cubicBezTo>
                    <a:pt x="328" y="494"/>
                    <a:pt x="331" y="489"/>
                    <a:pt x="331" y="486"/>
                  </a:cubicBezTo>
                  <a:cubicBezTo>
                    <a:pt x="331" y="485"/>
                    <a:pt x="330" y="484"/>
                    <a:pt x="328" y="484"/>
                  </a:cubicBezTo>
                  <a:moveTo>
                    <a:pt x="2390" y="475"/>
                  </a:moveTo>
                  <a:cubicBezTo>
                    <a:pt x="2388" y="475"/>
                    <a:pt x="2387" y="476"/>
                    <a:pt x="2387" y="477"/>
                  </a:cubicBezTo>
                  <a:cubicBezTo>
                    <a:pt x="2387" y="480"/>
                    <a:pt x="2391" y="484"/>
                    <a:pt x="2396" y="487"/>
                  </a:cubicBezTo>
                  <a:cubicBezTo>
                    <a:pt x="2398" y="488"/>
                    <a:pt x="2401" y="489"/>
                    <a:pt x="2403" y="489"/>
                  </a:cubicBezTo>
                  <a:cubicBezTo>
                    <a:pt x="2404" y="489"/>
                    <a:pt x="2405" y="489"/>
                    <a:pt x="2405" y="487"/>
                  </a:cubicBezTo>
                  <a:cubicBezTo>
                    <a:pt x="2405" y="485"/>
                    <a:pt x="2401" y="480"/>
                    <a:pt x="2396" y="477"/>
                  </a:cubicBezTo>
                  <a:cubicBezTo>
                    <a:pt x="2394" y="476"/>
                    <a:pt x="2391" y="475"/>
                    <a:pt x="2390" y="475"/>
                  </a:cubicBezTo>
                  <a:moveTo>
                    <a:pt x="2338" y="447"/>
                  </a:moveTo>
                  <a:cubicBezTo>
                    <a:pt x="2336" y="447"/>
                    <a:pt x="2335" y="447"/>
                    <a:pt x="2335" y="449"/>
                  </a:cubicBezTo>
                  <a:cubicBezTo>
                    <a:pt x="2335" y="451"/>
                    <a:pt x="2339" y="455"/>
                    <a:pt x="2344" y="458"/>
                  </a:cubicBezTo>
                  <a:cubicBezTo>
                    <a:pt x="2347" y="459"/>
                    <a:pt x="2349" y="460"/>
                    <a:pt x="2351" y="460"/>
                  </a:cubicBezTo>
                  <a:cubicBezTo>
                    <a:pt x="2352" y="460"/>
                    <a:pt x="2353" y="459"/>
                    <a:pt x="2353" y="458"/>
                  </a:cubicBezTo>
                  <a:cubicBezTo>
                    <a:pt x="2353" y="456"/>
                    <a:pt x="2349" y="451"/>
                    <a:pt x="2344" y="448"/>
                  </a:cubicBezTo>
                  <a:cubicBezTo>
                    <a:pt x="2342" y="447"/>
                    <a:pt x="2340" y="447"/>
                    <a:pt x="2338" y="447"/>
                  </a:cubicBezTo>
                  <a:moveTo>
                    <a:pt x="3876" y="442"/>
                  </a:moveTo>
                  <a:cubicBezTo>
                    <a:pt x="3875" y="442"/>
                    <a:pt x="3871" y="444"/>
                    <a:pt x="3866" y="448"/>
                  </a:cubicBezTo>
                  <a:cubicBezTo>
                    <a:pt x="3860" y="453"/>
                    <a:pt x="3855" y="459"/>
                    <a:pt x="3855" y="461"/>
                  </a:cubicBezTo>
                  <a:cubicBezTo>
                    <a:pt x="3855" y="462"/>
                    <a:pt x="3855" y="462"/>
                    <a:pt x="3855" y="462"/>
                  </a:cubicBezTo>
                  <a:cubicBezTo>
                    <a:pt x="3857" y="462"/>
                    <a:pt x="3861" y="459"/>
                    <a:pt x="3866" y="455"/>
                  </a:cubicBezTo>
                  <a:cubicBezTo>
                    <a:pt x="3872" y="450"/>
                    <a:pt x="3877" y="445"/>
                    <a:pt x="3877" y="443"/>
                  </a:cubicBezTo>
                  <a:cubicBezTo>
                    <a:pt x="3877" y="442"/>
                    <a:pt x="3877" y="442"/>
                    <a:pt x="3876" y="442"/>
                  </a:cubicBezTo>
                  <a:moveTo>
                    <a:pt x="376" y="442"/>
                  </a:moveTo>
                  <a:cubicBezTo>
                    <a:pt x="375" y="442"/>
                    <a:pt x="372" y="443"/>
                    <a:pt x="370" y="445"/>
                  </a:cubicBezTo>
                  <a:cubicBezTo>
                    <a:pt x="365" y="449"/>
                    <a:pt x="362" y="455"/>
                    <a:pt x="362" y="458"/>
                  </a:cubicBezTo>
                  <a:cubicBezTo>
                    <a:pt x="362" y="459"/>
                    <a:pt x="363" y="460"/>
                    <a:pt x="364" y="460"/>
                  </a:cubicBezTo>
                  <a:cubicBezTo>
                    <a:pt x="366" y="460"/>
                    <a:pt x="368" y="458"/>
                    <a:pt x="371" y="456"/>
                  </a:cubicBezTo>
                  <a:cubicBezTo>
                    <a:pt x="376" y="452"/>
                    <a:pt x="379" y="446"/>
                    <a:pt x="379" y="444"/>
                  </a:cubicBezTo>
                  <a:cubicBezTo>
                    <a:pt x="379" y="442"/>
                    <a:pt x="378" y="442"/>
                    <a:pt x="376" y="442"/>
                  </a:cubicBezTo>
                  <a:moveTo>
                    <a:pt x="2285" y="422"/>
                  </a:moveTo>
                  <a:cubicBezTo>
                    <a:pt x="2283" y="422"/>
                    <a:pt x="2281" y="423"/>
                    <a:pt x="2281" y="425"/>
                  </a:cubicBezTo>
                  <a:cubicBezTo>
                    <a:pt x="2281" y="427"/>
                    <a:pt x="2285" y="430"/>
                    <a:pt x="2291" y="433"/>
                  </a:cubicBezTo>
                  <a:cubicBezTo>
                    <a:pt x="2293" y="434"/>
                    <a:pt x="2296" y="434"/>
                    <a:pt x="2297" y="434"/>
                  </a:cubicBezTo>
                  <a:cubicBezTo>
                    <a:pt x="2299" y="434"/>
                    <a:pt x="2300" y="434"/>
                    <a:pt x="2300" y="432"/>
                  </a:cubicBezTo>
                  <a:cubicBezTo>
                    <a:pt x="2300" y="430"/>
                    <a:pt x="2296" y="426"/>
                    <a:pt x="2291" y="424"/>
                  </a:cubicBezTo>
                  <a:cubicBezTo>
                    <a:pt x="2289" y="423"/>
                    <a:pt x="2287" y="422"/>
                    <a:pt x="2285" y="422"/>
                  </a:cubicBezTo>
                  <a:moveTo>
                    <a:pt x="2231" y="403"/>
                  </a:moveTo>
                  <a:cubicBezTo>
                    <a:pt x="2228" y="403"/>
                    <a:pt x="2225" y="404"/>
                    <a:pt x="2225" y="406"/>
                  </a:cubicBezTo>
                  <a:cubicBezTo>
                    <a:pt x="2225" y="408"/>
                    <a:pt x="2230" y="411"/>
                    <a:pt x="2235" y="412"/>
                  </a:cubicBezTo>
                  <a:cubicBezTo>
                    <a:pt x="2238" y="413"/>
                    <a:pt x="2240" y="414"/>
                    <a:pt x="2241" y="414"/>
                  </a:cubicBezTo>
                  <a:cubicBezTo>
                    <a:pt x="2244" y="414"/>
                    <a:pt x="2245" y="413"/>
                    <a:pt x="2245" y="412"/>
                  </a:cubicBezTo>
                  <a:cubicBezTo>
                    <a:pt x="2245" y="409"/>
                    <a:pt x="2241" y="405"/>
                    <a:pt x="2235" y="404"/>
                  </a:cubicBezTo>
                  <a:cubicBezTo>
                    <a:pt x="2234" y="403"/>
                    <a:pt x="2232" y="403"/>
                    <a:pt x="2231" y="403"/>
                  </a:cubicBezTo>
                  <a:moveTo>
                    <a:pt x="426" y="402"/>
                  </a:moveTo>
                  <a:cubicBezTo>
                    <a:pt x="424" y="402"/>
                    <a:pt x="421" y="403"/>
                    <a:pt x="419" y="405"/>
                  </a:cubicBezTo>
                  <a:cubicBezTo>
                    <a:pt x="414" y="409"/>
                    <a:pt x="410" y="414"/>
                    <a:pt x="411" y="417"/>
                  </a:cubicBezTo>
                  <a:cubicBezTo>
                    <a:pt x="411" y="418"/>
                    <a:pt x="412" y="419"/>
                    <a:pt x="413" y="419"/>
                  </a:cubicBezTo>
                  <a:cubicBezTo>
                    <a:pt x="415" y="419"/>
                    <a:pt x="417" y="417"/>
                    <a:pt x="420" y="415"/>
                  </a:cubicBezTo>
                  <a:cubicBezTo>
                    <a:pt x="425" y="411"/>
                    <a:pt x="429" y="407"/>
                    <a:pt x="428" y="404"/>
                  </a:cubicBezTo>
                  <a:cubicBezTo>
                    <a:pt x="428" y="403"/>
                    <a:pt x="427" y="402"/>
                    <a:pt x="426" y="402"/>
                  </a:cubicBezTo>
                  <a:moveTo>
                    <a:pt x="2174" y="389"/>
                  </a:moveTo>
                  <a:cubicBezTo>
                    <a:pt x="2170" y="389"/>
                    <a:pt x="2167" y="391"/>
                    <a:pt x="2167" y="393"/>
                  </a:cubicBezTo>
                  <a:cubicBezTo>
                    <a:pt x="2167" y="395"/>
                    <a:pt x="2171" y="397"/>
                    <a:pt x="2177" y="398"/>
                  </a:cubicBezTo>
                  <a:cubicBezTo>
                    <a:pt x="2179" y="399"/>
                    <a:pt x="2181" y="399"/>
                    <a:pt x="2182" y="399"/>
                  </a:cubicBezTo>
                  <a:cubicBezTo>
                    <a:pt x="2185" y="399"/>
                    <a:pt x="2187" y="398"/>
                    <a:pt x="2188" y="396"/>
                  </a:cubicBezTo>
                  <a:cubicBezTo>
                    <a:pt x="2188" y="394"/>
                    <a:pt x="2183" y="391"/>
                    <a:pt x="2177" y="390"/>
                  </a:cubicBezTo>
                  <a:cubicBezTo>
                    <a:pt x="2176" y="389"/>
                    <a:pt x="2175" y="389"/>
                    <a:pt x="2174" y="389"/>
                  </a:cubicBezTo>
                  <a:moveTo>
                    <a:pt x="2115" y="383"/>
                  </a:moveTo>
                  <a:cubicBezTo>
                    <a:pt x="2110" y="383"/>
                    <a:pt x="2105" y="385"/>
                    <a:pt x="2105" y="387"/>
                  </a:cubicBezTo>
                  <a:cubicBezTo>
                    <a:pt x="2105" y="389"/>
                    <a:pt x="2110" y="391"/>
                    <a:pt x="2116" y="391"/>
                  </a:cubicBezTo>
                  <a:cubicBezTo>
                    <a:pt x="2117" y="391"/>
                    <a:pt x="2117" y="391"/>
                    <a:pt x="2118" y="391"/>
                  </a:cubicBezTo>
                  <a:cubicBezTo>
                    <a:pt x="2123" y="391"/>
                    <a:pt x="2127" y="390"/>
                    <a:pt x="2127" y="388"/>
                  </a:cubicBezTo>
                  <a:cubicBezTo>
                    <a:pt x="2127" y="386"/>
                    <a:pt x="2122" y="383"/>
                    <a:pt x="2116" y="383"/>
                  </a:cubicBezTo>
                  <a:cubicBezTo>
                    <a:pt x="2116" y="383"/>
                    <a:pt x="2116" y="383"/>
                    <a:pt x="2115" y="383"/>
                  </a:cubicBezTo>
                  <a:moveTo>
                    <a:pt x="3940" y="382"/>
                  </a:moveTo>
                  <a:cubicBezTo>
                    <a:pt x="3938" y="382"/>
                    <a:pt x="3935" y="385"/>
                    <a:pt x="3930" y="389"/>
                  </a:cubicBezTo>
                  <a:cubicBezTo>
                    <a:pt x="3924" y="395"/>
                    <a:pt x="3919" y="402"/>
                    <a:pt x="3919" y="405"/>
                  </a:cubicBezTo>
                  <a:cubicBezTo>
                    <a:pt x="3919" y="405"/>
                    <a:pt x="3919" y="405"/>
                    <a:pt x="3920" y="405"/>
                  </a:cubicBezTo>
                  <a:cubicBezTo>
                    <a:pt x="3921" y="405"/>
                    <a:pt x="3925" y="403"/>
                    <a:pt x="3930" y="398"/>
                  </a:cubicBezTo>
                  <a:cubicBezTo>
                    <a:pt x="3936" y="393"/>
                    <a:pt x="3941" y="386"/>
                    <a:pt x="3941" y="383"/>
                  </a:cubicBezTo>
                  <a:cubicBezTo>
                    <a:pt x="3941" y="383"/>
                    <a:pt x="3941" y="382"/>
                    <a:pt x="3940" y="382"/>
                  </a:cubicBezTo>
                  <a:moveTo>
                    <a:pt x="2051" y="382"/>
                  </a:moveTo>
                  <a:cubicBezTo>
                    <a:pt x="2044" y="382"/>
                    <a:pt x="2039" y="384"/>
                    <a:pt x="2039" y="386"/>
                  </a:cubicBezTo>
                  <a:cubicBezTo>
                    <a:pt x="2039" y="389"/>
                    <a:pt x="2044" y="390"/>
                    <a:pt x="2051" y="390"/>
                  </a:cubicBezTo>
                  <a:cubicBezTo>
                    <a:pt x="2051" y="390"/>
                    <a:pt x="2051" y="390"/>
                    <a:pt x="2052" y="390"/>
                  </a:cubicBezTo>
                  <a:cubicBezTo>
                    <a:pt x="2058" y="390"/>
                    <a:pt x="2063" y="389"/>
                    <a:pt x="2063" y="387"/>
                  </a:cubicBezTo>
                  <a:cubicBezTo>
                    <a:pt x="2063" y="384"/>
                    <a:pt x="2058" y="382"/>
                    <a:pt x="2051" y="382"/>
                  </a:cubicBezTo>
                  <a:cubicBezTo>
                    <a:pt x="2051" y="382"/>
                    <a:pt x="2051" y="382"/>
                    <a:pt x="2051" y="382"/>
                  </a:cubicBezTo>
                  <a:moveTo>
                    <a:pt x="1977" y="379"/>
                  </a:moveTo>
                  <a:cubicBezTo>
                    <a:pt x="1971" y="379"/>
                    <a:pt x="1966" y="381"/>
                    <a:pt x="1966" y="383"/>
                  </a:cubicBezTo>
                  <a:cubicBezTo>
                    <a:pt x="1966" y="386"/>
                    <a:pt x="1971" y="388"/>
                    <a:pt x="1979" y="388"/>
                  </a:cubicBezTo>
                  <a:cubicBezTo>
                    <a:pt x="1979" y="388"/>
                    <a:pt x="1980" y="388"/>
                    <a:pt x="1981" y="388"/>
                  </a:cubicBezTo>
                  <a:cubicBezTo>
                    <a:pt x="1987" y="388"/>
                    <a:pt x="1992" y="387"/>
                    <a:pt x="1992" y="385"/>
                  </a:cubicBezTo>
                  <a:cubicBezTo>
                    <a:pt x="1992" y="382"/>
                    <a:pt x="1986" y="380"/>
                    <a:pt x="1979" y="379"/>
                  </a:cubicBezTo>
                  <a:cubicBezTo>
                    <a:pt x="1978" y="379"/>
                    <a:pt x="1978" y="379"/>
                    <a:pt x="1977" y="379"/>
                  </a:cubicBezTo>
                  <a:moveTo>
                    <a:pt x="1898" y="375"/>
                  </a:moveTo>
                  <a:cubicBezTo>
                    <a:pt x="1891" y="375"/>
                    <a:pt x="1886" y="377"/>
                    <a:pt x="1886" y="379"/>
                  </a:cubicBezTo>
                  <a:cubicBezTo>
                    <a:pt x="1886" y="381"/>
                    <a:pt x="1893" y="383"/>
                    <a:pt x="1900" y="383"/>
                  </a:cubicBezTo>
                  <a:cubicBezTo>
                    <a:pt x="1902" y="384"/>
                    <a:pt x="1903" y="384"/>
                    <a:pt x="1904" y="384"/>
                  </a:cubicBezTo>
                  <a:cubicBezTo>
                    <a:pt x="1910" y="384"/>
                    <a:pt x="1914" y="383"/>
                    <a:pt x="1914" y="381"/>
                  </a:cubicBezTo>
                  <a:cubicBezTo>
                    <a:pt x="1914" y="378"/>
                    <a:pt x="1908" y="375"/>
                    <a:pt x="1901" y="375"/>
                  </a:cubicBezTo>
                  <a:cubicBezTo>
                    <a:pt x="1900" y="375"/>
                    <a:pt x="1899" y="375"/>
                    <a:pt x="1898" y="375"/>
                  </a:cubicBezTo>
                  <a:moveTo>
                    <a:pt x="1814" y="369"/>
                  </a:moveTo>
                  <a:cubicBezTo>
                    <a:pt x="1807" y="369"/>
                    <a:pt x="1802" y="370"/>
                    <a:pt x="1802" y="372"/>
                  </a:cubicBezTo>
                  <a:cubicBezTo>
                    <a:pt x="1802" y="375"/>
                    <a:pt x="1809" y="377"/>
                    <a:pt x="1817" y="377"/>
                  </a:cubicBezTo>
                  <a:cubicBezTo>
                    <a:pt x="1819" y="378"/>
                    <a:pt x="1820" y="378"/>
                    <a:pt x="1822" y="378"/>
                  </a:cubicBezTo>
                  <a:cubicBezTo>
                    <a:pt x="1827" y="378"/>
                    <a:pt x="1832" y="377"/>
                    <a:pt x="1832" y="375"/>
                  </a:cubicBezTo>
                  <a:cubicBezTo>
                    <a:pt x="1832" y="372"/>
                    <a:pt x="1825" y="370"/>
                    <a:pt x="1817" y="369"/>
                  </a:cubicBezTo>
                  <a:cubicBezTo>
                    <a:pt x="1816" y="369"/>
                    <a:pt x="1815" y="369"/>
                    <a:pt x="1814" y="369"/>
                  </a:cubicBezTo>
                  <a:moveTo>
                    <a:pt x="477" y="366"/>
                  </a:moveTo>
                  <a:cubicBezTo>
                    <a:pt x="475" y="366"/>
                    <a:pt x="472" y="367"/>
                    <a:pt x="470" y="369"/>
                  </a:cubicBezTo>
                  <a:cubicBezTo>
                    <a:pt x="465" y="372"/>
                    <a:pt x="461" y="377"/>
                    <a:pt x="462" y="380"/>
                  </a:cubicBezTo>
                  <a:cubicBezTo>
                    <a:pt x="462" y="381"/>
                    <a:pt x="463" y="381"/>
                    <a:pt x="464" y="381"/>
                  </a:cubicBezTo>
                  <a:cubicBezTo>
                    <a:pt x="466" y="381"/>
                    <a:pt x="468" y="380"/>
                    <a:pt x="471" y="378"/>
                  </a:cubicBezTo>
                  <a:cubicBezTo>
                    <a:pt x="476" y="375"/>
                    <a:pt x="480" y="371"/>
                    <a:pt x="480" y="368"/>
                  </a:cubicBezTo>
                  <a:cubicBezTo>
                    <a:pt x="479" y="367"/>
                    <a:pt x="478" y="366"/>
                    <a:pt x="477" y="366"/>
                  </a:cubicBezTo>
                  <a:moveTo>
                    <a:pt x="1725" y="361"/>
                  </a:moveTo>
                  <a:cubicBezTo>
                    <a:pt x="1718" y="361"/>
                    <a:pt x="1713" y="363"/>
                    <a:pt x="1713" y="365"/>
                  </a:cubicBezTo>
                  <a:cubicBezTo>
                    <a:pt x="1713" y="367"/>
                    <a:pt x="1720" y="369"/>
                    <a:pt x="1729" y="370"/>
                  </a:cubicBezTo>
                  <a:cubicBezTo>
                    <a:pt x="1731" y="370"/>
                    <a:pt x="1733" y="370"/>
                    <a:pt x="1735" y="370"/>
                  </a:cubicBezTo>
                  <a:cubicBezTo>
                    <a:pt x="1741" y="370"/>
                    <a:pt x="1745" y="369"/>
                    <a:pt x="1745" y="368"/>
                  </a:cubicBezTo>
                  <a:cubicBezTo>
                    <a:pt x="1744" y="365"/>
                    <a:pt x="1738" y="362"/>
                    <a:pt x="1729" y="362"/>
                  </a:cubicBezTo>
                  <a:cubicBezTo>
                    <a:pt x="1728" y="361"/>
                    <a:pt x="1726" y="361"/>
                    <a:pt x="1725" y="361"/>
                  </a:cubicBezTo>
                  <a:moveTo>
                    <a:pt x="1629" y="360"/>
                  </a:moveTo>
                  <a:cubicBezTo>
                    <a:pt x="1631" y="361"/>
                    <a:pt x="1635" y="361"/>
                    <a:pt x="1638" y="362"/>
                  </a:cubicBezTo>
                  <a:cubicBezTo>
                    <a:pt x="1640" y="362"/>
                    <a:pt x="1643" y="362"/>
                    <a:pt x="1645" y="362"/>
                  </a:cubicBezTo>
                  <a:cubicBezTo>
                    <a:pt x="1645" y="362"/>
                    <a:pt x="1645" y="362"/>
                    <a:pt x="1645" y="362"/>
                  </a:cubicBezTo>
                  <a:cubicBezTo>
                    <a:pt x="1644" y="362"/>
                    <a:pt x="1643" y="362"/>
                    <a:pt x="1642" y="362"/>
                  </a:cubicBezTo>
                  <a:cubicBezTo>
                    <a:pt x="1637" y="361"/>
                    <a:pt x="1632" y="360"/>
                    <a:pt x="1629" y="360"/>
                  </a:cubicBezTo>
                  <a:moveTo>
                    <a:pt x="1633" y="353"/>
                  </a:moveTo>
                  <a:cubicBezTo>
                    <a:pt x="1627" y="353"/>
                    <a:pt x="1622" y="354"/>
                    <a:pt x="1622" y="356"/>
                  </a:cubicBezTo>
                  <a:cubicBezTo>
                    <a:pt x="1622" y="358"/>
                    <a:pt x="1624" y="359"/>
                    <a:pt x="1628" y="360"/>
                  </a:cubicBezTo>
                  <a:cubicBezTo>
                    <a:pt x="1631" y="360"/>
                    <a:pt x="1637" y="361"/>
                    <a:pt x="1643" y="361"/>
                  </a:cubicBezTo>
                  <a:cubicBezTo>
                    <a:pt x="1644" y="362"/>
                    <a:pt x="1645" y="362"/>
                    <a:pt x="1646" y="362"/>
                  </a:cubicBezTo>
                  <a:cubicBezTo>
                    <a:pt x="1651" y="362"/>
                    <a:pt x="1654" y="361"/>
                    <a:pt x="1654" y="359"/>
                  </a:cubicBezTo>
                  <a:cubicBezTo>
                    <a:pt x="1654" y="357"/>
                    <a:pt x="1647" y="354"/>
                    <a:pt x="1638" y="353"/>
                  </a:cubicBezTo>
                  <a:cubicBezTo>
                    <a:pt x="1636" y="353"/>
                    <a:pt x="1635" y="353"/>
                    <a:pt x="1633" y="353"/>
                  </a:cubicBezTo>
                  <a:moveTo>
                    <a:pt x="1539" y="344"/>
                  </a:moveTo>
                  <a:cubicBezTo>
                    <a:pt x="1533" y="344"/>
                    <a:pt x="1528" y="345"/>
                    <a:pt x="1528" y="347"/>
                  </a:cubicBezTo>
                  <a:cubicBezTo>
                    <a:pt x="1528" y="349"/>
                    <a:pt x="1536" y="351"/>
                    <a:pt x="1545" y="352"/>
                  </a:cubicBezTo>
                  <a:cubicBezTo>
                    <a:pt x="1547" y="353"/>
                    <a:pt x="1550" y="353"/>
                    <a:pt x="1552" y="353"/>
                  </a:cubicBezTo>
                  <a:cubicBezTo>
                    <a:pt x="1553" y="353"/>
                    <a:pt x="1554" y="353"/>
                    <a:pt x="1556" y="353"/>
                  </a:cubicBezTo>
                  <a:cubicBezTo>
                    <a:pt x="1554" y="352"/>
                    <a:pt x="1553" y="352"/>
                    <a:pt x="1551" y="352"/>
                  </a:cubicBezTo>
                  <a:cubicBezTo>
                    <a:pt x="1541" y="351"/>
                    <a:pt x="1534" y="350"/>
                    <a:pt x="1534" y="350"/>
                  </a:cubicBezTo>
                  <a:cubicBezTo>
                    <a:pt x="1534" y="350"/>
                    <a:pt x="1534" y="350"/>
                    <a:pt x="1534" y="350"/>
                  </a:cubicBezTo>
                  <a:cubicBezTo>
                    <a:pt x="1535" y="350"/>
                    <a:pt x="1542" y="351"/>
                    <a:pt x="1552" y="352"/>
                  </a:cubicBezTo>
                  <a:cubicBezTo>
                    <a:pt x="1553" y="352"/>
                    <a:pt x="1555" y="352"/>
                    <a:pt x="1557" y="352"/>
                  </a:cubicBezTo>
                  <a:cubicBezTo>
                    <a:pt x="1559" y="352"/>
                    <a:pt x="1561" y="351"/>
                    <a:pt x="1561" y="350"/>
                  </a:cubicBezTo>
                  <a:cubicBezTo>
                    <a:pt x="1561" y="348"/>
                    <a:pt x="1553" y="345"/>
                    <a:pt x="1544" y="344"/>
                  </a:cubicBezTo>
                  <a:cubicBezTo>
                    <a:pt x="1542" y="344"/>
                    <a:pt x="1541" y="344"/>
                    <a:pt x="1539" y="344"/>
                  </a:cubicBezTo>
                  <a:moveTo>
                    <a:pt x="529" y="335"/>
                  </a:moveTo>
                  <a:cubicBezTo>
                    <a:pt x="527" y="335"/>
                    <a:pt x="525" y="335"/>
                    <a:pt x="523" y="337"/>
                  </a:cubicBezTo>
                  <a:cubicBezTo>
                    <a:pt x="517" y="340"/>
                    <a:pt x="514" y="344"/>
                    <a:pt x="514" y="347"/>
                  </a:cubicBezTo>
                  <a:cubicBezTo>
                    <a:pt x="514" y="348"/>
                    <a:pt x="515" y="349"/>
                    <a:pt x="517" y="349"/>
                  </a:cubicBezTo>
                  <a:cubicBezTo>
                    <a:pt x="519" y="349"/>
                    <a:pt x="521" y="348"/>
                    <a:pt x="524" y="346"/>
                  </a:cubicBezTo>
                  <a:cubicBezTo>
                    <a:pt x="529" y="343"/>
                    <a:pt x="533" y="339"/>
                    <a:pt x="533" y="337"/>
                  </a:cubicBezTo>
                  <a:cubicBezTo>
                    <a:pt x="533" y="336"/>
                    <a:pt x="531" y="335"/>
                    <a:pt x="529" y="335"/>
                  </a:cubicBezTo>
                  <a:moveTo>
                    <a:pt x="1444" y="334"/>
                  </a:moveTo>
                  <a:cubicBezTo>
                    <a:pt x="1438" y="334"/>
                    <a:pt x="1433" y="335"/>
                    <a:pt x="1433" y="337"/>
                  </a:cubicBezTo>
                  <a:cubicBezTo>
                    <a:pt x="1433" y="340"/>
                    <a:pt x="1441" y="342"/>
                    <a:pt x="1450" y="343"/>
                  </a:cubicBezTo>
                  <a:cubicBezTo>
                    <a:pt x="1453" y="343"/>
                    <a:pt x="1455" y="343"/>
                    <a:pt x="1457" y="343"/>
                  </a:cubicBezTo>
                  <a:cubicBezTo>
                    <a:pt x="1460" y="343"/>
                    <a:pt x="1462" y="343"/>
                    <a:pt x="1463" y="343"/>
                  </a:cubicBezTo>
                  <a:cubicBezTo>
                    <a:pt x="1462" y="342"/>
                    <a:pt x="1460" y="342"/>
                    <a:pt x="1458" y="342"/>
                  </a:cubicBezTo>
                  <a:cubicBezTo>
                    <a:pt x="1449" y="341"/>
                    <a:pt x="1441" y="340"/>
                    <a:pt x="1441" y="340"/>
                  </a:cubicBezTo>
                  <a:cubicBezTo>
                    <a:pt x="1441" y="340"/>
                    <a:pt x="1441" y="340"/>
                    <a:pt x="1442" y="340"/>
                  </a:cubicBezTo>
                  <a:cubicBezTo>
                    <a:pt x="1442" y="340"/>
                    <a:pt x="1450" y="341"/>
                    <a:pt x="1460" y="342"/>
                  </a:cubicBezTo>
                  <a:cubicBezTo>
                    <a:pt x="1461" y="342"/>
                    <a:pt x="1463" y="342"/>
                    <a:pt x="1464" y="342"/>
                  </a:cubicBezTo>
                  <a:cubicBezTo>
                    <a:pt x="1465" y="342"/>
                    <a:pt x="1466" y="341"/>
                    <a:pt x="1466" y="341"/>
                  </a:cubicBezTo>
                  <a:cubicBezTo>
                    <a:pt x="1466" y="338"/>
                    <a:pt x="1459" y="335"/>
                    <a:pt x="1449" y="334"/>
                  </a:cubicBezTo>
                  <a:cubicBezTo>
                    <a:pt x="1448" y="334"/>
                    <a:pt x="1446" y="334"/>
                    <a:pt x="1444" y="334"/>
                  </a:cubicBezTo>
                  <a:moveTo>
                    <a:pt x="1349" y="324"/>
                  </a:moveTo>
                  <a:cubicBezTo>
                    <a:pt x="1342" y="324"/>
                    <a:pt x="1338" y="326"/>
                    <a:pt x="1338" y="328"/>
                  </a:cubicBezTo>
                  <a:cubicBezTo>
                    <a:pt x="1338" y="330"/>
                    <a:pt x="1346" y="332"/>
                    <a:pt x="1355" y="333"/>
                  </a:cubicBezTo>
                  <a:cubicBezTo>
                    <a:pt x="1358" y="333"/>
                    <a:pt x="1360" y="333"/>
                    <a:pt x="1362" y="333"/>
                  </a:cubicBezTo>
                  <a:cubicBezTo>
                    <a:pt x="1365" y="333"/>
                    <a:pt x="1368" y="333"/>
                    <a:pt x="1370" y="332"/>
                  </a:cubicBezTo>
                  <a:cubicBezTo>
                    <a:pt x="1368" y="332"/>
                    <a:pt x="1367" y="332"/>
                    <a:pt x="1366" y="332"/>
                  </a:cubicBezTo>
                  <a:cubicBezTo>
                    <a:pt x="1356" y="331"/>
                    <a:pt x="1348" y="330"/>
                    <a:pt x="1349" y="330"/>
                  </a:cubicBezTo>
                  <a:cubicBezTo>
                    <a:pt x="1349" y="330"/>
                    <a:pt x="1349" y="330"/>
                    <a:pt x="1349" y="330"/>
                  </a:cubicBezTo>
                  <a:cubicBezTo>
                    <a:pt x="1350" y="330"/>
                    <a:pt x="1358" y="331"/>
                    <a:pt x="1367" y="332"/>
                  </a:cubicBezTo>
                  <a:cubicBezTo>
                    <a:pt x="1368" y="332"/>
                    <a:pt x="1369" y="332"/>
                    <a:pt x="1370" y="332"/>
                  </a:cubicBezTo>
                  <a:cubicBezTo>
                    <a:pt x="1371" y="332"/>
                    <a:pt x="1371" y="331"/>
                    <a:pt x="1371" y="331"/>
                  </a:cubicBezTo>
                  <a:cubicBezTo>
                    <a:pt x="1371" y="329"/>
                    <a:pt x="1363" y="325"/>
                    <a:pt x="1354" y="325"/>
                  </a:cubicBezTo>
                  <a:cubicBezTo>
                    <a:pt x="1352" y="324"/>
                    <a:pt x="1351" y="324"/>
                    <a:pt x="1349" y="324"/>
                  </a:cubicBezTo>
                  <a:moveTo>
                    <a:pt x="4002" y="315"/>
                  </a:moveTo>
                  <a:cubicBezTo>
                    <a:pt x="4001" y="315"/>
                    <a:pt x="3997" y="318"/>
                    <a:pt x="3993" y="323"/>
                  </a:cubicBezTo>
                  <a:cubicBezTo>
                    <a:pt x="3987" y="329"/>
                    <a:pt x="3982" y="338"/>
                    <a:pt x="3982" y="341"/>
                  </a:cubicBezTo>
                  <a:cubicBezTo>
                    <a:pt x="3982" y="342"/>
                    <a:pt x="3982" y="342"/>
                    <a:pt x="3983" y="342"/>
                  </a:cubicBezTo>
                  <a:cubicBezTo>
                    <a:pt x="3985" y="342"/>
                    <a:pt x="3988" y="339"/>
                    <a:pt x="3993" y="335"/>
                  </a:cubicBezTo>
                  <a:cubicBezTo>
                    <a:pt x="3998" y="328"/>
                    <a:pt x="4003" y="320"/>
                    <a:pt x="4004" y="317"/>
                  </a:cubicBezTo>
                  <a:cubicBezTo>
                    <a:pt x="4004" y="316"/>
                    <a:pt x="4003" y="315"/>
                    <a:pt x="4002" y="315"/>
                  </a:cubicBezTo>
                  <a:moveTo>
                    <a:pt x="1255" y="315"/>
                  </a:moveTo>
                  <a:cubicBezTo>
                    <a:pt x="1248" y="315"/>
                    <a:pt x="1243" y="316"/>
                    <a:pt x="1244" y="318"/>
                  </a:cubicBezTo>
                  <a:cubicBezTo>
                    <a:pt x="1244" y="320"/>
                    <a:pt x="1252" y="322"/>
                    <a:pt x="1261" y="323"/>
                  </a:cubicBezTo>
                  <a:cubicBezTo>
                    <a:pt x="1263" y="324"/>
                    <a:pt x="1265" y="324"/>
                    <a:pt x="1267" y="324"/>
                  </a:cubicBezTo>
                  <a:cubicBezTo>
                    <a:pt x="1271" y="324"/>
                    <a:pt x="1274" y="323"/>
                    <a:pt x="1276" y="322"/>
                  </a:cubicBezTo>
                  <a:cubicBezTo>
                    <a:pt x="1275" y="322"/>
                    <a:pt x="1274" y="322"/>
                    <a:pt x="1273" y="322"/>
                  </a:cubicBezTo>
                  <a:cubicBezTo>
                    <a:pt x="1264" y="321"/>
                    <a:pt x="1256" y="320"/>
                    <a:pt x="1257" y="320"/>
                  </a:cubicBezTo>
                  <a:cubicBezTo>
                    <a:pt x="1257" y="320"/>
                    <a:pt x="1257" y="320"/>
                    <a:pt x="1257" y="320"/>
                  </a:cubicBezTo>
                  <a:cubicBezTo>
                    <a:pt x="1258" y="320"/>
                    <a:pt x="1266" y="321"/>
                    <a:pt x="1275" y="322"/>
                  </a:cubicBezTo>
                  <a:cubicBezTo>
                    <a:pt x="1275" y="322"/>
                    <a:pt x="1276" y="322"/>
                    <a:pt x="1276" y="322"/>
                  </a:cubicBezTo>
                  <a:cubicBezTo>
                    <a:pt x="1276" y="322"/>
                    <a:pt x="1276" y="322"/>
                    <a:pt x="1276" y="321"/>
                  </a:cubicBezTo>
                  <a:cubicBezTo>
                    <a:pt x="1276" y="319"/>
                    <a:pt x="1268" y="316"/>
                    <a:pt x="1259" y="315"/>
                  </a:cubicBezTo>
                  <a:cubicBezTo>
                    <a:pt x="1258" y="315"/>
                    <a:pt x="1256" y="315"/>
                    <a:pt x="1255" y="315"/>
                  </a:cubicBezTo>
                  <a:moveTo>
                    <a:pt x="584" y="310"/>
                  </a:moveTo>
                  <a:cubicBezTo>
                    <a:pt x="582" y="310"/>
                    <a:pt x="580" y="310"/>
                    <a:pt x="578" y="311"/>
                  </a:cubicBezTo>
                  <a:cubicBezTo>
                    <a:pt x="572" y="313"/>
                    <a:pt x="568" y="317"/>
                    <a:pt x="569" y="320"/>
                  </a:cubicBezTo>
                  <a:cubicBezTo>
                    <a:pt x="569" y="321"/>
                    <a:pt x="570" y="321"/>
                    <a:pt x="572" y="321"/>
                  </a:cubicBezTo>
                  <a:cubicBezTo>
                    <a:pt x="574" y="321"/>
                    <a:pt x="577" y="321"/>
                    <a:pt x="579" y="320"/>
                  </a:cubicBezTo>
                  <a:cubicBezTo>
                    <a:pt x="585" y="317"/>
                    <a:pt x="589" y="314"/>
                    <a:pt x="588" y="312"/>
                  </a:cubicBezTo>
                  <a:cubicBezTo>
                    <a:pt x="588" y="310"/>
                    <a:pt x="586" y="310"/>
                    <a:pt x="584" y="310"/>
                  </a:cubicBezTo>
                  <a:moveTo>
                    <a:pt x="1162" y="306"/>
                  </a:moveTo>
                  <a:cubicBezTo>
                    <a:pt x="1155" y="306"/>
                    <a:pt x="1151" y="307"/>
                    <a:pt x="1151" y="309"/>
                  </a:cubicBezTo>
                  <a:cubicBezTo>
                    <a:pt x="1151" y="311"/>
                    <a:pt x="1159" y="313"/>
                    <a:pt x="1168" y="314"/>
                  </a:cubicBezTo>
                  <a:cubicBezTo>
                    <a:pt x="1170" y="315"/>
                    <a:pt x="1172" y="315"/>
                    <a:pt x="1174" y="315"/>
                  </a:cubicBezTo>
                  <a:cubicBezTo>
                    <a:pt x="1179" y="315"/>
                    <a:pt x="1182" y="314"/>
                    <a:pt x="1183" y="313"/>
                  </a:cubicBezTo>
                  <a:cubicBezTo>
                    <a:pt x="1183" y="313"/>
                    <a:pt x="1183" y="313"/>
                    <a:pt x="1183" y="313"/>
                  </a:cubicBezTo>
                  <a:cubicBezTo>
                    <a:pt x="1173" y="312"/>
                    <a:pt x="1166" y="311"/>
                    <a:pt x="1167" y="311"/>
                  </a:cubicBezTo>
                  <a:cubicBezTo>
                    <a:pt x="1167" y="311"/>
                    <a:pt x="1167" y="311"/>
                    <a:pt x="1167" y="311"/>
                  </a:cubicBezTo>
                  <a:cubicBezTo>
                    <a:pt x="1168" y="311"/>
                    <a:pt x="1175" y="311"/>
                    <a:pt x="1183" y="312"/>
                  </a:cubicBezTo>
                  <a:cubicBezTo>
                    <a:pt x="1183" y="312"/>
                    <a:pt x="1183" y="312"/>
                    <a:pt x="1183" y="312"/>
                  </a:cubicBezTo>
                  <a:cubicBezTo>
                    <a:pt x="1183" y="310"/>
                    <a:pt x="1175" y="307"/>
                    <a:pt x="1166" y="306"/>
                  </a:cubicBezTo>
                  <a:cubicBezTo>
                    <a:pt x="1165" y="306"/>
                    <a:pt x="1163" y="306"/>
                    <a:pt x="1162" y="306"/>
                  </a:cubicBezTo>
                  <a:moveTo>
                    <a:pt x="1072" y="298"/>
                  </a:moveTo>
                  <a:cubicBezTo>
                    <a:pt x="1065" y="298"/>
                    <a:pt x="1061" y="299"/>
                    <a:pt x="1061" y="301"/>
                  </a:cubicBezTo>
                  <a:cubicBezTo>
                    <a:pt x="1062" y="303"/>
                    <a:pt x="1069" y="305"/>
                    <a:pt x="1077" y="306"/>
                  </a:cubicBezTo>
                  <a:cubicBezTo>
                    <a:pt x="1079" y="306"/>
                    <a:pt x="1081" y="306"/>
                    <a:pt x="1083" y="306"/>
                  </a:cubicBezTo>
                  <a:cubicBezTo>
                    <a:pt x="1088" y="306"/>
                    <a:pt x="1092" y="306"/>
                    <a:pt x="1092" y="304"/>
                  </a:cubicBezTo>
                  <a:cubicBezTo>
                    <a:pt x="1084" y="303"/>
                    <a:pt x="1078" y="302"/>
                    <a:pt x="1079" y="302"/>
                  </a:cubicBezTo>
                  <a:cubicBezTo>
                    <a:pt x="1079" y="302"/>
                    <a:pt x="1079" y="302"/>
                    <a:pt x="1079" y="302"/>
                  </a:cubicBezTo>
                  <a:cubicBezTo>
                    <a:pt x="1080" y="302"/>
                    <a:pt x="1085" y="303"/>
                    <a:pt x="1092" y="304"/>
                  </a:cubicBezTo>
                  <a:cubicBezTo>
                    <a:pt x="1091" y="301"/>
                    <a:pt x="1084" y="298"/>
                    <a:pt x="1076" y="298"/>
                  </a:cubicBezTo>
                  <a:cubicBezTo>
                    <a:pt x="1075" y="298"/>
                    <a:pt x="1073" y="298"/>
                    <a:pt x="1072" y="298"/>
                  </a:cubicBezTo>
                  <a:moveTo>
                    <a:pt x="640" y="291"/>
                  </a:moveTo>
                  <a:cubicBezTo>
                    <a:pt x="638" y="291"/>
                    <a:pt x="637" y="292"/>
                    <a:pt x="635" y="292"/>
                  </a:cubicBezTo>
                  <a:cubicBezTo>
                    <a:pt x="629" y="293"/>
                    <a:pt x="625" y="297"/>
                    <a:pt x="626" y="299"/>
                  </a:cubicBezTo>
                  <a:cubicBezTo>
                    <a:pt x="626" y="301"/>
                    <a:pt x="628" y="301"/>
                    <a:pt x="630" y="301"/>
                  </a:cubicBezTo>
                  <a:cubicBezTo>
                    <a:pt x="632" y="301"/>
                    <a:pt x="635" y="301"/>
                    <a:pt x="637" y="300"/>
                  </a:cubicBezTo>
                  <a:cubicBezTo>
                    <a:pt x="643" y="299"/>
                    <a:pt x="647" y="296"/>
                    <a:pt x="646" y="294"/>
                  </a:cubicBezTo>
                  <a:cubicBezTo>
                    <a:pt x="646" y="292"/>
                    <a:pt x="643" y="291"/>
                    <a:pt x="640" y="291"/>
                  </a:cubicBezTo>
                  <a:moveTo>
                    <a:pt x="986" y="291"/>
                  </a:moveTo>
                  <a:cubicBezTo>
                    <a:pt x="979" y="291"/>
                    <a:pt x="975" y="292"/>
                    <a:pt x="975" y="294"/>
                  </a:cubicBezTo>
                  <a:cubicBezTo>
                    <a:pt x="975" y="296"/>
                    <a:pt x="982" y="298"/>
                    <a:pt x="990" y="299"/>
                  </a:cubicBezTo>
                  <a:cubicBezTo>
                    <a:pt x="992" y="299"/>
                    <a:pt x="994" y="299"/>
                    <a:pt x="995" y="299"/>
                  </a:cubicBezTo>
                  <a:cubicBezTo>
                    <a:pt x="1001" y="299"/>
                    <a:pt x="1005" y="298"/>
                    <a:pt x="1004" y="296"/>
                  </a:cubicBezTo>
                  <a:cubicBezTo>
                    <a:pt x="998" y="296"/>
                    <a:pt x="994" y="295"/>
                    <a:pt x="995" y="295"/>
                  </a:cubicBezTo>
                  <a:cubicBezTo>
                    <a:pt x="995" y="295"/>
                    <a:pt x="995" y="295"/>
                    <a:pt x="995" y="295"/>
                  </a:cubicBezTo>
                  <a:cubicBezTo>
                    <a:pt x="996" y="295"/>
                    <a:pt x="1000" y="296"/>
                    <a:pt x="1004" y="296"/>
                  </a:cubicBezTo>
                  <a:cubicBezTo>
                    <a:pt x="1003" y="294"/>
                    <a:pt x="996" y="291"/>
                    <a:pt x="989" y="291"/>
                  </a:cubicBezTo>
                  <a:cubicBezTo>
                    <a:pt x="988" y="291"/>
                    <a:pt x="987" y="291"/>
                    <a:pt x="986" y="291"/>
                  </a:cubicBezTo>
                  <a:moveTo>
                    <a:pt x="904" y="285"/>
                  </a:moveTo>
                  <a:cubicBezTo>
                    <a:pt x="898" y="285"/>
                    <a:pt x="893" y="287"/>
                    <a:pt x="893" y="289"/>
                  </a:cubicBezTo>
                  <a:cubicBezTo>
                    <a:pt x="894" y="291"/>
                    <a:pt x="900" y="293"/>
                    <a:pt x="908" y="293"/>
                  </a:cubicBezTo>
                  <a:cubicBezTo>
                    <a:pt x="909" y="293"/>
                    <a:pt x="910" y="293"/>
                    <a:pt x="912" y="293"/>
                  </a:cubicBezTo>
                  <a:cubicBezTo>
                    <a:pt x="917" y="293"/>
                    <a:pt x="921" y="292"/>
                    <a:pt x="921" y="290"/>
                  </a:cubicBezTo>
                  <a:cubicBezTo>
                    <a:pt x="917" y="290"/>
                    <a:pt x="914" y="290"/>
                    <a:pt x="915" y="290"/>
                  </a:cubicBezTo>
                  <a:cubicBezTo>
                    <a:pt x="915" y="290"/>
                    <a:pt x="915" y="290"/>
                    <a:pt x="915" y="290"/>
                  </a:cubicBezTo>
                  <a:cubicBezTo>
                    <a:pt x="916" y="290"/>
                    <a:pt x="918" y="290"/>
                    <a:pt x="921" y="290"/>
                  </a:cubicBezTo>
                  <a:cubicBezTo>
                    <a:pt x="920" y="288"/>
                    <a:pt x="914" y="285"/>
                    <a:pt x="906" y="285"/>
                  </a:cubicBezTo>
                  <a:cubicBezTo>
                    <a:pt x="906" y="285"/>
                    <a:pt x="905" y="285"/>
                    <a:pt x="904" y="285"/>
                  </a:cubicBezTo>
                  <a:moveTo>
                    <a:pt x="698" y="281"/>
                  </a:moveTo>
                  <a:cubicBezTo>
                    <a:pt x="697" y="281"/>
                    <a:pt x="696" y="281"/>
                    <a:pt x="695" y="281"/>
                  </a:cubicBezTo>
                  <a:cubicBezTo>
                    <a:pt x="689" y="282"/>
                    <a:pt x="685" y="285"/>
                    <a:pt x="686" y="287"/>
                  </a:cubicBezTo>
                  <a:cubicBezTo>
                    <a:pt x="686" y="289"/>
                    <a:pt x="689" y="290"/>
                    <a:pt x="693" y="290"/>
                  </a:cubicBezTo>
                  <a:cubicBezTo>
                    <a:pt x="695" y="290"/>
                    <a:pt x="696" y="290"/>
                    <a:pt x="697" y="289"/>
                  </a:cubicBezTo>
                  <a:cubicBezTo>
                    <a:pt x="703" y="289"/>
                    <a:pt x="707" y="287"/>
                    <a:pt x="707" y="285"/>
                  </a:cubicBezTo>
                  <a:cubicBezTo>
                    <a:pt x="706" y="283"/>
                    <a:pt x="702" y="281"/>
                    <a:pt x="698" y="281"/>
                  </a:cubicBezTo>
                  <a:moveTo>
                    <a:pt x="828" y="281"/>
                  </a:moveTo>
                  <a:cubicBezTo>
                    <a:pt x="822" y="281"/>
                    <a:pt x="817" y="283"/>
                    <a:pt x="818" y="285"/>
                  </a:cubicBezTo>
                  <a:cubicBezTo>
                    <a:pt x="818" y="287"/>
                    <a:pt x="824" y="289"/>
                    <a:pt x="831" y="289"/>
                  </a:cubicBezTo>
                  <a:cubicBezTo>
                    <a:pt x="832" y="289"/>
                    <a:pt x="833" y="289"/>
                    <a:pt x="833" y="289"/>
                  </a:cubicBezTo>
                  <a:cubicBezTo>
                    <a:pt x="839" y="289"/>
                    <a:pt x="843" y="288"/>
                    <a:pt x="843" y="286"/>
                  </a:cubicBezTo>
                  <a:cubicBezTo>
                    <a:pt x="841" y="286"/>
                    <a:pt x="840" y="286"/>
                    <a:pt x="840" y="286"/>
                  </a:cubicBezTo>
                  <a:cubicBezTo>
                    <a:pt x="840" y="286"/>
                    <a:pt x="841" y="286"/>
                    <a:pt x="841" y="286"/>
                  </a:cubicBezTo>
                  <a:cubicBezTo>
                    <a:pt x="841" y="286"/>
                    <a:pt x="842" y="286"/>
                    <a:pt x="843" y="286"/>
                  </a:cubicBezTo>
                  <a:cubicBezTo>
                    <a:pt x="842" y="284"/>
                    <a:pt x="836" y="281"/>
                    <a:pt x="829" y="281"/>
                  </a:cubicBezTo>
                  <a:cubicBezTo>
                    <a:pt x="829" y="281"/>
                    <a:pt x="829" y="281"/>
                    <a:pt x="828" y="281"/>
                  </a:cubicBezTo>
                  <a:moveTo>
                    <a:pt x="759" y="279"/>
                  </a:moveTo>
                  <a:cubicBezTo>
                    <a:pt x="752" y="279"/>
                    <a:pt x="748" y="281"/>
                    <a:pt x="748" y="284"/>
                  </a:cubicBezTo>
                  <a:cubicBezTo>
                    <a:pt x="749" y="286"/>
                    <a:pt x="754" y="287"/>
                    <a:pt x="761" y="287"/>
                  </a:cubicBezTo>
                  <a:cubicBezTo>
                    <a:pt x="761" y="287"/>
                    <a:pt x="761" y="287"/>
                    <a:pt x="761" y="287"/>
                  </a:cubicBezTo>
                  <a:cubicBezTo>
                    <a:pt x="767" y="287"/>
                    <a:pt x="772" y="286"/>
                    <a:pt x="771" y="284"/>
                  </a:cubicBezTo>
                  <a:cubicBezTo>
                    <a:pt x="771" y="282"/>
                    <a:pt x="765" y="279"/>
                    <a:pt x="759" y="279"/>
                  </a:cubicBezTo>
                  <a:cubicBezTo>
                    <a:pt x="759" y="279"/>
                    <a:pt x="759" y="279"/>
                    <a:pt x="759" y="279"/>
                  </a:cubicBezTo>
                  <a:moveTo>
                    <a:pt x="4050" y="263"/>
                  </a:moveTo>
                  <a:cubicBezTo>
                    <a:pt x="4048" y="263"/>
                    <a:pt x="4046" y="264"/>
                    <a:pt x="4044" y="266"/>
                  </a:cubicBezTo>
                  <a:cubicBezTo>
                    <a:pt x="4039" y="271"/>
                    <a:pt x="4036" y="278"/>
                    <a:pt x="4035" y="282"/>
                  </a:cubicBezTo>
                  <a:cubicBezTo>
                    <a:pt x="4035" y="283"/>
                    <a:pt x="4036" y="284"/>
                    <a:pt x="4037" y="284"/>
                  </a:cubicBezTo>
                  <a:cubicBezTo>
                    <a:pt x="4039" y="284"/>
                    <a:pt x="4041" y="283"/>
                    <a:pt x="4044" y="280"/>
                  </a:cubicBezTo>
                  <a:cubicBezTo>
                    <a:pt x="4048" y="276"/>
                    <a:pt x="4052" y="270"/>
                    <a:pt x="4052" y="266"/>
                  </a:cubicBezTo>
                  <a:cubicBezTo>
                    <a:pt x="4052" y="264"/>
                    <a:pt x="4051" y="263"/>
                    <a:pt x="4050" y="263"/>
                  </a:cubicBezTo>
                  <a:moveTo>
                    <a:pt x="4101" y="220"/>
                  </a:moveTo>
                  <a:cubicBezTo>
                    <a:pt x="4099" y="220"/>
                    <a:pt x="4097" y="221"/>
                    <a:pt x="4095" y="223"/>
                  </a:cubicBezTo>
                  <a:cubicBezTo>
                    <a:pt x="4089" y="226"/>
                    <a:pt x="4085" y="233"/>
                    <a:pt x="4086" y="238"/>
                  </a:cubicBezTo>
                  <a:cubicBezTo>
                    <a:pt x="4086" y="240"/>
                    <a:pt x="4087" y="241"/>
                    <a:pt x="4089" y="241"/>
                  </a:cubicBezTo>
                  <a:cubicBezTo>
                    <a:pt x="4091" y="241"/>
                    <a:pt x="4093" y="240"/>
                    <a:pt x="4095" y="238"/>
                  </a:cubicBezTo>
                  <a:cubicBezTo>
                    <a:pt x="4101" y="235"/>
                    <a:pt x="4105" y="228"/>
                    <a:pt x="4105" y="224"/>
                  </a:cubicBezTo>
                  <a:cubicBezTo>
                    <a:pt x="4104" y="221"/>
                    <a:pt x="4103" y="220"/>
                    <a:pt x="4101" y="220"/>
                  </a:cubicBezTo>
                  <a:moveTo>
                    <a:pt x="4157" y="182"/>
                  </a:moveTo>
                  <a:cubicBezTo>
                    <a:pt x="4156" y="182"/>
                    <a:pt x="4154" y="183"/>
                    <a:pt x="4152" y="184"/>
                  </a:cubicBezTo>
                  <a:cubicBezTo>
                    <a:pt x="4146" y="187"/>
                    <a:pt x="4142" y="194"/>
                    <a:pt x="4142" y="199"/>
                  </a:cubicBezTo>
                  <a:cubicBezTo>
                    <a:pt x="4142" y="202"/>
                    <a:pt x="4144" y="204"/>
                    <a:pt x="4147" y="204"/>
                  </a:cubicBezTo>
                  <a:cubicBezTo>
                    <a:pt x="4149" y="204"/>
                    <a:pt x="4151" y="203"/>
                    <a:pt x="4153" y="202"/>
                  </a:cubicBezTo>
                  <a:cubicBezTo>
                    <a:pt x="4159" y="199"/>
                    <a:pt x="4163" y="192"/>
                    <a:pt x="4163" y="187"/>
                  </a:cubicBezTo>
                  <a:cubicBezTo>
                    <a:pt x="4163" y="184"/>
                    <a:pt x="4160" y="182"/>
                    <a:pt x="4157" y="182"/>
                  </a:cubicBezTo>
                  <a:moveTo>
                    <a:pt x="4219" y="149"/>
                  </a:moveTo>
                  <a:cubicBezTo>
                    <a:pt x="4218" y="149"/>
                    <a:pt x="4216" y="150"/>
                    <a:pt x="4214" y="150"/>
                  </a:cubicBezTo>
                  <a:cubicBezTo>
                    <a:pt x="4208" y="153"/>
                    <a:pt x="4203" y="160"/>
                    <a:pt x="4204" y="166"/>
                  </a:cubicBezTo>
                  <a:cubicBezTo>
                    <a:pt x="4204" y="170"/>
                    <a:pt x="4206" y="172"/>
                    <a:pt x="4210" y="172"/>
                  </a:cubicBezTo>
                  <a:cubicBezTo>
                    <a:pt x="4212" y="172"/>
                    <a:pt x="4213" y="172"/>
                    <a:pt x="4215" y="171"/>
                  </a:cubicBezTo>
                  <a:cubicBezTo>
                    <a:pt x="4221" y="168"/>
                    <a:pt x="4226" y="162"/>
                    <a:pt x="4226" y="156"/>
                  </a:cubicBezTo>
                  <a:cubicBezTo>
                    <a:pt x="4226" y="152"/>
                    <a:pt x="4223" y="149"/>
                    <a:pt x="4219" y="149"/>
                  </a:cubicBezTo>
                  <a:moveTo>
                    <a:pt x="4285" y="121"/>
                  </a:moveTo>
                  <a:cubicBezTo>
                    <a:pt x="4284" y="121"/>
                    <a:pt x="4283" y="121"/>
                    <a:pt x="4281" y="122"/>
                  </a:cubicBezTo>
                  <a:cubicBezTo>
                    <a:pt x="4274" y="124"/>
                    <a:pt x="4269" y="131"/>
                    <a:pt x="4270" y="138"/>
                  </a:cubicBezTo>
                  <a:cubicBezTo>
                    <a:pt x="4270" y="143"/>
                    <a:pt x="4273" y="146"/>
                    <a:pt x="4278" y="146"/>
                  </a:cubicBezTo>
                  <a:cubicBezTo>
                    <a:pt x="4279" y="146"/>
                    <a:pt x="4281" y="145"/>
                    <a:pt x="4282" y="145"/>
                  </a:cubicBezTo>
                  <a:cubicBezTo>
                    <a:pt x="4289" y="143"/>
                    <a:pt x="4294" y="136"/>
                    <a:pt x="4294" y="129"/>
                  </a:cubicBezTo>
                  <a:cubicBezTo>
                    <a:pt x="4293" y="124"/>
                    <a:pt x="4290" y="121"/>
                    <a:pt x="4285" y="121"/>
                  </a:cubicBezTo>
                  <a:moveTo>
                    <a:pt x="4356" y="96"/>
                  </a:moveTo>
                  <a:cubicBezTo>
                    <a:pt x="4354" y="96"/>
                    <a:pt x="4353" y="97"/>
                    <a:pt x="4352" y="97"/>
                  </a:cubicBezTo>
                  <a:cubicBezTo>
                    <a:pt x="4345" y="99"/>
                    <a:pt x="4340" y="107"/>
                    <a:pt x="4340" y="114"/>
                  </a:cubicBezTo>
                  <a:cubicBezTo>
                    <a:pt x="4340" y="120"/>
                    <a:pt x="4344" y="124"/>
                    <a:pt x="4349" y="124"/>
                  </a:cubicBezTo>
                  <a:cubicBezTo>
                    <a:pt x="4350" y="124"/>
                    <a:pt x="4351" y="124"/>
                    <a:pt x="4353" y="123"/>
                  </a:cubicBezTo>
                  <a:cubicBezTo>
                    <a:pt x="4359" y="121"/>
                    <a:pt x="4365" y="114"/>
                    <a:pt x="4365" y="106"/>
                  </a:cubicBezTo>
                  <a:cubicBezTo>
                    <a:pt x="4365" y="100"/>
                    <a:pt x="4361" y="96"/>
                    <a:pt x="4356" y="96"/>
                  </a:cubicBezTo>
                  <a:moveTo>
                    <a:pt x="4429" y="76"/>
                  </a:moveTo>
                  <a:cubicBezTo>
                    <a:pt x="4428" y="76"/>
                    <a:pt x="4427" y="76"/>
                    <a:pt x="4426" y="76"/>
                  </a:cubicBezTo>
                  <a:cubicBezTo>
                    <a:pt x="4419" y="78"/>
                    <a:pt x="4413" y="86"/>
                    <a:pt x="4413" y="94"/>
                  </a:cubicBezTo>
                  <a:cubicBezTo>
                    <a:pt x="4413" y="101"/>
                    <a:pt x="4418" y="106"/>
                    <a:pt x="4423" y="106"/>
                  </a:cubicBezTo>
                  <a:cubicBezTo>
                    <a:pt x="4424" y="106"/>
                    <a:pt x="4425" y="106"/>
                    <a:pt x="4426" y="106"/>
                  </a:cubicBezTo>
                  <a:cubicBezTo>
                    <a:pt x="4433" y="104"/>
                    <a:pt x="4439" y="96"/>
                    <a:pt x="4439" y="88"/>
                  </a:cubicBezTo>
                  <a:cubicBezTo>
                    <a:pt x="4439" y="81"/>
                    <a:pt x="4435" y="76"/>
                    <a:pt x="4429" y="76"/>
                  </a:cubicBezTo>
                  <a:moveTo>
                    <a:pt x="4505" y="59"/>
                  </a:moveTo>
                  <a:cubicBezTo>
                    <a:pt x="4504" y="59"/>
                    <a:pt x="4503" y="59"/>
                    <a:pt x="4502" y="59"/>
                  </a:cubicBezTo>
                  <a:cubicBezTo>
                    <a:pt x="4495" y="60"/>
                    <a:pt x="4489" y="69"/>
                    <a:pt x="4489" y="77"/>
                  </a:cubicBezTo>
                  <a:cubicBezTo>
                    <a:pt x="4489" y="85"/>
                    <a:pt x="4493" y="91"/>
                    <a:pt x="4500" y="91"/>
                  </a:cubicBezTo>
                  <a:cubicBezTo>
                    <a:pt x="4500" y="91"/>
                    <a:pt x="4501" y="91"/>
                    <a:pt x="4502" y="91"/>
                  </a:cubicBezTo>
                  <a:cubicBezTo>
                    <a:pt x="4509" y="90"/>
                    <a:pt x="4515" y="82"/>
                    <a:pt x="4515" y="72"/>
                  </a:cubicBezTo>
                  <a:cubicBezTo>
                    <a:pt x="4516" y="64"/>
                    <a:pt x="4511" y="59"/>
                    <a:pt x="4505" y="59"/>
                  </a:cubicBezTo>
                  <a:moveTo>
                    <a:pt x="4582" y="44"/>
                  </a:moveTo>
                  <a:cubicBezTo>
                    <a:pt x="4581" y="44"/>
                    <a:pt x="4581" y="44"/>
                    <a:pt x="4580" y="45"/>
                  </a:cubicBezTo>
                  <a:cubicBezTo>
                    <a:pt x="4573" y="46"/>
                    <a:pt x="4566" y="54"/>
                    <a:pt x="4566" y="64"/>
                  </a:cubicBezTo>
                  <a:cubicBezTo>
                    <a:pt x="4566" y="73"/>
                    <a:pt x="4571" y="80"/>
                    <a:pt x="4577" y="80"/>
                  </a:cubicBezTo>
                  <a:cubicBezTo>
                    <a:pt x="4578" y="80"/>
                    <a:pt x="4578" y="80"/>
                    <a:pt x="4579" y="80"/>
                  </a:cubicBezTo>
                  <a:cubicBezTo>
                    <a:pt x="4586" y="79"/>
                    <a:pt x="4593" y="70"/>
                    <a:pt x="4593" y="60"/>
                  </a:cubicBezTo>
                  <a:cubicBezTo>
                    <a:pt x="4594" y="51"/>
                    <a:pt x="4589" y="44"/>
                    <a:pt x="4582" y="44"/>
                  </a:cubicBezTo>
                  <a:moveTo>
                    <a:pt x="4660" y="33"/>
                  </a:moveTo>
                  <a:cubicBezTo>
                    <a:pt x="4660" y="33"/>
                    <a:pt x="4660" y="33"/>
                    <a:pt x="4659" y="33"/>
                  </a:cubicBezTo>
                  <a:cubicBezTo>
                    <a:pt x="4652" y="34"/>
                    <a:pt x="4645" y="43"/>
                    <a:pt x="4644" y="53"/>
                  </a:cubicBezTo>
                  <a:cubicBezTo>
                    <a:pt x="4644" y="63"/>
                    <a:pt x="4649" y="71"/>
                    <a:pt x="4656" y="71"/>
                  </a:cubicBezTo>
                  <a:cubicBezTo>
                    <a:pt x="4656" y="71"/>
                    <a:pt x="4656" y="71"/>
                    <a:pt x="4657" y="71"/>
                  </a:cubicBezTo>
                  <a:cubicBezTo>
                    <a:pt x="4664" y="70"/>
                    <a:pt x="4671" y="61"/>
                    <a:pt x="4672" y="50"/>
                  </a:cubicBezTo>
                  <a:cubicBezTo>
                    <a:pt x="4672" y="40"/>
                    <a:pt x="4667" y="33"/>
                    <a:pt x="4660" y="33"/>
                  </a:cubicBezTo>
                  <a:moveTo>
                    <a:pt x="4739" y="23"/>
                  </a:moveTo>
                  <a:cubicBezTo>
                    <a:pt x="4739" y="23"/>
                    <a:pt x="4738" y="23"/>
                    <a:pt x="4738" y="23"/>
                  </a:cubicBezTo>
                  <a:cubicBezTo>
                    <a:pt x="4730" y="24"/>
                    <a:pt x="4724" y="34"/>
                    <a:pt x="4723" y="45"/>
                  </a:cubicBezTo>
                  <a:cubicBezTo>
                    <a:pt x="4722" y="55"/>
                    <a:pt x="4727" y="64"/>
                    <a:pt x="4734" y="64"/>
                  </a:cubicBezTo>
                  <a:cubicBezTo>
                    <a:pt x="4734" y="64"/>
                    <a:pt x="4734" y="64"/>
                    <a:pt x="4735" y="64"/>
                  </a:cubicBezTo>
                  <a:cubicBezTo>
                    <a:pt x="4742" y="63"/>
                    <a:pt x="4749" y="54"/>
                    <a:pt x="4750" y="42"/>
                  </a:cubicBezTo>
                  <a:cubicBezTo>
                    <a:pt x="4751" y="31"/>
                    <a:pt x="4746" y="23"/>
                    <a:pt x="4739" y="23"/>
                  </a:cubicBezTo>
                  <a:moveTo>
                    <a:pt x="4817" y="16"/>
                  </a:moveTo>
                  <a:cubicBezTo>
                    <a:pt x="4817" y="16"/>
                    <a:pt x="4817" y="16"/>
                    <a:pt x="4816" y="16"/>
                  </a:cubicBezTo>
                  <a:cubicBezTo>
                    <a:pt x="4809" y="16"/>
                    <a:pt x="4802" y="26"/>
                    <a:pt x="4801" y="38"/>
                  </a:cubicBezTo>
                  <a:cubicBezTo>
                    <a:pt x="4800" y="49"/>
                    <a:pt x="4804" y="59"/>
                    <a:pt x="4811" y="59"/>
                  </a:cubicBezTo>
                  <a:cubicBezTo>
                    <a:pt x="4812" y="59"/>
                    <a:pt x="4812" y="59"/>
                    <a:pt x="4812" y="59"/>
                  </a:cubicBezTo>
                  <a:cubicBezTo>
                    <a:pt x="4819" y="58"/>
                    <a:pt x="4826" y="48"/>
                    <a:pt x="4828" y="36"/>
                  </a:cubicBezTo>
                  <a:cubicBezTo>
                    <a:pt x="4829" y="24"/>
                    <a:pt x="4824" y="16"/>
                    <a:pt x="4817" y="16"/>
                  </a:cubicBezTo>
                  <a:moveTo>
                    <a:pt x="4894" y="10"/>
                  </a:moveTo>
                  <a:cubicBezTo>
                    <a:pt x="4893" y="10"/>
                    <a:pt x="4893" y="10"/>
                    <a:pt x="4893" y="10"/>
                  </a:cubicBezTo>
                  <a:cubicBezTo>
                    <a:pt x="4886" y="10"/>
                    <a:pt x="4879" y="20"/>
                    <a:pt x="4878" y="32"/>
                  </a:cubicBezTo>
                  <a:cubicBezTo>
                    <a:pt x="4876" y="44"/>
                    <a:pt x="4881" y="54"/>
                    <a:pt x="4888" y="54"/>
                  </a:cubicBezTo>
                  <a:cubicBezTo>
                    <a:pt x="4888" y="54"/>
                    <a:pt x="4888" y="54"/>
                    <a:pt x="4888" y="54"/>
                  </a:cubicBezTo>
                  <a:cubicBezTo>
                    <a:pt x="4895" y="54"/>
                    <a:pt x="4902" y="43"/>
                    <a:pt x="4904" y="31"/>
                  </a:cubicBezTo>
                  <a:cubicBezTo>
                    <a:pt x="4905" y="19"/>
                    <a:pt x="4901" y="10"/>
                    <a:pt x="4894" y="10"/>
                  </a:cubicBezTo>
                  <a:moveTo>
                    <a:pt x="4968" y="5"/>
                  </a:moveTo>
                  <a:cubicBezTo>
                    <a:pt x="4968" y="5"/>
                    <a:pt x="4968" y="5"/>
                    <a:pt x="4968" y="5"/>
                  </a:cubicBezTo>
                  <a:cubicBezTo>
                    <a:pt x="4961" y="5"/>
                    <a:pt x="4954" y="15"/>
                    <a:pt x="4952" y="28"/>
                  </a:cubicBezTo>
                  <a:cubicBezTo>
                    <a:pt x="4951" y="40"/>
                    <a:pt x="4955" y="51"/>
                    <a:pt x="4962" y="51"/>
                  </a:cubicBezTo>
                  <a:cubicBezTo>
                    <a:pt x="4962" y="51"/>
                    <a:pt x="4962" y="51"/>
                    <a:pt x="4962" y="51"/>
                  </a:cubicBezTo>
                  <a:cubicBezTo>
                    <a:pt x="4969" y="50"/>
                    <a:pt x="4976" y="39"/>
                    <a:pt x="4978" y="26"/>
                  </a:cubicBezTo>
                  <a:cubicBezTo>
                    <a:pt x="4979" y="14"/>
                    <a:pt x="4975" y="5"/>
                    <a:pt x="4968" y="5"/>
                  </a:cubicBezTo>
                  <a:moveTo>
                    <a:pt x="5040" y="0"/>
                  </a:moveTo>
                  <a:cubicBezTo>
                    <a:pt x="5040" y="0"/>
                    <a:pt x="5039" y="0"/>
                    <a:pt x="5039" y="0"/>
                  </a:cubicBezTo>
                  <a:cubicBezTo>
                    <a:pt x="5033" y="0"/>
                    <a:pt x="5026" y="11"/>
                    <a:pt x="5024" y="24"/>
                  </a:cubicBezTo>
                  <a:cubicBezTo>
                    <a:pt x="5023" y="36"/>
                    <a:pt x="5027" y="47"/>
                    <a:pt x="5033" y="47"/>
                  </a:cubicBezTo>
                  <a:cubicBezTo>
                    <a:pt x="5033" y="47"/>
                    <a:pt x="5033" y="47"/>
                    <a:pt x="5033" y="47"/>
                  </a:cubicBezTo>
                  <a:cubicBezTo>
                    <a:pt x="5040" y="46"/>
                    <a:pt x="5047" y="35"/>
                    <a:pt x="5049" y="22"/>
                  </a:cubicBezTo>
                  <a:cubicBezTo>
                    <a:pt x="5050" y="9"/>
                    <a:pt x="5046" y="0"/>
                    <a:pt x="504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" name="Freeform 85"/>
            <p:cNvSpPr/>
            <p:nvPr/>
          </p:nvSpPr>
          <p:spPr bwMode="auto">
            <a:xfrm>
              <a:off x="13071475" y="11169650"/>
              <a:ext cx="61913" cy="125413"/>
            </a:xfrm>
            <a:custGeom>
              <a:avLst/>
              <a:gdLst>
                <a:gd name="T0" fmla="*/ 15 w 23"/>
                <a:gd name="T1" fmla="*/ 0 h 47"/>
                <a:gd name="T2" fmla="*/ 5 w 23"/>
                <a:gd name="T3" fmla="*/ 7 h 47"/>
                <a:gd name="T4" fmla="*/ 4 w 23"/>
                <a:gd name="T5" fmla="*/ 10 h 47"/>
                <a:gd name="T6" fmla="*/ 2 w 23"/>
                <a:gd name="T7" fmla="*/ 14 h 47"/>
                <a:gd name="T8" fmla="*/ 1 w 23"/>
                <a:gd name="T9" fmla="*/ 19 h 47"/>
                <a:gd name="T10" fmla="*/ 0 w 23"/>
                <a:gd name="T11" fmla="*/ 23 h 47"/>
                <a:gd name="T12" fmla="*/ 0 w 23"/>
                <a:gd name="T13" fmla="*/ 28 h 47"/>
                <a:gd name="T14" fmla="*/ 0 w 23"/>
                <a:gd name="T15" fmla="*/ 32 h 47"/>
                <a:gd name="T16" fmla="*/ 0 w 23"/>
                <a:gd name="T17" fmla="*/ 36 h 47"/>
                <a:gd name="T18" fmla="*/ 1 w 23"/>
                <a:gd name="T19" fmla="*/ 40 h 47"/>
                <a:gd name="T20" fmla="*/ 2 w 23"/>
                <a:gd name="T21" fmla="*/ 43 h 47"/>
                <a:gd name="T22" fmla="*/ 4 w 23"/>
                <a:gd name="T23" fmla="*/ 45 h 47"/>
                <a:gd name="T24" fmla="*/ 6 w 23"/>
                <a:gd name="T25" fmla="*/ 46 h 47"/>
                <a:gd name="T26" fmla="*/ 8 w 23"/>
                <a:gd name="T27" fmla="*/ 47 h 47"/>
                <a:gd name="T28" fmla="*/ 8 w 23"/>
                <a:gd name="T29" fmla="*/ 47 h 47"/>
                <a:gd name="T30" fmla="*/ 17 w 23"/>
                <a:gd name="T31" fmla="*/ 39 h 47"/>
                <a:gd name="T32" fmla="*/ 19 w 23"/>
                <a:gd name="T33" fmla="*/ 35 h 47"/>
                <a:gd name="T34" fmla="*/ 21 w 23"/>
                <a:gd name="T35" fmla="*/ 31 h 47"/>
                <a:gd name="T36" fmla="*/ 22 w 23"/>
                <a:gd name="T37" fmla="*/ 26 h 47"/>
                <a:gd name="T38" fmla="*/ 23 w 23"/>
                <a:gd name="T39" fmla="*/ 22 h 47"/>
                <a:gd name="T40" fmla="*/ 23 w 23"/>
                <a:gd name="T41" fmla="*/ 17 h 47"/>
                <a:gd name="T42" fmla="*/ 23 w 23"/>
                <a:gd name="T43" fmla="*/ 13 h 47"/>
                <a:gd name="T44" fmla="*/ 23 w 23"/>
                <a:gd name="T45" fmla="*/ 9 h 47"/>
                <a:gd name="T46" fmla="*/ 22 w 23"/>
                <a:gd name="T47" fmla="*/ 6 h 47"/>
                <a:gd name="T48" fmla="*/ 20 w 23"/>
                <a:gd name="T49" fmla="*/ 3 h 47"/>
                <a:gd name="T50" fmla="*/ 19 w 23"/>
                <a:gd name="T51" fmla="*/ 1 h 47"/>
                <a:gd name="T52" fmla="*/ 17 w 23"/>
                <a:gd name="T53" fmla="*/ 0 h 47"/>
                <a:gd name="T54" fmla="*/ 15 w 23"/>
                <a:gd name="T5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" h="47">
                  <a:moveTo>
                    <a:pt x="15" y="0"/>
                  </a:moveTo>
                  <a:cubicBezTo>
                    <a:pt x="12" y="0"/>
                    <a:pt x="8" y="2"/>
                    <a:pt x="5" y="7"/>
                  </a:cubicBezTo>
                  <a:cubicBezTo>
                    <a:pt x="5" y="8"/>
                    <a:pt x="4" y="9"/>
                    <a:pt x="4" y="10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2" y="16"/>
                    <a:pt x="1" y="17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0" y="26"/>
                    <a:pt x="0" y="28"/>
                  </a:cubicBezTo>
                  <a:cubicBezTo>
                    <a:pt x="0" y="29"/>
                    <a:pt x="0" y="31"/>
                    <a:pt x="0" y="32"/>
                  </a:cubicBezTo>
                  <a:cubicBezTo>
                    <a:pt x="0" y="34"/>
                    <a:pt x="0" y="35"/>
                    <a:pt x="0" y="36"/>
                  </a:cubicBezTo>
                  <a:cubicBezTo>
                    <a:pt x="0" y="38"/>
                    <a:pt x="1" y="39"/>
                    <a:pt x="1" y="40"/>
                  </a:cubicBezTo>
                  <a:cubicBezTo>
                    <a:pt x="2" y="41"/>
                    <a:pt x="2" y="42"/>
                    <a:pt x="2" y="43"/>
                  </a:cubicBezTo>
                  <a:cubicBezTo>
                    <a:pt x="3" y="44"/>
                    <a:pt x="4" y="45"/>
                    <a:pt x="4" y="45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7" y="47"/>
                    <a:pt x="7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11" y="46"/>
                    <a:pt x="15" y="44"/>
                    <a:pt x="17" y="39"/>
                  </a:cubicBezTo>
                  <a:cubicBezTo>
                    <a:pt x="18" y="38"/>
                    <a:pt x="19" y="36"/>
                    <a:pt x="19" y="35"/>
                  </a:cubicBezTo>
                  <a:cubicBezTo>
                    <a:pt x="20" y="34"/>
                    <a:pt x="20" y="32"/>
                    <a:pt x="21" y="31"/>
                  </a:cubicBezTo>
                  <a:cubicBezTo>
                    <a:pt x="21" y="29"/>
                    <a:pt x="22" y="28"/>
                    <a:pt x="22" y="26"/>
                  </a:cubicBezTo>
                  <a:cubicBezTo>
                    <a:pt x="22" y="25"/>
                    <a:pt x="23" y="23"/>
                    <a:pt x="23" y="22"/>
                  </a:cubicBezTo>
                  <a:cubicBezTo>
                    <a:pt x="23" y="20"/>
                    <a:pt x="23" y="19"/>
                    <a:pt x="23" y="17"/>
                  </a:cubicBezTo>
                  <a:cubicBezTo>
                    <a:pt x="23" y="16"/>
                    <a:pt x="23" y="14"/>
                    <a:pt x="23" y="13"/>
                  </a:cubicBezTo>
                  <a:cubicBezTo>
                    <a:pt x="23" y="12"/>
                    <a:pt x="23" y="10"/>
                    <a:pt x="23" y="9"/>
                  </a:cubicBezTo>
                  <a:cubicBezTo>
                    <a:pt x="22" y="8"/>
                    <a:pt x="22" y="7"/>
                    <a:pt x="22" y="6"/>
                  </a:cubicBezTo>
                  <a:cubicBezTo>
                    <a:pt x="21" y="5"/>
                    <a:pt x="21" y="4"/>
                    <a:pt x="20" y="3"/>
                  </a:cubicBezTo>
                  <a:cubicBezTo>
                    <a:pt x="20" y="2"/>
                    <a:pt x="19" y="2"/>
                    <a:pt x="19" y="1"/>
                  </a:cubicBezTo>
                  <a:cubicBezTo>
                    <a:pt x="18" y="1"/>
                    <a:pt x="17" y="0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" name="Freeform 86"/>
            <p:cNvSpPr/>
            <p:nvPr/>
          </p:nvSpPr>
          <p:spPr bwMode="auto">
            <a:xfrm>
              <a:off x="-798513" y="13327063"/>
              <a:ext cx="50800" cy="19050"/>
            </a:xfrm>
            <a:custGeom>
              <a:avLst/>
              <a:gdLst>
                <a:gd name="T0" fmla="*/ 17 w 19"/>
                <a:gd name="T1" fmla="*/ 0 h 7"/>
                <a:gd name="T2" fmla="*/ 17 w 19"/>
                <a:gd name="T3" fmla="*/ 0 h 7"/>
                <a:gd name="T4" fmla="*/ 16 w 19"/>
                <a:gd name="T5" fmla="*/ 1 h 7"/>
                <a:gd name="T6" fmla="*/ 15 w 19"/>
                <a:gd name="T7" fmla="*/ 1 h 7"/>
                <a:gd name="T8" fmla="*/ 14 w 19"/>
                <a:gd name="T9" fmla="*/ 1 h 7"/>
                <a:gd name="T10" fmla="*/ 5 w 19"/>
                <a:gd name="T11" fmla="*/ 4 h 7"/>
                <a:gd name="T12" fmla="*/ 1 w 19"/>
                <a:gd name="T13" fmla="*/ 6 h 7"/>
                <a:gd name="T14" fmla="*/ 1 w 19"/>
                <a:gd name="T15" fmla="*/ 7 h 7"/>
                <a:gd name="T16" fmla="*/ 1 w 19"/>
                <a:gd name="T17" fmla="*/ 7 h 7"/>
                <a:gd name="T18" fmla="*/ 7 w 19"/>
                <a:gd name="T19" fmla="*/ 6 h 7"/>
                <a:gd name="T20" fmla="*/ 9 w 19"/>
                <a:gd name="T21" fmla="*/ 5 h 7"/>
                <a:gd name="T22" fmla="*/ 10 w 19"/>
                <a:gd name="T23" fmla="*/ 5 h 7"/>
                <a:gd name="T24" fmla="*/ 12 w 19"/>
                <a:gd name="T25" fmla="*/ 4 h 7"/>
                <a:gd name="T26" fmla="*/ 14 w 19"/>
                <a:gd name="T27" fmla="*/ 4 h 7"/>
                <a:gd name="T28" fmla="*/ 18 w 19"/>
                <a:gd name="T29" fmla="*/ 1 h 7"/>
                <a:gd name="T30" fmla="*/ 17 w 19"/>
                <a:gd name="T3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7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1"/>
                    <a:pt x="16" y="1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1" y="2"/>
                    <a:pt x="8" y="3"/>
                    <a:pt x="5" y="4"/>
                  </a:cubicBezTo>
                  <a:cubicBezTo>
                    <a:pt x="3" y="5"/>
                    <a:pt x="1" y="5"/>
                    <a:pt x="1" y="6"/>
                  </a:cubicBezTo>
                  <a:cubicBezTo>
                    <a:pt x="0" y="7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4" y="6"/>
                    <a:pt x="7" y="6"/>
                  </a:cubicBezTo>
                  <a:cubicBezTo>
                    <a:pt x="7" y="6"/>
                    <a:pt x="8" y="6"/>
                    <a:pt x="9" y="5"/>
                  </a:cubicBezTo>
                  <a:cubicBezTo>
                    <a:pt x="9" y="5"/>
                    <a:pt x="10" y="5"/>
                    <a:pt x="10" y="5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6" y="3"/>
                    <a:pt x="17" y="2"/>
                    <a:pt x="18" y="1"/>
                  </a:cubicBezTo>
                  <a:cubicBezTo>
                    <a:pt x="19" y="1"/>
                    <a:pt x="18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" name="Freeform 87"/>
            <p:cNvSpPr>
              <a:spLocks noEditPoints="1"/>
            </p:cNvSpPr>
            <p:nvPr/>
          </p:nvSpPr>
          <p:spPr bwMode="auto">
            <a:xfrm>
              <a:off x="-666750" y="11606213"/>
              <a:ext cx="13560426" cy="1697038"/>
            </a:xfrm>
            <a:custGeom>
              <a:avLst/>
              <a:gdLst>
                <a:gd name="T0" fmla="*/ 2999 w 5037"/>
                <a:gd name="T1" fmla="*/ 608 h 630"/>
                <a:gd name="T2" fmla="*/ 2936 w 5037"/>
                <a:gd name="T3" fmla="*/ 615 h 630"/>
                <a:gd name="T4" fmla="*/ 3076 w 5037"/>
                <a:gd name="T5" fmla="*/ 608 h 630"/>
                <a:gd name="T6" fmla="*/ 3135 w 5037"/>
                <a:gd name="T7" fmla="*/ 599 h 630"/>
                <a:gd name="T8" fmla="*/ 48 w 5037"/>
                <a:gd name="T9" fmla="*/ 606 h 630"/>
                <a:gd name="T10" fmla="*/ 3198 w 5037"/>
                <a:gd name="T11" fmla="*/ 597 h 630"/>
                <a:gd name="T12" fmla="*/ 2809 w 5037"/>
                <a:gd name="T13" fmla="*/ 584 h 630"/>
                <a:gd name="T14" fmla="*/ 3335 w 5037"/>
                <a:gd name="T15" fmla="*/ 565 h 630"/>
                <a:gd name="T16" fmla="*/ 2768 w 5037"/>
                <a:gd name="T17" fmla="*/ 573 h 630"/>
                <a:gd name="T18" fmla="*/ 111 w 5037"/>
                <a:gd name="T19" fmla="*/ 563 h 630"/>
                <a:gd name="T20" fmla="*/ 2699 w 5037"/>
                <a:gd name="T21" fmla="*/ 536 h 630"/>
                <a:gd name="T22" fmla="*/ 141 w 5037"/>
                <a:gd name="T23" fmla="*/ 539 h 630"/>
                <a:gd name="T24" fmla="*/ 3459 w 5037"/>
                <a:gd name="T25" fmla="*/ 530 h 630"/>
                <a:gd name="T26" fmla="*/ 2664 w 5037"/>
                <a:gd name="T27" fmla="*/ 517 h 630"/>
                <a:gd name="T28" fmla="*/ 196 w 5037"/>
                <a:gd name="T29" fmla="*/ 488 h 630"/>
                <a:gd name="T30" fmla="*/ 2613 w 5037"/>
                <a:gd name="T31" fmla="*/ 485 h 630"/>
                <a:gd name="T32" fmla="*/ 3620 w 5037"/>
                <a:gd name="T33" fmla="*/ 464 h 630"/>
                <a:gd name="T34" fmla="*/ 2546 w 5037"/>
                <a:gd name="T35" fmla="*/ 438 h 630"/>
                <a:gd name="T36" fmla="*/ 3664 w 5037"/>
                <a:gd name="T37" fmla="*/ 442 h 630"/>
                <a:gd name="T38" fmla="*/ 2514 w 5037"/>
                <a:gd name="T39" fmla="*/ 415 h 630"/>
                <a:gd name="T40" fmla="*/ 297 w 5037"/>
                <a:gd name="T41" fmla="*/ 394 h 630"/>
                <a:gd name="T42" fmla="*/ 2446 w 5037"/>
                <a:gd name="T43" fmla="*/ 369 h 630"/>
                <a:gd name="T44" fmla="*/ 328 w 5037"/>
                <a:gd name="T45" fmla="*/ 365 h 630"/>
                <a:gd name="T46" fmla="*/ 2396 w 5037"/>
                <a:gd name="T47" fmla="*/ 336 h 630"/>
                <a:gd name="T48" fmla="*/ 3863 w 5037"/>
                <a:gd name="T49" fmla="*/ 316 h 630"/>
                <a:gd name="T50" fmla="*/ 2353 w 5037"/>
                <a:gd name="T51" fmla="*/ 310 h 630"/>
                <a:gd name="T52" fmla="*/ 3886 w 5037"/>
                <a:gd name="T53" fmla="*/ 299 h 630"/>
                <a:gd name="T54" fmla="*/ 2298 w 5037"/>
                <a:gd name="T55" fmla="*/ 285 h 630"/>
                <a:gd name="T56" fmla="*/ 2300 w 5037"/>
                <a:gd name="T57" fmla="*/ 285 h 630"/>
                <a:gd name="T58" fmla="*/ 2234 w 5037"/>
                <a:gd name="T59" fmla="*/ 261 h 630"/>
                <a:gd name="T60" fmla="*/ 2176 w 5037"/>
                <a:gd name="T61" fmla="*/ 248 h 630"/>
                <a:gd name="T62" fmla="*/ 3927 w 5037"/>
                <a:gd name="T63" fmla="*/ 265 h 630"/>
                <a:gd name="T64" fmla="*/ 2126 w 5037"/>
                <a:gd name="T65" fmla="*/ 242 h 630"/>
                <a:gd name="T66" fmla="*/ 2001 w 5037"/>
                <a:gd name="T67" fmla="*/ 239 h 630"/>
                <a:gd name="T68" fmla="*/ 477 w 5037"/>
                <a:gd name="T69" fmla="*/ 239 h 630"/>
                <a:gd name="T70" fmla="*/ 1724 w 5037"/>
                <a:gd name="T71" fmla="*/ 219 h 630"/>
                <a:gd name="T72" fmla="*/ 1546 w 5037"/>
                <a:gd name="T73" fmla="*/ 202 h 630"/>
                <a:gd name="T74" fmla="*/ 549 w 5037"/>
                <a:gd name="T75" fmla="*/ 193 h 630"/>
                <a:gd name="T76" fmla="*/ 3990 w 5037"/>
                <a:gd name="T77" fmla="*/ 210 h 630"/>
                <a:gd name="T78" fmla="*/ 1257 w 5037"/>
                <a:gd name="T79" fmla="*/ 172 h 630"/>
                <a:gd name="T80" fmla="*/ 585 w 5037"/>
                <a:gd name="T81" fmla="*/ 176 h 630"/>
                <a:gd name="T82" fmla="*/ 1181 w 5037"/>
                <a:gd name="T83" fmla="*/ 164 h 630"/>
                <a:gd name="T84" fmla="*/ 663 w 5037"/>
                <a:gd name="T85" fmla="*/ 148 h 630"/>
                <a:gd name="T86" fmla="*/ 1007 w 5037"/>
                <a:gd name="T87" fmla="*/ 149 h 630"/>
                <a:gd name="T88" fmla="*/ 938 w 5037"/>
                <a:gd name="T89" fmla="*/ 144 h 630"/>
                <a:gd name="T90" fmla="*/ 4061 w 5037"/>
                <a:gd name="T91" fmla="*/ 142 h 630"/>
                <a:gd name="T92" fmla="*/ 712 w 5037"/>
                <a:gd name="T93" fmla="*/ 139 h 630"/>
                <a:gd name="T94" fmla="*/ 769 w 5037"/>
                <a:gd name="T95" fmla="*/ 137 h 630"/>
                <a:gd name="T96" fmla="*/ 4097 w 5037"/>
                <a:gd name="T97" fmla="*/ 122 h 630"/>
                <a:gd name="T98" fmla="*/ 4165 w 5037"/>
                <a:gd name="T99" fmla="*/ 95 h 630"/>
                <a:gd name="T100" fmla="*/ 4231 w 5037"/>
                <a:gd name="T101" fmla="*/ 54 h 630"/>
                <a:gd name="T102" fmla="*/ 4362 w 5037"/>
                <a:gd name="T103" fmla="*/ 22 h 630"/>
                <a:gd name="T104" fmla="*/ 4432 w 5037"/>
                <a:gd name="T105" fmla="*/ 45 h 630"/>
                <a:gd name="T106" fmla="*/ 4520 w 5037"/>
                <a:gd name="T107" fmla="*/ 24 h 630"/>
                <a:gd name="T108" fmla="*/ 4957 w 5037"/>
                <a:gd name="T109" fmla="*/ 1 h 630"/>
                <a:gd name="T110" fmla="*/ 4876 w 5037"/>
                <a:gd name="T111" fmla="*/ 58 h 630"/>
                <a:gd name="T112" fmla="*/ 5018 w 5037"/>
                <a:gd name="T113" fmla="*/ 62 h 630"/>
                <a:gd name="T114" fmla="*/ 4810 w 5037"/>
                <a:gd name="T115" fmla="*/ 0 h 630"/>
                <a:gd name="T116" fmla="*/ 4718 w 5037"/>
                <a:gd name="T117" fmla="*/ 24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37" h="630">
                  <a:moveTo>
                    <a:pt x="17" y="621"/>
                  </a:moveTo>
                  <a:cubicBezTo>
                    <a:pt x="16" y="621"/>
                    <a:pt x="14" y="622"/>
                    <a:pt x="11" y="623"/>
                  </a:cubicBezTo>
                  <a:cubicBezTo>
                    <a:pt x="6" y="625"/>
                    <a:pt x="1" y="628"/>
                    <a:pt x="0" y="629"/>
                  </a:cubicBezTo>
                  <a:cubicBezTo>
                    <a:pt x="0" y="630"/>
                    <a:pt x="0" y="630"/>
                    <a:pt x="0" y="630"/>
                  </a:cubicBezTo>
                  <a:cubicBezTo>
                    <a:pt x="1" y="630"/>
                    <a:pt x="4" y="629"/>
                    <a:pt x="7" y="628"/>
                  </a:cubicBezTo>
                  <a:cubicBezTo>
                    <a:pt x="11" y="626"/>
                    <a:pt x="16" y="623"/>
                    <a:pt x="17" y="622"/>
                  </a:cubicBezTo>
                  <a:cubicBezTo>
                    <a:pt x="18" y="621"/>
                    <a:pt x="17" y="621"/>
                    <a:pt x="17" y="621"/>
                  </a:cubicBezTo>
                  <a:moveTo>
                    <a:pt x="3000" y="608"/>
                  </a:moveTo>
                  <a:cubicBezTo>
                    <a:pt x="2999" y="608"/>
                    <a:pt x="2999" y="608"/>
                    <a:pt x="2999" y="608"/>
                  </a:cubicBezTo>
                  <a:cubicBezTo>
                    <a:pt x="2993" y="608"/>
                    <a:pt x="2987" y="610"/>
                    <a:pt x="2987" y="612"/>
                  </a:cubicBezTo>
                  <a:cubicBezTo>
                    <a:pt x="2987" y="613"/>
                    <a:pt x="2991" y="615"/>
                    <a:pt x="2997" y="615"/>
                  </a:cubicBezTo>
                  <a:cubicBezTo>
                    <a:pt x="2998" y="615"/>
                    <a:pt x="2998" y="615"/>
                    <a:pt x="2998" y="615"/>
                  </a:cubicBezTo>
                  <a:cubicBezTo>
                    <a:pt x="3005" y="615"/>
                    <a:pt x="3010" y="613"/>
                    <a:pt x="3010" y="611"/>
                  </a:cubicBezTo>
                  <a:cubicBezTo>
                    <a:pt x="3010" y="609"/>
                    <a:pt x="3006" y="608"/>
                    <a:pt x="3000" y="608"/>
                  </a:cubicBezTo>
                  <a:moveTo>
                    <a:pt x="2933" y="607"/>
                  </a:moveTo>
                  <a:cubicBezTo>
                    <a:pt x="2928" y="607"/>
                    <a:pt x="2924" y="609"/>
                    <a:pt x="2923" y="610"/>
                  </a:cubicBezTo>
                  <a:cubicBezTo>
                    <a:pt x="2923" y="612"/>
                    <a:pt x="2928" y="614"/>
                    <a:pt x="2934" y="615"/>
                  </a:cubicBezTo>
                  <a:cubicBezTo>
                    <a:pt x="2935" y="615"/>
                    <a:pt x="2936" y="615"/>
                    <a:pt x="2936" y="615"/>
                  </a:cubicBezTo>
                  <a:cubicBezTo>
                    <a:pt x="2942" y="615"/>
                    <a:pt x="2946" y="613"/>
                    <a:pt x="2946" y="612"/>
                  </a:cubicBezTo>
                  <a:cubicBezTo>
                    <a:pt x="2946" y="610"/>
                    <a:pt x="2941" y="608"/>
                    <a:pt x="2935" y="607"/>
                  </a:cubicBezTo>
                  <a:cubicBezTo>
                    <a:pt x="2934" y="607"/>
                    <a:pt x="2934" y="607"/>
                    <a:pt x="2933" y="607"/>
                  </a:cubicBezTo>
                  <a:moveTo>
                    <a:pt x="3067" y="605"/>
                  </a:moveTo>
                  <a:cubicBezTo>
                    <a:pt x="3066" y="605"/>
                    <a:pt x="3065" y="605"/>
                    <a:pt x="3065" y="605"/>
                  </a:cubicBezTo>
                  <a:cubicBezTo>
                    <a:pt x="3058" y="605"/>
                    <a:pt x="3053" y="607"/>
                    <a:pt x="3052" y="609"/>
                  </a:cubicBezTo>
                  <a:cubicBezTo>
                    <a:pt x="3052" y="611"/>
                    <a:pt x="3056" y="612"/>
                    <a:pt x="3061" y="612"/>
                  </a:cubicBezTo>
                  <a:cubicBezTo>
                    <a:pt x="3062" y="612"/>
                    <a:pt x="3063" y="612"/>
                    <a:pt x="3064" y="612"/>
                  </a:cubicBezTo>
                  <a:cubicBezTo>
                    <a:pt x="3070" y="611"/>
                    <a:pt x="3076" y="610"/>
                    <a:pt x="3076" y="608"/>
                  </a:cubicBezTo>
                  <a:cubicBezTo>
                    <a:pt x="3076" y="606"/>
                    <a:pt x="3072" y="605"/>
                    <a:pt x="3067" y="605"/>
                  </a:cubicBezTo>
                  <a:moveTo>
                    <a:pt x="2869" y="599"/>
                  </a:moveTo>
                  <a:cubicBezTo>
                    <a:pt x="2865" y="599"/>
                    <a:pt x="2863" y="600"/>
                    <a:pt x="2863" y="602"/>
                  </a:cubicBezTo>
                  <a:cubicBezTo>
                    <a:pt x="2863" y="603"/>
                    <a:pt x="2867" y="606"/>
                    <a:pt x="2873" y="607"/>
                  </a:cubicBezTo>
                  <a:cubicBezTo>
                    <a:pt x="2875" y="607"/>
                    <a:pt x="2877" y="608"/>
                    <a:pt x="2879" y="608"/>
                  </a:cubicBezTo>
                  <a:cubicBezTo>
                    <a:pt x="2882" y="608"/>
                    <a:pt x="2884" y="607"/>
                    <a:pt x="2884" y="606"/>
                  </a:cubicBezTo>
                  <a:cubicBezTo>
                    <a:pt x="2884" y="604"/>
                    <a:pt x="2880" y="601"/>
                    <a:pt x="2874" y="600"/>
                  </a:cubicBezTo>
                  <a:cubicBezTo>
                    <a:pt x="2872" y="600"/>
                    <a:pt x="2870" y="599"/>
                    <a:pt x="2869" y="599"/>
                  </a:cubicBezTo>
                  <a:moveTo>
                    <a:pt x="3135" y="599"/>
                  </a:moveTo>
                  <a:cubicBezTo>
                    <a:pt x="3134" y="599"/>
                    <a:pt x="3132" y="599"/>
                    <a:pt x="3131" y="599"/>
                  </a:cubicBezTo>
                  <a:cubicBezTo>
                    <a:pt x="3124" y="600"/>
                    <a:pt x="3119" y="602"/>
                    <a:pt x="3119" y="604"/>
                  </a:cubicBezTo>
                  <a:cubicBezTo>
                    <a:pt x="3119" y="605"/>
                    <a:pt x="3121" y="606"/>
                    <a:pt x="3126" y="606"/>
                  </a:cubicBezTo>
                  <a:cubicBezTo>
                    <a:pt x="3127" y="606"/>
                    <a:pt x="3129" y="606"/>
                    <a:pt x="3131" y="606"/>
                  </a:cubicBezTo>
                  <a:cubicBezTo>
                    <a:pt x="3137" y="605"/>
                    <a:pt x="3143" y="603"/>
                    <a:pt x="3143" y="601"/>
                  </a:cubicBezTo>
                  <a:cubicBezTo>
                    <a:pt x="3143" y="600"/>
                    <a:pt x="3140" y="599"/>
                    <a:pt x="3135" y="599"/>
                  </a:cubicBezTo>
                  <a:moveTo>
                    <a:pt x="64" y="595"/>
                  </a:moveTo>
                  <a:cubicBezTo>
                    <a:pt x="63" y="595"/>
                    <a:pt x="61" y="596"/>
                    <a:pt x="57" y="598"/>
                  </a:cubicBezTo>
                  <a:cubicBezTo>
                    <a:pt x="53" y="600"/>
                    <a:pt x="48" y="604"/>
                    <a:pt x="48" y="606"/>
                  </a:cubicBezTo>
                  <a:cubicBezTo>
                    <a:pt x="47" y="606"/>
                    <a:pt x="48" y="606"/>
                    <a:pt x="48" y="606"/>
                  </a:cubicBezTo>
                  <a:cubicBezTo>
                    <a:pt x="49" y="606"/>
                    <a:pt x="51" y="605"/>
                    <a:pt x="55" y="603"/>
                  </a:cubicBezTo>
                  <a:cubicBezTo>
                    <a:pt x="59" y="600"/>
                    <a:pt x="64" y="597"/>
                    <a:pt x="64" y="595"/>
                  </a:cubicBezTo>
                  <a:cubicBezTo>
                    <a:pt x="65" y="595"/>
                    <a:pt x="65" y="595"/>
                    <a:pt x="64" y="595"/>
                  </a:cubicBezTo>
                  <a:moveTo>
                    <a:pt x="3205" y="591"/>
                  </a:moveTo>
                  <a:cubicBezTo>
                    <a:pt x="3203" y="591"/>
                    <a:pt x="3201" y="591"/>
                    <a:pt x="3198" y="591"/>
                  </a:cubicBezTo>
                  <a:cubicBezTo>
                    <a:pt x="3192" y="592"/>
                    <a:pt x="3186" y="594"/>
                    <a:pt x="3186" y="596"/>
                  </a:cubicBezTo>
                  <a:cubicBezTo>
                    <a:pt x="3186" y="597"/>
                    <a:pt x="3188" y="597"/>
                    <a:pt x="3191" y="597"/>
                  </a:cubicBezTo>
                  <a:cubicBezTo>
                    <a:pt x="3193" y="597"/>
                    <a:pt x="3195" y="597"/>
                    <a:pt x="3198" y="597"/>
                  </a:cubicBezTo>
                  <a:cubicBezTo>
                    <a:pt x="3204" y="595"/>
                    <a:pt x="3210" y="594"/>
                    <a:pt x="3210" y="592"/>
                  </a:cubicBezTo>
                  <a:cubicBezTo>
                    <a:pt x="3210" y="591"/>
                    <a:pt x="3208" y="591"/>
                    <a:pt x="3205" y="591"/>
                  </a:cubicBezTo>
                  <a:moveTo>
                    <a:pt x="2809" y="584"/>
                  </a:moveTo>
                  <a:cubicBezTo>
                    <a:pt x="2807" y="584"/>
                    <a:pt x="2806" y="585"/>
                    <a:pt x="2805" y="586"/>
                  </a:cubicBezTo>
                  <a:cubicBezTo>
                    <a:pt x="2805" y="587"/>
                    <a:pt x="2810" y="590"/>
                    <a:pt x="2815" y="592"/>
                  </a:cubicBezTo>
                  <a:cubicBezTo>
                    <a:pt x="2818" y="593"/>
                    <a:pt x="2821" y="593"/>
                    <a:pt x="2822" y="593"/>
                  </a:cubicBezTo>
                  <a:cubicBezTo>
                    <a:pt x="2824" y="593"/>
                    <a:pt x="2826" y="593"/>
                    <a:pt x="2826" y="592"/>
                  </a:cubicBezTo>
                  <a:cubicBezTo>
                    <a:pt x="2826" y="590"/>
                    <a:pt x="2821" y="587"/>
                    <a:pt x="2816" y="585"/>
                  </a:cubicBezTo>
                  <a:cubicBezTo>
                    <a:pt x="2813" y="584"/>
                    <a:pt x="2811" y="584"/>
                    <a:pt x="2809" y="584"/>
                  </a:cubicBezTo>
                  <a:moveTo>
                    <a:pt x="3275" y="579"/>
                  </a:moveTo>
                  <a:cubicBezTo>
                    <a:pt x="3273" y="579"/>
                    <a:pt x="3270" y="579"/>
                    <a:pt x="3266" y="580"/>
                  </a:cubicBezTo>
                  <a:cubicBezTo>
                    <a:pt x="3260" y="581"/>
                    <a:pt x="3254" y="583"/>
                    <a:pt x="3254" y="585"/>
                  </a:cubicBezTo>
                  <a:cubicBezTo>
                    <a:pt x="3254" y="585"/>
                    <a:pt x="3255" y="585"/>
                    <a:pt x="3256" y="585"/>
                  </a:cubicBezTo>
                  <a:cubicBezTo>
                    <a:pt x="3259" y="585"/>
                    <a:pt x="3262" y="585"/>
                    <a:pt x="3266" y="584"/>
                  </a:cubicBezTo>
                  <a:cubicBezTo>
                    <a:pt x="3272" y="583"/>
                    <a:pt x="3278" y="581"/>
                    <a:pt x="3278" y="580"/>
                  </a:cubicBezTo>
                  <a:cubicBezTo>
                    <a:pt x="3278" y="579"/>
                    <a:pt x="3277" y="579"/>
                    <a:pt x="3275" y="579"/>
                  </a:cubicBezTo>
                  <a:moveTo>
                    <a:pt x="3345" y="564"/>
                  </a:moveTo>
                  <a:cubicBezTo>
                    <a:pt x="3343" y="564"/>
                    <a:pt x="3339" y="564"/>
                    <a:pt x="3335" y="565"/>
                  </a:cubicBezTo>
                  <a:cubicBezTo>
                    <a:pt x="3328" y="567"/>
                    <a:pt x="3322" y="569"/>
                    <a:pt x="3322" y="570"/>
                  </a:cubicBezTo>
                  <a:cubicBezTo>
                    <a:pt x="3322" y="570"/>
                    <a:pt x="3322" y="570"/>
                    <a:pt x="3323" y="570"/>
                  </a:cubicBezTo>
                  <a:cubicBezTo>
                    <a:pt x="3325" y="570"/>
                    <a:pt x="3329" y="570"/>
                    <a:pt x="3334" y="568"/>
                  </a:cubicBezTo>
                  <a:cubicBezTo>
                    <a:pt x="3341" y="567"/>
                    <a:pt x="3346" y="565"/>
                    <a:pt x="3347" y="564"/>
                  </a:cubicBezTo>
                  <a:cubicBezTo>
                    <a:pt x="3347" y="564"/>
                    <a:pt x="3346" y="564"/>
                    <a:pt x="3345" y="564"/>
                  </a:cubicBezTo>
                  <a:moveTo>
                    <a:pt x="2753" y="562"/>
                  </a:moveTo>
                  <a:cubicBezTo>
                    <a:pt x="2751" y="562"/>
                    <a:pt x="2750" y="563"/>
                    <a:pt x="2750" y="564"/>
                  </a:cubicBezTo>
                  <a:cubicBezTo>
                    <a:pt x="2750" y="565"/>
                    <a:pt x="2754" y="569"/>
                    <a:pt x="2760" y="571"/>
                  </a:cubicBezTo>
                  <a:cubicBezTo>
                    <a:pt x="2763" y="572"/>
                    <a:pt x="2766" y="573"/>
                    <a:pt x="2768" y="573"/>
                  </a:cubicBezTo>
                  <a:cubicBezTo>
                    <a:pt x="2769" y="573"/>
                    <a:pt x="2770" y="573"/>
                    <a:pt x="2770" y="572"/>
                  </a:cubicBezTo>
                  <a:cubicBezTo>
                    <a:pt x="2770" y="570"/>
                    <a:pt x="2766" y="567"/>
                    <a:pt x="2760" y="564"/>
                  </a:cubicBezTo>
                  <a:cubicBezTo>
                    <a:pt x="2757" y="563"/>
                    <a:pt x="2754" y="562"/>
                    <a:pt x="2753" y="562"/>
                  </a:cubicBezTo>
                  <a:moveTo>
                    <a:pt x="111" y="562"/>
                  </a:moveTo>
                  <a:cubicBezTo>
                    <a:pt x="110" y="562"/>
                    <a:pt x="107" y="563"/>
                    <a:pt x="104" y="566"/>
                  </a:cubicBezTo>
                  <a:cubicBezTo>
                    <a:pt x="99" y="569"/>
                    <a:pt x="95" y="573"/>
                    <a:pt x="95" y="575"/>
                  </a:cubicBezTo>
                  <a:cubicBezTo>
                    <a:pt x="94" y="575"/>
                    <a:pt x="94" y="576"/>
                    <a:pt x="95" y="576"/>
                  </a:cubicBezTo>
                  <a:cubicBezTo>
                    <a:pt x="96" y="576"/>
                    <a:pt x="98" y="574"/>
                    <a:pt x="102" y="571"/>
                  </a:cubicBezTo>
                  <a:cubicBezTo>
                    <a:pt x="106" y="568"/>
                    <a:pt x="111" y="564"/>
                    <a:pt x="111" y="563"/>
                  </a:cubicBezTo>
                  <a:cubicBezTo>
                    <a:pt x="111" y="562"/>
                    <a:pt x="111" y="562"/>
                    <a:pt x="111" y="562"/>
                  </a:cubicBezTo>
                  <a:moveTo>
                    <a:pt x="3415" y="544"/>
                  </a:moveTo>
                  <a:cubicBezTo>
                    <a:pt x="3413" y="544"/>
                    <a:pt x="3409" y="545"/>
                    <a:pt x="3403" y="547"/>
                  </a:cubicBezTo>
                  <a:cubicBezTo>
                    <a:pt x="3396" y="549"/>
                    <a:pt x="3391" y="551"/>
                    <a:pt x="3391" y="552"/>
                  </a:cubicBezTo>
                  <a:cubicBezTo>
                    <a:pt x="3391" y="552"/>
                    <a:pt x="3391" y="552"/>
                    <a:pt x="3391" y="552"/>
                  </a:cubicBezTo>
                  <a:cubicBezTo>
                    <a:pt x="3392" y="552"/>
                    <a:pt x="3397" y="551"/>
                    <a:pt x="3403" y="549"/>
                  </a:cubicBezTo>
                  <a:cubicBezTo>
                    <a:pt x="3409" y="547"/>
                    <a:pt x="3415" y="545"/>
                    <a:pt x="3415" y="545"/>
                  </a:cubicBezTo>
                  <a:cubicBezTo>
                    <a:pt x="3415" y="545"/>
                    <a:pt x="3415" y="544"/>
                    <a:pt x="3415" y="544"/>
                  </a:cubicBezTo>
                  <a:moveTo>
                    <a:pt x="2699" y="536"/>
                  </a:moveTo>
                  <a:cubicBezTo>
                    <a:pt x="2698" y="536"/>
                    <a:pt x="2697" y="536"/>
                    <a:pt x="2697" y="537"/>
                  </a:cubicBezTo>
                  <a:cubicBezTo>
                    <a:pt x="2697" y="538"/>
                    <a:pt x="2701" y="542"/>
                    <a:pt x="2706" y="545"/>
                  </a:cubicBezTo>
                  <a:cubicBezTo>
                    <a:pt x="2710" y="546"/>
                    <a:pt x="2713" y="548"/>
                    <a:pt x="2715" y="548"/>
                  </a:cubicBezTo>
                  <a:cubicBezTo>
                    <a:pt x="2716" y="548"/>
                    <a:pt x="2716" y="547"/>
                    <a:pt x="2716" y="547"/>
                  </a:cubicBezTo>
                  <a:cubicBezTo>
                    <a:pt x="2716" y="545"/>
                    <a:pt x="2712" y="541"/>
                    <a:pt x="2707" y="539"/>
                  </a:cubicBezTo>
                  <a:cubicBezTo>
                    <a:pt x="2704" y="537"/>
                    <a:pt x="2701" y="536"/>
                    <a:pt x="2699" y="536"/>
                  </a:cubicBezTo>
                  <a:moveTo>
                    <a:pt x="157" y="524"/>
                  </a:moveTo>
                  <a:cubicBezTo>
                    <a:pt x="156" y="524"/>
                    <a:pt x="153" y="526"/>
                    <a:pt x="150" y="529"/>
                  </a:cubicBezTo>
                  <a:cubicBezTo>
                    <a:pt x="145" y="533"/>
                    <a:pt x="141" y="537"/>
                    <a:pt x="141" y="539"/>
                  </a:cubicBezTo>
                  <a:cubicBezTo>
                    <a:pt x="141" y="539"/>
                    <a:pt x="141" y="539"/>
                    <a:pt x="141" y="539"/>
                  </a:cubicBezTo>
                  <a:cubicBezTo>
                    <a:pt x="142" y="539"/>
                    <a:pt x="145" y="538"/>
                    <a:pt x="149" y="535"/>
                  </a:cubicBezTo>
                  <a:cubicBezTo>
                    <a:pt x="153" y="531"/>
                    <a:pt x="157" y="527"/>
                    <a:pt x="157" y="525"/>
                  </a:cubicBezTo>
                  <a:cubicBezTo>
                    <a:pt x="157" y="525"/>
                    <a:pt x="157" y="524"/>
                    <a:pt x="157" y="524"/>
                  </a:cubicBezTo>
                  <a:moveTo>
                    <a:pt x="3484" y="522"/>
                  </a:moveTo>
                  <a:cubicBezTo>
                    <a:pt x="3483" y="522"/>
                    <a:pt x="3478" y="523"/>
                    <a:pt x="3473" y="525"/>
                  </a:cubicBezTo>
                  <a:cubicBezTo>
                    <a:pt x="3472" y="525"/>
                    <a:pt x="3471" y="526"/>
                    <a:pt x="3470" y="526"/>
                  </a:cubicBezTo>
                  <a:cubicBezTo>
                    <a:pt x="3467" y="527"/>
                    <a:pt x="3464" y="528"/>
                    <a:pt x="3462" y="529"/>
                  </a:cubicBezTo>
                  <a:cubicBezTo>
                    <a:pt x="3460" y="530"/>
                    <a:pt x="3459" y="530"/>
                    <a:pt x="3459" y="530"/>
                  </a:cubicBezTo>
                  <a:cubicBezTo>
                    <a:pt x="3459" y="530"/>
                    <a:pt x="3459" y="530"/>
                    <a:pt x="3459" y="530"/>
                  </a:cubicBezTo>
                  <a:cubicBezTo>
                    <a:pt x="3460" y="530"/>
                    <a:pt x="3465" y="529"/>
                    <a:pt x="3471" y="526"/>
                  </a:cubicBezTo>
                  <a:cubicBezTo>
                    <a:pt x="3478" y="524"/>
                    <a:pt x="3484" y="522"/>
                    <a:pt x="3484" y="522"/>
                  </a:cubicBezTo>
                  <a:cubicBezTo>
                    <a:pt x="3484" y="522"/>
                    <a:pt x="3484" y="522"/>
                    <a:pt x="3484" y="522"/>
                  </a:cubicBezTo>
                  <a:moveTo>
                    <a:pt x="2647" y="505"/>
                  </a:moveTo>
                  <a:cubicBezTo>
                    <a:pt x="2646" y="505"/>
                    <a:pt x="2646" y="506"/>
                    <a:pt x="2646" y="506"/>
                  </a:cubicBezTo>
                  <a:cubicBezTo>
                    <a:pt x="2646" y="508"/>
                    <a:pt x="2650" y="511"/>
                    <a:pt x="2655" y="514"/>
                  </a:cubicBezTo>
                  <a:cubicBezTo>
                    <a:pt x="2658" y="517"/>
                    <a:pt x="2662" y="518"/>
                    <a:pt x="2663" y="518"/>
                  </a:cubicBezTo>
                  <a:cubicBezTo>
                    <a:pt x="2664" y="518"/>
                    <a:pt x="2664" y="518"/>
                    <a:pt x="2664" y="517"/>
                  </a:cubicBezTo>
                  <a:cubicBezTo>
                    <a:pt x="2664" y="516"/>
                    <a:pt x="2660" y="512"/>
                    <a:pt x="2655" y="509"/>
                  </a:cubicBezTo>
                  <a:cubicBezTo>
                    <a:pt x="2652" y="507"/>
                    <a:pt x="2649" y="505"/>
                    <a:pt x="2647" y="505"/>
                  </a:cubicBezTo>
                  <a:moveTo>
                    <a:pt x="3552" y="495"/>
                  </a:moveTo>
                  <a:cubicBezTo>
                    <a:pt x="3552" y="495"/>
                    <a:pt x="3549" y="496"/>
                    <a:pt x="3544" y="498"/>
                  </a:cubicBezTo>
                  <a:cubicBezTo>
                    <a:pt x="3543" y="498"/>
                    <a:pt x="3543" y="499"/>
                    <a:pt x="3543" y="499"/>
                  </a:cubicBezTo>
                  <a:cubicBezTo>
                    <a:pt x="3548" y="497"/>
                    <a:pt x="3552" y="495"/>
                    <a:pt x="3552" y="495"/>
                  </a:cubicBezTo>
                  <a:cubicBezTo>
                    <a:pt x="3552" y="495"/>
                    <a:pt x="3552" y="495"/>
                    <a:pt x="3552" y="495"/>
                  </a:cubicBezTo>
                  <a:moveTo>
                    <a:pt x="203" y="483"/>
                  </a:moveTo>
                  <a:cubicBezTo>
                    <a:pt x="202" y="483"/>
                    <a:pt x="199" y="485"/>
                    <a:pt x="196" y="488"/>
                  </a:cubicBezTo>
                  <a:cubicBezTo>
                    <a:pt x="191" y="492"/>
                    <a:pt x="187" y="497"/>
                    <a:pt x="187" y="499"/>
                  </a:cubicBezTo>
                  <a:cubicBezTo>
                    <a:pt x="187" y="499"/>
                    <a:pt x="187" y="499"/>
                    <a:pt x="188" y="499"/>
                  </a:cubicBezTo>
                  <a:cubicBezTo>
                    <a:pt x="189" y="499"/>
                    <a:pt x="192" y="497"/>
                    <a:pt x="195" y="494"/>
                  </a:cubicBezTo>
                  <a:cubicBezTo>
                    <a:pt x="200" y="489"/>
                    <a:pt x="204" y="485"/>
                    <a:pt x="204" y="484"/>
                  </a:cubicBezTo>
                  <a:cubicBezTo>
                    <a:pt x="204" y="483"/>
                    <a:pt x="204" y="483"/>
                    <a:pt x="203" y="483"/>
                  </a:cubicBezTo>
                  <a:moveTo>
                    <a:pt x="2596" y="472"/>
                  </a:moveTo>
                  <a:cubicBezTo>
                    <a:pt x="2596" y="472"/>
                    <a:pt x="2596" y="472"/>
                    <a:pt x="2596" y="473"/>
                  </a:cubicBezTo>
                  <a:cubicBezTo>
                    <a:pt x="2595" y="474"/>
                    <a:pt x="2599" y="478"/>
                    <a:pt x="2604" y="481"/>
                  </a:cubicBezTo>
                  <a:cubicBezTo>
                    <a:pt x="2608" y="484"/>
                    <a:pt x="2611" y="485"/>
                    <a:pt x="2613" y="485"/>
                  </a:cubicBezTo>
                  <a:cubicBezTo>
                    <a:pt x="2613" y="485"/>
                    <a:pt x="2613" y="485"/>
                    <a:pt x="2613" y="485"/>
                  </a:cubicBezTo>
                  <a:cubicBezTo>
                    <a:pt x="2614" y="484"/>
                    <a:pt x="2610" y="480"/>
                    <a:pt x="2605" y="476"/>
                  </a:cubicBezTo>
                  <a:cubicBezTo>
                    <a:pt x="2601" y="474"/>
                    <a:pt x="2598" y="472"/>
                    <a:pt x="2596" y="472"/>
                  </a:cubicBezTo>
                  <a:moveTo>
                    <a:pt x="3620" y="464"/>
                  </a:moveTo>
                  <a:cubicBezTo>
                    <a:pt x="3620" y="464"/>
                    <a:pt x="3615" y="467"/>
                    <a:pt x="3608" y="470"/>
                  </a:cubicBezTo>
                  <a:cubicBezTo>
                    <a:pt x="3601" y="473"/>
                    <a:pt x="3596" y="476"/>
                    <a:pt x="3596" y="476"/>
                  </a:cubicBezTo>
                  <a:cubicBezTo>
                    <a:pt x="3596" y="476"/>
                    <a:pt x="3596" y="476"/>
                    <a:pt x="3596" y="476"/>
                  </a:cubicBezTo>
                  <a:cubicBezTo>
                    <a:pt x="3596" y="476"/>
                    <a:pt x="3602" y="473"/>
                    <a:pt x="3608" y="470"/>
                  </a:cubicBezTo>
                  <a:cubicBezTo>
                    <a:pt x="3615" y="467"/>
                    <a:pt x="3620" y="464"/>
                    <a:pt x="3620" y="464"/>
                  </a:cubicBezTo>
                  <a:cubicBezTo>
                    <a:pt x="3620" y="464"/>
                    <a:pt x="3620" y="464"/>
                    <a:pt x="3620" y="464"/>
                  </a:cubicBezTo>
                  <a:moveTo>
                    <a:pt x="250" y="439"/>
                  </a:moveTo>
                  <a:cubicBezTo>
                    <a:pt x="249" y="439"/>
                    <a:pt x="245" y="441"/>
                    <a:pt x="242" y="445"/>
                  </a:cubicBezTo>
                  <a:cubicBezTo>
                    <a:pt x="237" y="449"/>
                    <a:pt x="234" y="454"/>
                    <a:pt x="234" y="455"/>
                  </a:cubicBezTo>
                  <a:cubicBezTo>
                    <a:pt x="234" y="456"/>
                    <a:pt x="234" y="456"/>
                    <a:pt x="234" y="456"/>
                  </a:cubicBezTo>
                  <a:cubicBezTo>
                    <a:pt x="235" y="456"/>
                    <a:pt x="238" y="453"/>
                    <a:pt x="242" y="450"/>
                  </a:cubicBezTo>
                  <a:cubicBezTo>
                    <a:pt x="247" y="445"/>
                    <a:pt x="250" y="441"/>
                    <a:pt x="250" y="440"/>
                  </a:cubicBezTo>
                  <a:cubicBezTo>
                    <a:pt x="250" y="439"/>
                    <a:pt x="250" y="439"/>
                    <a:pt x="250" y="439"/>
                  </a:cubicBezTo>
                  <a:moveTo>
                    <a:pt x="2546" y="438"/>
                  </a:moveTo>
                  <a:cubicBezTo>
                    <a:pt x="2546" y="438"/>
                    <a:pt x="2546" y="438"/>
                    <a:pt x="2546" y="438"/>
                  </a:cubicBezTo>
                  <a:cubicBezTo>
                    <a:pt x="2546" y="439"/>
                    <a:pt x="2549" y="443"/>
                    <a:pt x="2554" y="446"/>
                  </a:cubicBezTo>
                  <a:cubicBezTo>
                    <a:pt x="2558" y="449"/>
                    <a:pt x="2562" y="451"/>
                    <a:pt x="2563" y="451"/>
                  </a:cubicBezTo>
                  <a:cubicBezTo>
                    <a:pt x="2563" y="451"/>
                    <a:pt x="2563" y="451"/>
                    <a:pt x="2563" y="451"/>
                  </a:cubicBezTo>
                  <a:cubicBezTo>
                    <a:pt x="2564" y="449"/>
                    <a:pt x="2560" y="445"/>
                    <a:pt x="2555" y="442"/>
                  </a:cubicBezTo>
                  <a:cubicBezTo>
                    <a:pt x="2551" y="439"/>
                    <a:pt x="2548" y="438"/>
                    <a:pt x="2546" y="438"/>
                  </a:cubicBezTo>
                  <a:moveTo>
                    <a:pt x="3688" y="429"/>
                  </a:moveTo>
                  <a:cubicBezTo>
                    <a:pt x="3688" y="429"/>
                    <a:pt x="3682" y="432"/>
                    <a:pt x="3676" y="436"/>
                  </a:cubicBezTo>
                  <a:cubicBezTo>
                    <a:pt x="3669" y="439"/>
                    <a:pt x="3664" y="442"/>
                    <a:pt x="3664" y="442"/>
                  </a:cubicBezTo>
                  <a:cubicBezTo>
                    <a:pt x="3664" y="442"/>
                    <a:pt x="3664" y="442"/>
                    <a:pt x="3664" y="442"/>
                  </a:cubicBezTo>
                  <a:cubicBezTo>
                    <a:pt x="3664" y="442"/>
                    <a:pt x="3670" y="439"/>
                    <a:pt x="3676" y="436"/>
                  </a:cubicBezTo>
                  <a:cubicBezTo>
                    <a:pt x="3683" y="432"/>
                    <a:pt x="3688" y="429"/>
                    <a:pt x="3688" y="429"/>
                  </a:cubicBezTo>
                  <a:cubicBezTo>
                    <a:pt x="3688" y="429"/>
                    <a:pt x="3688" y="429"/>
                    <a:pt x="3688" y="429"/>
                  </a:cubicBezTo>
                  <a:moveTo>
                    <a:pt x="2497" y="403"/>
                  </a:moveTo>
                  <a:cubicBezTo>
                    <a:pt x="2496" y="403"/>
                    <a:pt x="2496" y="403"/>
                    <a:pt x="2496" y="403"/>
                  </a:cubicBezTo>
                  <a:cubicBezTo>
                    <a:pt x="2496" y="404"/>
                    <a:pt x="2500" y="407"/>
                    <a:pt x="2505" y="411"/>
                  </a:cubicBezTo>
                  <a:cubicBezTo>
                    <a:pt x="2509" y="414"/>
                    <a:pt x="2512" y="416"/>
                    <a:pt x="2513" y="416"/>
                  </a:cubicBezTo>
                  <a:cubicBezTo>
                    <a:pt x="2514" y="416"/>
                    <a:pt x="2514" y="416"/>
                    <a:pt x="2514" y="415"/>
                  </a:cubicBezTo>
                  <a:cubicBezTo>
                    <a:pt x="2514" y="414"/>
                    <a:pt x="2510" y="411"/>
                    <a:pt x="2505" y="407"/>
                  </a:cubicBezTo>
                  <a:cubicBezTo>
                    <a:pt x="2501" y="404"/>
                    <a:pt x="2498" y="403"/>
                    <a:pt x="2497" y="403"/>
                  </a:cubicBezTo>
                  <a:moveTo>
                    <a:pt x="297" y="394"/>
                  </a:moveTo>
                  <a:cubicBezTo>
                    <a:pt x="296" y="394"/>
                    <a:pt x="292" y="396"/>
                    <a:pt x="288" y="400"/>
                  </a:cubicBezTo>
                  <a:cubicBezTo>
                    <a:pt x="284" y="404"/>
                    <a:pt x="280" y="409"/>
                    <a:pt x="280" y="410"/>
                  </a:cubicBezTo>
                  <a:cubicBezTo>
                    <a:pt x="280" y="411"/>
                    <a:pt x="281" y="411"/>
                    <a:pt x="281" y="411"/>
                  </a:cubicBezTo>
                  <a:cubicBezTo>
                    <a:pt x="282" y="411"/>
                    <a:pt x="285" y="408"/>
                    <a:pt x="289" y="404"/>
                  </a:cubicBezTo>
                  <a:cubicBezTo>
                    <a:pt x="294" y="400"/>
                    <a:pt x="297" y="395"/>
                    <a:pt x="297" y="394"/>
                  </a:cubicBezTo>
                  <a:cubicBezTo>
                    <a:pt x="297" y="394"/>
                    <a:pt x="297" y="394"/>
                    <a:pt x="297" y="394"/>
                  </a:cubicBezTo>
                  <a:moveTo>
                    <a:pt x="3755" y="390"/>
                  </a:moveTo>
                  <a:cubicBezTo>
                    <a:pt x="3755" y="390"/>
                    <a:pt x="3755" y="390"/>
                    <a:pt x="3755" y="390"/>
                  </a:cubicBezTo>
                  <a:cubicBezTo>
                    <a:pt x="3755" y="390"/>
                    <a:pt x="3749" y="393"/>
                    <a:pt x="3743" y="397"/>
                  </a:cubicBezTo>
                  <a:cubicBezTo>
                    <a:pt x="3736" y="401"/>
                    <a:pt x="3731" y="405"/>
                    <a:pt x="3731" y="405"/>
                  </a:cubicBezTo>
                  <a:cubicBezTo>
                    <a:pt x="3731" y="405"/>
                    <a:pt x="3731" y="405"/>
                    <a:pt x="3731" y="405"/>
                  </a:cubicBezTo>
                  <a:cubicBezTo>
                    <a:pt x="3731" y="405"/>
                    <a:pt x="3737" y="401"/>
                    <a:pt x="3743" y="397"/>
                  </a:cubicBezTo>
                  <a:cubicBezTo>
                    <a:pt x="3750" y="393"/>
                    <a:pt x="3755" y="390"/>
                    <a:pt x="3755" y="390"/>
                  </a:cubicBezTo>
                  <a:moveTo>
                    <a:pt x="2447" y="368"/>
                  </a:moveTo>
                  <a:cubicBezTo>
                    <a:pt x="2446" y="368"/>
                    <a:pt x="2446" y="368"/>
                    <a:pt x="2446" y="369"/>
                  </a:cubicBezTo>
                  <a:cubicBezTo>
                    <a:pt x="2446" y="369"/>
                    <a:pt x="2450" y="373"/>
                    <a:pt x="2455" y="376"/>
                  </a:cubicBezTo>
                  <a:cubicBezTo>
                    <a:pt x="2459" y="379"/>
                    <a:pt x="2463" y="381"/>
                    <a:pt x="2464" y="381"/>
                  </a:cubicBezTo>
                  <a:cubicBezTo>
                    <a:pt x="2464" y="381"/>
                    <a:pt x="2464" y="381"/>
                    <a:pt x="2464" y="381"/>
                  </a:cubicBezTo>
                  <a:cubicBezTo>
                    <a:pt x="2464" y="380"/>
                    <a:pt x="2460" y="376"/>
                    <a:pt x="2455" y="373"/>
                  </a:cubicBezTo>
                  <a:cubicBezTo>
                    <a:pt x="2451" y="370"/>
                    <a:pt x="2448" y="368"/>
                    <a:pt x="2447" y="368"/>
                  </a:cubicBezTo>
                  <a:moveTo>
                    <a:pt x="345" y="349"/>
                  </a:moveTo>
                  <a:cubicBezTo>
                    <a:pt x="343" y="349"/>
                    <a:pt x="340" y="351"/>
                    <a:pt x="336" y="355"/>
                  </a:cubicBezTo>
                  <a:cubicBezTo>
                    <a:pt x="331" y="359"/>
                    <a:pt x="328" y="364"/>
                    <a:pt x="328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33" y="363"/>
                    <a:pt x="337" y="359"/>
                  </a:cubicBezTo>
                  <a:cubicBezTo>
                    <a:pt x="342" y="354"/>
                    <a:pt x="345" y="350"/>
                    <a:pt x="345" y="349"/>
                  </a:cubicBezTo>
                  <a:cubicBezTo>
                    <a:pt x="345" y="349"/>
                    <a:pt x="345" y="349"/>
                    <a:pt x="345" y="349"/>
                  </a:cubicBezTo>
                  <a:moveTo>
                    <a:pt x="3821" y="347"/>
                  </a:moveTo>
                  <a:cubicBezTo>
                    <a:pt x="3821" y="347"/>
                    <a:pt x="3818" y="348"/>
                    <a:pt x="3815" y="350"/>
                  </a:cubicBezTo>
                  <a:cubicBezTo>
                    <a:pt x="3815" y="350"/>
                    <a:pt x="3815" y="350"/>
                    <a:pt x="3815" y="350"/>
                  </a:cubicBezTo>
                  <a:cubicBezTo>
                    <a:pt x="3819" y="348"/>
                    <a:pt x="3821" y="347"/>
                    <a:pt x="3821" y="347"/>
                  </a:cubicBezTo>
                  <a:cubicBezTo>
                    <a:pt x="3821" y="347"/>
                    <a:pt x="3821" y="347"/>
                    <a:pt x="3821" y="347"/>
                  </a:cubicBezTo>
                  <a:moveTo>
                    <a:pt x="2396" y="336"/>
                  </a:moveTo>
                  <a:cubicBezTo>
                    <a:pt x="2396" y="336"/>
                    <a:pt x="2396" y="336"/>
                    <a:pt x="2396" y="336"/>
                  </a:cubicBezTo>
                  <a:cubicBezTo>
                    <a:pt x="2395" y="337"/>
                    <a:pt x="2399" y="340"/>
                    <a:pt x="2404" y="343"/>
                  </a:cubicBezTo>
                  <a:cubicBezTo>
                    <a:pt x="2409" y="346"/>
                    <a:pt x="2412" y="348"/>
                    <a:pt x="2413" y="348"/>
                  </a:cubicBezTo>
                  <a:cubicBezTo>
                    <a:pt x="2414" y="348"/>
                    <a:pt x="2414" y="348"/>
                    <a:pt x="2414" y="347"/>
                  </a:cubicBezTo>
                  <a:cubicBezTo>
                    <a:pt x="2414" y="347"/>
                    <a:pt x="2410" y="343"/>
                    <a:pt x="2405" y="340"/>
                  </a:cubicBezTo>
                  <a:cubicBezTo>
                    <a:pt x="2401" y="338"/>
                    <a:pt x="2397" y="336"/>
                    <a:pt x="2396" y="336"/>
                  </a:cubicBezTo>
                  <a:moveTo>
                    <a:pt x="3867" y="313"/>
                  </a:moveTo>
                  <a:cubicBezTo>
                    <a:pt x="3867" y="314"/>
                    <a:pt x="3866" y="314"/>
                    <a:pt x="3866" y="314"/>
                  </a:cubicBezTo>
                  <a:cubicBezTo>
                    <a:pt x="3865" y="315"/>
                    <a:pt x="3864" y="316"/>
                    <a:pt x="3863" y="316"/>
                  </a:cubicBezTo>
                  <a:cubicBezTo>
                    <a:pt x="3863" y="316"/>
                    <a:pt x="3863" y="316"/>
                    <a:pt x="3863" y="316"/>
                  </a:cubicBezTo>
                  <a:cubicBezTo>
                    <a:pt x="3863" y="316"/>
                    <a:pt x="3863" y="316"/>
                    <a:pt x="3863" y="316"/>
                  </a:cubicBezTo>
                  <a:cubicBezTo>
                    <a:pt x="3863" y="316"/>
                    <a:pt x="3865" y="315"/>
                    <a:pt x="3867" y="313"/>
                  </a:cubicBezTo>
                  <a:moveTo>
                    <a:pt x="2344" y="307"/>
                  </a:moveTo>
                  <a:cubicBezTo>
                    <a:pt x="2344" y="307"/>
                    <a:pt x="2344" y="307"/>
                    <a:pt x="2344" y="307"/>
                  </a:cubicBezTo>
                  <a:cubicBezTo>
                    <a:pt x="2343" y="307"/>
                    <a:pt x="2347" y="310"/>
                    <a:pt x="2353" y="313"/>
                  </a:cubicBezTo>
                  <a:cubicBezTo>
                    <a:pt x="2357" y="315"/>
                    <a:pt x="2361" y="317"/>
                    <a:pt x="2362" y="317"/>
                  </a:cubicBezTo>
                  <a:cubicBezTo>
                    <a:pt x="2362" y="317"/>
                    <a:pt x="2362" y="317"/>
                    <a:pt x="2362" y="317"/>
                  </a:cubicBezTo>
                  <a:cubicBezTo>
                    <a:pt x="2362" y="316"/>
                    <a:pt x="2358" y="313"/>
                    <a:pt x="2353" y="310"/>
                  </a:cubicBezTo>
                  <a:cubicBezTo>
                    <a:pt x="2349" y="308"/>
                    <a:pt x="2345" y="307"/>
                    <a:pt x="2344" y="307"/>
                  </a:cubicBezTo>
                  <a:moveTo>
                    <a:pt x="393" y="305"/>
                  </a:moveTo>
                  <a:cubicBezTo>
                    <a:pt x="392" y="305"/>
                    <a:pt x="389" y="307"/>
                    <a:pt x="384" y="311"/>
                  </a:cubicBezTo>
                  <a:cubicBezTo>
                    <a:pt x="379" y="315"/>
                    <a:pt x="376" y="320"/>
                    <a:pt x="376" y="321"/>
                  </a:cubicBezTo>
                  <a:cubicBezTo>
                    <a:pt x="376" y="321"/>
                    <a:pt x="376" y="321"/>
                    <a:pt x="377" y="321"/>
                  </a:cubicBezTo>
                  <a:cubicBezTo>
                    <a:pt x="378" y="321"/>
                    <a:pt x="382" y="318"/>
                    <a:pt x="386" y="314"/>
                  </a:cubicBezTo>
                  <a:cubicBezTo>
                    <a:pt x="391" y="310"/>
                    <a:pt x="394" y="306"/>
                    <a:pt x="394" y="305"/>
                  </a:cubicBezTo>
                  <a:cubicBezTo>
                    <a:pt x="394" y="305"/>
                    <a:pt x="394" y="305"/>
                    <a:pt x="393" y="305"/>
                  </a:cubicBezTo>
                  <a:moveTo>
                    <a:pt x="3886" y="299"/>
                  </a:moveTo>
                  <a:cubicBezTo>
                    <a:pt x="3885" y="299"/>
                    <a:pt x="3880" y="302"/>
                    <a:pt x="3874" y="306"/>
                  </a:cubicBezTo>
                  <a:cubicBezTo>
                    <a:pt x="3872" y="308"/>
                    <a:pt x="3869" y="310"/>
                    <a:pt x="3867" y="312"/>
                  </a:cubicBezTo>
                  <a:cubicBezTo>
                    <a:pt x="3868" y="312"/>
                    <a:pt x="3869" y="311"/>
                    <a:pt x="3870" y="311"/>
                  </a:cubicBezTo>
                  <a:cubicBezTo>
                    <a:pt x="3871" y="310"/>
                    <a:pt x="3873" y="308"/>
                    <a:pt x="3875" y="308"/>
                  </a:cubicBezTo>
                  <a:cubicBezTo>
                    <a:pt x="3876" y="307"/>
                    <a:pt x="3877" y="306"/>
                    <a:pt x="3877" y="306"/>
                  </a:cubicBezTo>
                  <a:cubicBezTo>
                    <a:pt x="3882" y="302"/>
                    <a:pt x="3885" y="299"/>
                    <a:pt x="3886" y="299"/>
                  </a:cubicBezTo>
                  <a:cubicBezTo>
                    <a:pt x="3886" y="299"/>
                    <a:pt x="3886" y="299"/>
                    <a:pt x="3886" y="299"/>
                  </a:cubicBezTo>
                  <a:moveTo>
                    <a:pt x="2292" y="283"/>
                  </a:moveTo>
                  <a:cubicBezTo>
                    <a:pt x="2293" y="283"/>
                    <a:pt x="2295" y="284"/>
                    <a:pt x="2298" y="285"/>
                  </a:cubicBezTo>
                  <a:cubicBezTo>
                    <a:pt x="2295" y="284"/>
                    <a:pt x="2293" y="283"/>
                    <a:pt x="2292" y="283"/>
                  </a:cubicBezTo>
                  <a:moveTo>
                    <a:pt x="2294" y="282"/>
                  </a:moveTo>
                  <a:cubicBezTo>
                    <a:pt x="2295" y="283"/>
                    <a:pt x="2296" y="283"/>
                    <a:pt x="2297" y="284"/>
                  </a:cubicBezTo>
                  <a:cubicBezTo>
                    <a:pt x="2302" y="286"/>
                    <a:pt x="2307" y="289"/>
                    <a:pt x="2307" y="289"/>
                  </a:cubicBezTo>
                  <a:cubicBezTo>
                    <a:pt x="2307" y="289"/>
                    <a:pt x="2307" y="289"/>
                    <a:pt x="2307" y="289"/>
                  </a:cubicBezTo>
                  <a:cubicBezTo>
                    <a:pt x="2307" y="289"/>
                    <a:pt x="2307" y="289"/>
                    <a:pt x="2307" y="290"/>
                  </a:cubicBezTo>
                  <a:cubicBezTo>
                    <a:pt x="2308" y="290"/>
                    <a:pt x="2309" y="290"/>
                    <a:pt x="2309" y="290"/>
                  </a:cubicBezTo>
                  <a:cubicBezTo>
                    <a:pt x="2309" y="290"/>
                    <a:pt x="2309" y="290"/>
                    <a:pt x="2309" y="290"/>
                  </a:cubicBezTo>
                  <a:cubicBezTo>
                    <a:pt x="2309" y="289"/>
                    <a:pt x="2305" y="287"/>
                    <a:pt x="2300" y="285"/>
                  </a:cubicBezTo>
                  <a:cubicBezTo>
                    <a:pt x="2298" y="284"/>
                    <a:pt x="2296" y="283"/>
                    <a:pt x="2294" y="282"/>
                  </a:cubicBezTo>
                  <a:moveTo>
                    <a:pt x="444" y="264"/>
                  </a:moveTo>
                  <a:cubicBezTo>
                    <a:pt x="442" y="264"/>
                    <a:pt x="438" y="266"/>
                    <a:pt x="434" y="269"/>
                  </a:cubicBezTo>
                  <a:cubicBezTo>
                    <a:pt x="429" y="273"/>
                    <a:pt x="425" y="277"/>
                    <a:pt x="426" y="278"/>
                  </a:cubicBezTo>
                  <a:cubicBezTo>
                    <a:pt x="426" y="278"/>
                    <a:pt x="426" y="278"/>
                    <a:pt x="426" y="278"/>
                  </a:cubicBezTo>
                  <a:cubicBezTo>
                    <a:pt x="427" y="278"/>
                    <a:pt x="431" y="275"/>
                    <a:pt x="436" y="272"/>
                  </a:cubicBezTo>
                  <a:cubicBezTo>
                    <a:pt x="441" y="268"/>
                    <a:pt x="444" y="264"/>
                    <a:pt x="444" y="264"/>
                  </a:cubicBezTo>
                  <a:cubicBezTo>
                    <a:pt x="444" y="264"/>
                    <a:pt x="444" y="264"/>
                    <a:pt x="444" y="264"/>
                  </a:cubicBezTo>
                  <a:moveTo>
                    <a:pt x="2234" y="261"/>
                  </a:moveTo>
                  <a:cubicBezTo>
                    <a:pt x="2234" y="261"/>
                    <a:pt x="2234" y="261"/>
                    <a:pt x="2234" y="261"/>
                  </a:cubicBezTo>
                  <a:cubicBezTo>
                    <a:pt x="2234" y="262"/>
                    <a:pt x="2238" y="263"/>
                    <a:pt x="2244" y="265"/>
                  </a:cubicBezTo>
                  <a:cubicBezTo>
                    <a:pt x="2249" y="267"/>
                    <a:pt x="2253" y="268"/>
                    <a:pt x="2254" y="268"/>
                  </a:cubicBezTo>
                  <a:cubicBezTo>
                    <a:pt x="2254" y="268"/>
                    <a:pt x="2254" y="268"/>
                    <a:pt x="2254" y="268"/>
                  </a:cubicBezTo>
                  <a:cubicBezTo>
                    <a:pt x="2254" y="268"/>
                    <a:pt x="2253" y="267"/>
                    <a:pt x="2252" y="266"/>
                  </a:cubicBezTo>
                  <a:cubicBezTo>
                    <a:pt x="2250" y="266"/>
                    <a:pt x="2247" y="265"/>
                    <a:pt x="2243" y="264"/>
                  </a:cubicBezTo>
                  <a:cubicBezTo>
                    <a:pt x="2241" y="263"/>
                    <a:pt x="2239" y="262"/>
                    <a:pt x="2238" y="262"/>
                  </a:cubicBezTo>
                  <a:cubicBezTo>
                    <a:pt x="2236" y="262"/>
                    <a:pt x="2235" y="261"/>
                    <a:pt x="2234" y="261"/>
                  </a:cubicBezTo>
                  <a:moveTo>
                    <a:pt x="2176" y="248"/>
                  </a:moveTo>
                  <a:cubicBezTo>
                    <a:pt x="2176" y="248"/>
                    <a:pt x="2176" y="248"/>
                    <a:pt x="2175" y="248"/>
                  </a:cubicBezTo>
                  <a:cubicBezTo>
                    <a:pt x="2175" y="248"/>
                    <a:pt x="2180" y="249"/>
                    <a:pt x="2186" y="250"/>
                  </a:cubicBezTo>
                  <a:cubicBezTo>
                    <a:pt x="2191" y="251"/>
                    <a:pt x="2195" y="252"/>
                    <a:pt x="2196" y="252"/>
                  </a:cubicBezTo>
                  <a:cubicBezTo>
                    <a:pt x="2197" y="252"/>
                    <a:pt x="2197" y="252"/>
                    <a:pt x="2197" y="252"/>
                  </a:cubicBezTo>
                  <a:cubicBezTo>
                    <a:pt x="2197" y="252"/>
                    <a:pt x="2192" y="250"/>
                    <a:pt x="2186" y="249"/>
                  </a:cubicBezTo>
                  <a:cubicBezTo>
                    <a:pt x="2182" y="248"/>
                    <a:pt x="2178" y="248"/>
                    <a:pt x="2176" y="248"/>
                  </a:cubicBezTo>
                  <a:moveTo>
                    <a:pt x="3949" y="245"/>
                  </a:moveTo>
                  <a:cubicBezTo>
                    <a:pt x="3948" y="245"/>
                    <a:pt x="3944" y="249"/>
                    <a:pt x="3938" y="253"/>
                  </a:cubicBezTo>
                  <a:cubicBezTo>
                    <a:pt x="3932" y="259"/>
                    <a:pt x="3927" y="264"/>
                    <a:pt x="3927" y="265"/>
                  </a:cubicBezTo>
                  <a:cubicBezTo>
                    <a:pt x="3927" y="265"/>
                    <a:pt x="3927" y="265"/>
                    <a:pt x="3927" y="265"/>
                  </a:cubicBezTo>
                  <a:cubicBezTo>
                    <a:pt x="3928" y="265"/>
                    <a:pt x="3932" y="262"/>
                    <a:pt x="3938" y="257"/>
                  </a:cubicBezTo>
                  <a:cubicBezTo>
                    <a:pt x="3944" y="252"/>
                    <a:pt x="3949" y="247"/>
                    <a:pt x="3949" y="246"/>
                  </a:cubicBezTo>
                  <a:cubicBezTo>
                    <a:pt x="3949" y="246"/>
                    <a:pt x="3949" y="245"/>
                    <a:pt x="3949" y="245"/>
                  </a:cubicBezTo>
                  <a:moveTo>
                    <a:pt x="2126" y="242"/>
                  </a:moveTo>
                  <a:cubicBezTo>
                    <a:pt x="2127" y="242"/>
                    <a:pt x="2129" y="242"/>
                    <a:pt x="2130" y="243"/>
                  </a:cubicBezTo>
                  <a:cubicBezTo>
                    <a:pt x="2132" y="243"/>
                    <a:pt x="2135" y="243"/>
                    <a:pt x="2136" y="243"/>
                  </a:cubicBezTo>
                  <a:cubicBezTo>
                    <a:pt x="2136" y="243"/>
                    <a:pt x="2136" y="243"/>
                    <a:pt x="2136" y="243"/>
                  </a:cubicBezTo>
                  <a:cubicBezTo>
                    <a:pt x="2136" y="243"/>
                    <a:pt x="2132" y="242"/>
                    <a:pt x="2126" y="242"/>
                  </a:cubicBezTo>
                  <a:moveTo>
                    <a:pt x="2067" y="241"/>
                  </a:moveTo>
                  <a:cubicBezTo>
                    <a:pt x="2067" y="241"/>
                    <a:pt x="2067" y="241"/>
                    <a:pt x="2068" y="242"/>
                  </a:cubicBezTo>
                  <a:cubicBezTo>
                    <a:pt x="2069" y="242"/>
                    <a:pt x="2069" y="242"/>
                    <a:pt x="2070" y="242"/>
                  </a:cubicBezTo>
                  <a:cubicBezTo>
                    <a:pt x="2071" y="242"/>
                    <a:pt x="2072" y="242"/>
                    <a:pt x="2072" y="242"/>
                  </a:cubicBezTo>
                  <a:cubicBezTo>
                    <a:pt x="2072" y="241"/>
                    <a:pt x="2070" y="241"/>
                    <a:pt x="2067" y="241"/>
                  </a:cubicBezTo>
                  <a:moveTo>
                    <a:pt x="1997" y="239"/>
                  </a:moveTo>
                  <a:cubicBezTo>
                    <a:pt x="1997" y="239"/>
                    <a:pt x="1998" y="239"/>
                    <a:pt x="1998" y="239"/>
                  </a:cubicBezTo>
                  <a:cubicBezTo>
                    <a:pt x="1999" y="240"/>
                    <a:pt x="2000" y="240"/>
                    <a:pt x="2000" y="240"/>
                  </a:cubicBezTo>
                  <a:cubicBezTo>
                    <a:pt x="2001" y="240"/>
                    <a:pt x="2001" y="240"/>
                    <a:pt x="2001" y="239"/>
                  </a:cubicBezTo>
                  <a:cubicBezTo>
                    <a:pt x="2001" y="239"/>
                    <a:pt x="2000" y="239"/>
                    <a:pt x="1997" y="239"/>
                  </a:cubicBezTo>
                  <a:moveTo>
                    <a:pt x="1922" y="235"/>
                  </a:moveTo>
                  <a:cubicBezTo>
                    <a:pt x="1922" y="235"/>
                    <a:pt x="1923" y="235"/>
                    <a:pt x="1923" y="235"/>
                  </a:cubicBezTo>
                  <a:cubicBezTo>
                    <a:pt x="1923" y="235"/>
                    <a:pt x="1924" y="235"/>
                    <a:pt x="1924" y="235"/>
                  </a:cubicBezTo>
                  <a:cubicBezTo>
                    <a:pt x="1924" y="235"/>
                    <a:pt x="1924" y="235"/>
                    <a:pt x="1924" y="235"/>
                  </a:cubicBezTo>
                  <a:cubicBezTo>
                    <a:pt x="1924" y="235"/>
                    <a:pt x="1923" y="235"/>
                    <a:pt x="1922" y="235"/>
                  </a:cubicBezTo>
                  <a:moveTo>
                    <a:pt x="495" y="226"/>
                  </a:moveTo>
                  <a:cubicBezTo>
                    <a:pt x="494" y="226"/>
                    <a:pt x="490" y="228"/>
                    <a:pt x="485" y="231"/>
                  </a:cubicBezTo>
                  <a:cubicBezTo>
                    <a:pt x="480" y="235"/>
                    <a:pt x="477" y="238"/>
                    <a:pt x="477" y="239"/>
                  </a:cubicBezTo>
                  <a:cubicBezTo>
                    <a:pt x="477" y="239"/>
                    <a:pt x="477" y="239"/>
                    <a:pt x="477" y="239"/>
                  </a:cubicBezTo>
                  <a:cubicBezTo>
                    <a:pt x="478" y="239"/>
                    <a:pt x="483" y="236"/>
                    <a:pt x="487" y="233"/>
                  </a:cubicBezTo>
                  <a:cubicBezTo>
                    <a:pt x="493" y="230"/>
                    <a:pt x="496" y="227"/>
                    <a:pt x="496" y="226"/>
                  </a:cubicBezTo>
                  <a:cubicBezTo>
                    <a:pt x="496" y="226"/>
                    <a:pt x="496" y="226"/>
                    <a:pt x="495" y="226"/>
                  </a:cubicBezTo>
                  <a:moveTo>
                    <a:pt x="1724" y="219"/>
                  </a:moveTo>
                  <a:cubicBezTo>
                    <a:pt x="1724" y="219"/>
                    <a:pt x="1724" y="219"/>
                    <a:pt x="1724" y="219"/>
                  </a:cubicBezTo>
                  <a:cubicBezTo>
                    <a:pt x="1724" y="219"/>
                    <a:pt x="1724" y="220"/>
                    <a:pt x="1725" y="220"/>
                  </a:cubicBezTo>
                  <a:cubicBezTo>
                    <a:pt x="1725" y="220"/>
                    <a:pt x="1725" y="219"/>
                    <a:pt x="1725" y="219"/>
                  </a:cubicBezTo>
                  <a:cubicBezTo>
                    <a:pt x="1725" y="219"/>
                    <a:pt x="1724" y="219"/>
                    <a:pt x="1724" y="219"/>
                  </a:cubicBezTo>
                  <a:moveTo>
                    <a:pt x="1633" y="211"/>
                  </a:moveTo>
                  <a:cubicBezTo>
                    <a:pt x="1633" y="211"/>
                    <a:pt x="1633" y="211"/>
                    <a:pt x="1633" y="211"/>
                  </a:cubicBezTo>
                  <a:cubicBezTo>
                    <a:pt x="1633" y="211"/>
                    <a:pt x="1634" y="211"/>
                    <a:pt x="1636" y="211"/>
                  </a:cubicBezTo>
                  <a:cubicBezTo>
                    <a:pt x="1636" y="211"/>
                    <a:pt x="1636" y="211"/>
                    <a:pt x="1636" y="211"/>
                  </a:cubicBezTo>
                  <a:cubicBezTo>
                    <a:pt x="1636" y="211"/>
                    <a:pt x="1636" y="211"/>
                    <a:pt x="1636" y="211"/>
                  </a:cubicBezTo>
                  <a:cubicBezTo>
                    <a:pt x="1635" y="211"/>
                    <a:pt x="1634" y="211"/>
                    <a:pt x="1633" y="211"/>
                  </a:cubicBezTo>
                  <a:moveTo>
                    <a:pt x="1540" y="201"/>
                  </a:moveTo>
                  <a:cubicBezTo>
                    <a:pt x="1540" y="201"/>
                    <a:pt x="1540" y="201"/>
                    <a:pt x="1540" y="201"/>
                  </a:cubicBezTo>
                  <a:cubicBezTo>
                    <a:pt x="1540" y="201"/>
                    <a:pt x="1542" y="202"/>
                    <a:pt x="1546" y="202"/>
                  </a:cubicBezTo>
                  <a:cubicBezTo>
                    <a:pt x="1546" y="202"/>
                    <a:pt x="1546" y="202"/>
                    <a:pt x="1546" y="202"/>
                  </a:cubicBezTo>
                  <a:cubicBezTo>
                    <a:pt x="1543" y="201"/>
                    <a:pt x="1541" y="201"/>
                    <a:pt x="1540" y="201"/>
                  </a:cubicBezTo>
                  <a:moveTo>
                    <a:pt x="549" y="193"/>
                  </a:moveTo>
                  <a:cubicBezTo>
                    <a:pt x="548" y="193"/>
                    <a:pt x="543" y="195"/>
                    <a:pt x="538" y="198"/>
                  </a:cubicBezTo>
                  <a:cubicBezTo>
                    <a:pt x="533" y="201"/>
                    <a:pt x="529" y="204"/>
                    <a:pt x="530" y="204"/>
                  </a:cubicBezTo>
                  <a:cubicBezTo>
                    <a:pt x="530" y="204"/>
                    <a:pt x="530" y="204"/>
                    <a:pt x="530" y="204"/>
                  </a:cubicBezTo>
                  <a:cubicBezTo>
                    <a:pt x="531" y="204"/>
                    <a:pt x="536" y="202"/>
                    <a:pt x="541" y="199"/>
                  </a:cubicBezTo>
                  <a:cubicBezTo>
                    <a:pt x="546" y="196"/>
                    <a:pt x="550" y="194"/>
                    <a:pt x="549" y="193"/>
                  </a:cubicBezTo>
                  <a:cubicBezTo>
                    <a:pt x="549" y="193"/>
                    <a:pt x="549" y="193"/>
                    <a:pt x="549" y="193"/>
                  </a:cubicBezTo>
                  <a:moveTo>
                    <a:pt x="1446" y="192"/>
                  </a:moveTo>
                  <a:cubicBezTo>
                    <a:pt x="1445" y="192"/>
                    <a:pt x="1445" y="192"/>
                    <a:pt x="1445" y="192"/>
                  </a:cubicBezTo>
                  <a:cubicBezTo>
                    <a:pt x="1446" y="192"/>
                    <a:pt x="1449" y="192"/>
                    <a:pt x="1455" y="193"/>
                  </a:cubicBezTo>
                  <a:cubicBezTo>
                    <a:pt x="1455" y="192"/>
                    <a:pt x="1455" y="192"/>
                    <a:pt x="1454" y="192"/>
                  </a:cubicBezTo>
                  <a:cubicBezTo>
                    <a:pt x="1450" y="192"/>
                    <a:pt x="1446" y="192"/>
                    <a:pt x="1446" y="192"/>
                  </a:cubicBezTo>
                  <a:moveTo>
                    <a:pt x="4011" y="187"/>
                  </a:moveTo>
                  <a:cubicBezTo>
                    <a:pt x="4010" y="187"/>
                    <a:pt x="4006" y="190"/>
                    <a:pt x="4001" y="195"/>
                  </a:cubicBezTo>
                  <a:cubicBezTo>
                    <a:pt x="3995" y="201"/>
                    <a:pt x="3990" y="207"/>
                    <a:pt x="3989" y="209"/>
                  </a:cubicBezTo>
                  <a:cubicBezTo>
                    <a:pt x="3989" y="209"/>
                    <a:pt x="3989" y="210"/>
                    <a:pt x="3990" y="210"/>
                  </a:cubicBezTo>
                  <a:cubicBezTo>
                    <a:pt x="3991" y="210"/>
                    <a:pt x="3995" y="207"/>
                    <a:pt x="4000" y="202"/>
                  </a:cubicBezTo>
                  <a:cubicBezTo>
                    <a:pt x="4006" y="196"/>
                    <a:pt x="4011" y="190"/>
                    <a:pt x="4011" y="188"/>
                  </a:cubicBezTo>
                  <a:cubicBezTo>
                    <a:pt x="4012" y="188"/>
                    <a:pt x="4011" y="187"/>
                    <a:pt x="4011" y="187"/>
                  </a:cubicBezTo>
                  <a:moveTo>
                    <a:pt x="1351" y="182"/>
                  </a:moveTo>
                  <a:cubicBezTo>
                    <a:pt x="1351" y="182"/>
                    <a:pt x="1351" y="182"/>
                    <a:pt x="1351" y="182"/>
                  </a:cubicBezTo>
                  <a:cubicBezTo>
                    <a:pt x="1351" y="182"/>
                    <a:pt x="1357" y="182"/>
                    <a:pt x="1364" y="183"/>
                  </a:cubicBezTo>
                  <a:cubicBezTo>
                    <a:pt x="1364" y="183"/>
                    <a:pt x="1364" y="183"/>
                    <a:pt x="1363" y="183"/>
                  </a:cubicBezTo>
                  <a:cubicBezTo>
                    <a:pt x="1357" y="182"/>
                    <a:pt x="1352" y="182"/>
                    <a:pt x="1351" y="182"/>
                  </a:cubicBezTo>
                  <a:moveTo>
                    <a:pt x="1257" y="172"/>
                  </a:moveTo>
                  <a:cubicBezTo>
                    <a:pt x="1257" y="172"/>
                    <a:pt x="1257" y="172"/>
                    <a:pt x="1257" y="172"/>
                  </a:cubicBezTo>
                  <a:cubicBezTo>
                    <a:pt x="1258" y="172"/>
                    <a:pt x="1265" y="173"/>
                    <a:pt x="1274" y="174"/>
                  </a:cubicBezTo>
                  <a:cubicBezTo>
                    <a:pt x="1274" y="174"/>
                    <a:pt x="1274" y="173"/>
                    <a:pt x="1273" y="173"/>
                  </a:cubicBezTo>
                  <a:cubicBezTo>
                    <a:pt x="1273" y="173"/>
                    <a:pt x="1273" y="173"/>
                    <a:pt x="1273" y="173"/>
                  </a:cubicBezTo>
                  <a:cubicBezTo>
                    <a:pt x="1265" y="173"/>
                    <a:pt x="1258" y="172"/>
                    <a:pt x="1257" y="172"/>
                  </a:cubicBezTo>
                  <a:moveTo>
                    <a:pt x="604" y="167"/>
                  </a:moveTo>
                  <a:cubicBezTo>
                    <a:pt x="602" y="168"/>
                    <a:pt x="598" y="169"/>
                    <a:pt x="594" y="171"/>
                  </a:cubicBezTo>
                  <a:cubicBezTo>
                    <a:pt x="588" y="173"/>
                    <a:pt x="584" y="175"/>
                    <a:pt x="585" y="176"/>
                  </a:cubicBezTo>
                  <a:cubicBezTo>
                    <a:pt x="585" y="176"/>
                    <a:pt x="585" y="176"/>
                    <a:pt x="585" y="176"/>
                  </a:cubicBezTo>
                  <a:cubicBezTo>
                    <a:pt x="586" y="176"/>
                    <a:pt x="589" y="175"/>
                    <a:pt x="592" y="173"/>
                  </a:cubicBezTo>
                  <a:cubicBezTo>
                    <a:pt x="593" y="173"/>
                    <a:pt x="596" y="171"/>
                    <a:pt x="600" y="169"/>
                  </a:cubicBezTo>
                  <a:cubicBezTo>
                    <a:pt x="600" y="169"/>
                    <a:pt x="602" y="168"/>
                    <a:pt x="604" y="167"/>
                  </a:cubicBezTo>
                  <a:moveTo>
                    <a:pt x="1165" y="163"/>
                  </a:moveTo>
                  <a:cubicBezTo>
                    <a:pt x="1165" y="163"/>
                    <a:pt x="1165" y="163"/>
                    <a:pt x="1165" y="163"/>
                  </a:cubicBezTo>
                  <a:cubicBezTo>
                    <a:pt x="1166" y="163"/>
                    <a:pt x="1174" y="164"/>
                    <a:pt x="1183" y="165"/>
                  </a:cubicBezTo>
                  <a:cubicBezTo>
                    <a:pt x="1184" y="165"/>
                    <a:pt x="1185" y="165"/>
                    <a:pt x="1186" y="165"/>
                  </a:cubicBezTo>
                  <a:cubicBezTo>
                    <a:pt x="1186" y="165"/>
                    <a:pt x="1186" y="165"/>
                    <a:pt x="1185" y="165"/>
                  </a:cubicBezTo>
                  <a:cubicBezTo>
                    <a:pt x="1184" y="165"/>
                    <a:pt x="1182" y="164"/>
                    <a:pt x="1181" y="164"/>
                  </a:cubicBezTo>
                  <a:cubicBezTo>
                    <a:pt x="1173" y="163"/>
                    <a:pt x="1166" y="163"/>
                    <a:pt x="1165" y="163"/>
                  </a:cubicBezTo>
                  <a:moveTo>
                    <a:pt x="1076" y="155"/>
                  </a:moveTo>
                  <a:cubicBezTo>
                    <a:pt x="1076" y="155"/>
                    <a:pt x="1076" y="155"/>
                    <a:pt x="1076" y="155"/>
                  </a:cubicBezTo>
                  <a:cubicBezTo>
                    <a:pt x="1077" y="155"/>
                    <a:pt x="1084" y="156"/>
                    <a:pt x="1093" y="156"/>
                  </a:cubicBezTo>
                  <a:cubicBezTo>
                    <a:pt x="1096" y="157"/>
                    <a:pt x="1098" y="157"/>
                    <a:pt x="1100" y="157"/>
                  </a:cubicBezTo>
                  <a:cubicBezTo>
                    <a:pt x="1100" y="157"/>
                    <a:pt x="1100" y="157"/>
                    <a:pt x="1100" y="157"/>
                  </a:cubicBezTo>
                  <a:cubicBezTo>
                    <a:pt x="1097" y="157"/>
                    <a:pt x="1094" y="156"/>
                    <a:pt x="1091" y="156"/>
                  </a:cubicBezTo>
                  <a:cubicBezTo>
                    <a:pt x="1083" y="155"/>
                    <a:pt x="1077" y="155"/>
                    <a:pt x="1076" y="155"/>
                  </a:cubicBezTo>
                  <a:moveTo>
                    <a:pt x="663" y="148"/>
                  </a:moveTo>
                  <a:cubicBezTo>
                    <a:pt x="662" y="148"/>
                    <a:pt x="657" y="149"/>
                    <a:pt x="651" y="151"/>
                  </a:cubicBezTo>
                  <a:cubicBezTo>
                    <a:pt x="646" y="152"/>
                    <a:pt x="641" y="154"/>
                    <a:pt x="642" y="154"/>
                  </a:cubicBezTo>
                  <a:cubicBezTo>
                    <a:pt x="642" y="154"/>
                    <a:pt x="642" y="154"/>
                    <a:pt x="642" y="154"/>
                  </a:cubicBezTo>
                  <a:cubicBezTo>
                    <a:pt x="643" y="154"/>
                    <a:pt x="648" y="153"/>
                    <a:pt x="654" y="151"/>
                  </a:cubicBezTo>
                  <a:cubicBezTo>
                    <a:pt x="660" y="150"/>
                    <a:pt x="664" y="149"/>
                    <a:pt x="663" y="148"/>
                  </a:cubicBezTo>
                  <a:cubicBezTo>
                    <a:pt x="663" y="148"/>
                    <a:pt x="663" y="148"/>
                    <a:pt x="663" y="148"/>
                  </a:cubicBezTo>
                  <a:moveTo>
                    <a:pt x="991" y="148"/>
                  </a:moveTo>
                  <a:cubicBezTo>
                    <a:pt x="990" y="148"/>
                    <a:pt x="990" y="148"/>
                    <a:pt x="991" y="148"/>
                  </a:cubicBezTo>
                  <a:cubicBezTo>
                    <a:pt x="991" y="148"/>
                    <a:pt x="998" y="148"/>
                    <a:pt x="1007" y="149"/>
                  </a:cubicBezTo>
                  <a:cubicBezTo>
                    <a:pt x="1011" y="149"/>
                    <a:pt x="1015" y="150"/>
                    <a:pt x="1018" y="150"/>
                  </a:cubicBezTo>
                  <a:cubicBezTo>
                    <a:pt x="1018" y="150"/>
                    <a:pt x="1018" y="150"/>
                    <a:pt x="1017" y="150"/>
                  </a:cubicBezTo>
                  <a:cubicBezTo>
                    <a:pt x="1014" y="150"/>
                    <a:pt x="1010" y="149"/>
                    <a:pt x="1004" y="149"/>
                  </a:cubicBezTo>
                  <a:cubicBezTo>
                    <a:pt x="997" y="148"/>
                    <a:pt x="992" y="148"/>
                    <a:pt x="991" y="148"/>
                  </a:cubicBezTo>
                  <a:moveTo>
                    <a:pt x="910" y="143"/>
                  </a:moveTo>
                  <a:cubicBezTo>
                    <a:pt x="909" y="143"/>
                    <a:pt x="909" y="143"/>
                    <a:pt x="909" y="143"/>
                  </a:cubicBezTo>
                  <a:cubicBezTo>
                    <a:pt x="910" y="143"/>
                    <a:pt x="917" y="143"/>
                    <a:pt x="925" y="143"/>
                  </a:cubicBezTo>
                  <a:cubicBezTo>
                    <a:pt x="932" y="144"/>
                    <a:pt x="938" y="144"/>
                    <a:pt x="938" y="144"/>
                  </a:cubicBezTo>
                  <a:cubicBezTo>
                    <a:pt x="938" y="144"/>
                    <a:pt x="938" y="144"/>
                    <a:pt x="938" y="144"/>
                  </a:cubicBezTo>
                  <a:cubicBezTo>
                    <a:pt x="937" y="144"/>
                    <a:pt x="930" y="144"/>
                    <a:pt x="922" y="143"/>
                  </a:cubicBezTo>
                  <a:cubicBezTo>
                    <a:pt x="916" y="143"/>
                    <a:pt x="911" y="143"/>
                    <a:pt x="910" y="143"/>
                  </a:cubicBezTo>
                  <a:moveTo>
                    <a:pt x="4061" y="142"/>
                  </a:moveTo>
                  <a:cubicBezTo>
                    <a:pt x="4059" y="142"/>
                    <a:pt x="4056" y="144"/>
                    <a:pt x="4053" y="146"/>
                  </a:cubicBezTo>
                  <a:cubicBezTo>
                    <a:pt x="4049" y="150"/>
                    <a:pt x="4044" y="156"/>
                    <a:pt x="4044" y="158"/>
                  </a:cubicBezTo>
                  <a:cubicBezTo>
                    <a:pt x="4044" y="159"/>
                    <a:pt x="4045" y="159"/>
                    <a:pt x="4046" y="159"/>
                  </a:cubicBezTo>
                  <a:cubicBezTo>
                    <a:pt x="4047" y="159"/>
                    <a:pt x="4050" y="158"/>
                    <a:pt x="4053" y="156"/>
                  </a:cubicBezTo>
                  <a:cubicBezTo>
                    <a:pt x="4058" y="152"/>
                    <a:pt x="4062" y="147"/>
                    <a:pt x="4062" y="144"/>
                  </a:cubicBezTo>
                  <a:cubicBezTo>
                    <a:pt x="4062" y="143"/>
                    <a:pt x="4062" y="142"/>
                    <a:pt x="4061" y="142"/>
                  </a:cubicBezTo>
                  <a:moveTo>
                    <a:pt x="836" y="139"/>
                  </a:moveTo>
                  <a:cubicBezTo>
                    <a:pt x="835" y="139"/>
                    <a:pt x="833" y="139"/>
                    <a:pt x="834" y="139"/>
                  </a:cubicBezTo>
                  <a:cubicBezTo>
                    <a:pt x="835" y="139"/>
                    <a:pt x="841" y="139"/>
                    <a:pt x="848" y="139"/>
                  </a:cubicBezTo>
                  <a:cubicBezTo>
                    <a:pt x="855" y="140"/>
                    <a:pt x="860" y="140"/>
                    <a:pt x="860" y="140"/>
                  </a:cubicBezTo>
                  <a:cubicBezTo>
                    <a:pt x="860" y="140"/>
                    <a:pt x="860" y="140"/>
                    <a:pt x="860" y="140"/>
                  </a:cubicBezTo>
                  <a:cubicBezTo>
                    <a:pt x="859" y="140"/>
                    <a:pt x="853" y="139"/>
                    <a:pt x="846" y="139"/>
                  </a:cubicBezTo>
                  <a:cubicBezTo>
                    <a:pt x="842" y="139"/>
                    <a:pt x="839" y="139"/>
                    <a:pt x="836" y="139"/>
                  </a:cubicBezTo>
                  <a:moveTo>
                    <a:pt x="723" y="139"/>
                  </a:moveTo>
                  <a:cubicBezTo>
                    <a:pt x="721" y="139"/>
                    <a:pt x="716" y="139"/>
                    <a:pt x="712" y="139"/>
                  </a:cubicBezTo>
                  <a:cubicBezTo>
                    <a:pt x="706" y="140"/>
                    <a:pt x="701" y="141"/>
                    <a:pt x="702" y="141"/>
                  </a:cubicBezTo>
                  <a:cubicBezTo>
                    <a:pt x="702" y="141"/>
                    <a:pt x="702" y="141"/>
                    <a:pt x="702" y="141"/>
                  </a:cubicBezTo>
                  <a:cubicBezTo>
                    <a:pt x="703" y="141"/>
                    <a:pt x="708" y="140"/>
                    <a:pt x="714" y="140"/>
                  </a:cubicBezTo>
                  <a:cubicBezTo>
                    <a:pt x="720" y="139"/>
                    <a:pt x="725" y="139"/>
                    <a:pt x="724" y="139"/>
                  </a:cubicBezTo>
                  <a:cubicBezTo>
                    <a:pt x="724" y="139"/>
                    <a:pt x="723" y="139"/>
                    <a:pt x="723" y="139"/>
                  </a:cubicBezTo>
                  <a:moveTo>
                    <a:pt x="773" y="137"/>
                  </a:moveTo>
                  <a:cubicBezTo>
                    <a:pt x="768" y="137"/>
                    <a:pt x="764" y="137"/>
                    <a:pt x="765" y="137"/>
                  </a:cubicBezTo>
                  <a:cubicBezTo>
                    <a:pt x="765" y="137"/>
                    <a:pt x="765" y="137"/>
                    <a:pt x="766" y="137"/>
                  </a:cubicBezTo>
                  <a:cubicBezTo>
                    <a:pt x="767" y="137"/>
                    <a:pt x="768" y="137"/>
                    <a:pt x="769" y="137"/>
                  </a:cubicBezTo>
                  <a:cubicBezTo>
                    <a:pt x="770" y="137"/>
                    <a:pt x="772" y="137"/>
                    <a:pt x="774" y="137"/>
                  </a:cubicBezTo>
                  <a:cubicBezTo>
                    <a:pt x="775" y="137"/>
                    <a:pt x="777" y="137"/>
                    <a:pt x="778" y="137"/>
                  </a:cubicBezTo>
                  <a:cubicBezTo>
                    <a:pt x="784" y="138"/>
                    <a:pt x="788" y="138"/>
                    <a:pt x="789" y="138"/>
                  </a:cubicBezTo>
                  <a:cubicBezTo>
                    <a:pt x="789" y="138"/>
                    <a:pt x="789" y="138"/>
                    <a:pt x="789" y="138"/>
                  </a:cubicBezTo>
                  <a:cubicBezTo>
                    <a:pt x="788" y="138"/>
                    <a:pt x="782" y="137"/>
                    <a:pt x="775" y="137"/>
                  </a:cubicBezTo>
                  <a:cubicBezTo>
                    <a:pt x="774" y="137"/>
                    <a:pt x="774" y="137"/>
                    <a:pt x="773" y="137"/>
                  </a:cubicBezTo>
                  <a:moveTo>
                    <a:pt x="4113" y="107"/>
                  </a:moveTo>
                  <a:cubicBezTo>
                    <a:pt x="4111" y="107"/>
                    <a:pt x="4109" y="108"/>
                    <a:pt x="4106" y="109"/>
                  </a:cubicBezTo>
                  <a:cubicBezTo>
                    <a:pt x="4101" y="112"/>
                    <a:pt x="4097" y="118"/>
                    <a:pt x="4097" y="122"/>
                  </a:cubicBezTo>
                  <a:cubicBezTo>
                    <a:pt x="4097" y="123"/>
                    <a:pt x="4098" y="124"/>
                    <a:pt x="4100" y="124"/>
                  </a:cubicBezTo>
                  <a:cubicBezTo>
                    <a:pt x="4102" y="124"/>
                    <a:pt x="4104" y="124"/>
                    <a:pt x="4107" y="122"/>
                  </a:cubicBezTo>
                  <a:cubicBezTo>
                    <a:pt x="4112" y="119"/>
                    <a:pt x="4117" y="114"/>
                    <a:pt x="4117" y="110"/>
                  </a:cubicBezTo>
                  <a:cubicBezTo>
                    <a:pt x="4117" y="108"/>
                    <a:pt x="4115" y="107"/>
                    <a:pt x="4113" y="107"/>
                  </a:cubicBezTo>
                  <a:moveTo>
                    <a:pt x="4170" y="78"/>
                  </a:moveTo>
                  <a:cubicBezTo>
                    <a:pt x="4168" y="78"/>
                    <a:pt x="4166" y="78"/>
                    <a:pt x="4164" y="79"/>
                  </a:cubicBezTo>
                  <a:cubicBezTo>
                    <a:pt x="4158" y="82"/>
                    <a:pt x="4154" y="88"/>
                    <a:pt x="4154" y="92"/>
                  </a:cubicBezTo>
                  <a:cubicBezTo>
                    <a:pt x="4154" y="95"/>
                    <a:pt x="4156" y="97"/>
                    <a:pt x="4160" y="97"/>
                  </a:cubicBezTo>
                  <a:cubicBezTo>
                    <a:pt x="4161" y="97"/>
                    <a:pt x="4163" y="96"/>
                    <a:pt x="4165" y="95"/>
                  </a:cubicBezTo>
                  <a:cubicBezTo>
                    <a:pt x="4171" y="93"/>
                    <a:pt x="4176" y="88"/>
                    <a:pt x="4175" y="83"/>
                  </a:cubicBezTo>
                  <a:cubicBezTo>
                    <a:pt x="4175" y="80"/>
                    <a:pt x="4173" y="78"/>
                    <a:pt x="4170" y="78"/>
                  </a:cubicBezTo>
                  <a:moveTo>
                    <a:pt x="4231" y="54"/>
                  </a:moveTo>
                  <a:cubicBezTo>
                    <a:pt x="4229" y="54"/>
                    <a:pt x="4228" y="54"/>
                    <a:pt x="4227" y="55"/>
                  </a:cubicBezTo>
                  <a:cubicBezTo>
                    <a:pt x="4220" y="57"/>
                    <a:pt x="4215" y="63"/>
                    <a:pt x="4215" y="69"/>
                  </a:cubicBezTo>
                  <a:cubicBezTo>
                    <a:pt x="4215" y="73"/>
                    <a:pt x="4219" y="76"/>
                    <a:pt x="4223" y="76"/>
                  </a:cubicBezTo>
                  <a:cubicBezTo>
                    <a:pt x="4225" y="76"/>
                    <a:pt x="4226" y="76"/>
                    <a:pt x="4227" y="75"/>
                  </a:cubicBezTo>
                  <a:cubicBezTo>
                    <a:pt x="4233" y="74"/>
                    <a:pt x="4238" y="68"/>
                    <a:pt x="4238" y="62"/>
                  </a:cubicBezTo>
                  <a:cubicBezTo>
                    <a:pt x="4238" y="57"/>
                    <a:pt x="4235" y="54"/>
                    <a:pt x="4231" y="54"/>
                  </a:cubicBezTo>
                  <a:moveTo>
                    <a:pt x="4296" y="36"/>
                  </a:moveTo>
                  <a:cubicBezTo>
                    <a:pt x="4295" y="36"/>
                    <a:pt x="4294" y="36"/>
                    <a:pt x="4293" y="36"/>
                  </a:cubicBezTo>
                  <a:cubicBezTo>
                    <a:pt x="4286" y="38"/>
                    <a:pt x="4281" y="44"/>
                    <a:pt x="4281" y="51"/>
                  </a:cubicBezTo>
                  <a:cubicBezTo>
                    <a:pt x="4281" y="57"/>
                    <a:pt x="4285" y="61"/>
                    <a:pt x="4290" y="61"/>
                  </a:cubicBezTo>
                  <a:cubicBezTo>
                    <a:pt x="4291" y="61"/>
                    <a:pt x="4292" y="61"/>
                    <a:pt x="4293" y="61"/>
                  </a:cubicBezTo>
                  <a:cubicBezTo>
                    <a:pt x="4299" y="59"/>
                    <a:pt x="4305" y="53"/>
                    <a:pt x="4305" y="46"/>
                  </a:cubicBezTo>
                  <a:cubicBezTo>
                    <a:pt x="4305" y="40"/>
                    <a:pt x="4301" y="36"/>
                    <a:pt x="4296" y="36"/>
                  </a:cubicBezTo>
                  <a:moveTo>
                    <a:pt x="4364" y="22"/>
                  </a:moveTo>
                  <a:cubicBezTo>
                    <a:pt x="4363" y="22"/>
                    <a:pt x="4363" y="22"/>
                    <a:pt x="4362" y="22"/>
                  </a:cubicBezTo>
                  <a:cubicBezTo>
                    <a:pt x="4355" y="23"/>
                    <a:pt x="4349" y="30"/>
                    <a:pt x="4349" y="38"/>
                  </a:cubicBezTo>
                  <a:cubicBezTo>
                    <a:pt x="4349" y="45"/>
                    <a:pt x="4354" y="51"/>
                    <a:pt x="4360" y="51"/>
                  </a:cubicBezTo>
                  <a:cubicBezTo>
                    <a:pt x="4360" y="51"/>
                    <a:pt x="4361" y="51"/>
                    <a:pt x="4361" y="51"/>
                  </a:cubicBezTo>
                  <a:cubicBezTo>
                    <a:pt x="4368" y="50"/>
                    <a:pt x="4374" y="43"/>
                    <a:pt x="4374" y="35"/>
                  </a:cubicBezTo>
                  <a:cubicBezTo>
                    <a:pt x="4374" y="27"/>
                    <a:pt x="4370" y="22"/>
                    <a:pt x="4364" y="22"/>
                  </a:cubicBezTo>
                  <a:moveTo>
                    <a:pt x="4435" y="12"/>
                  </a:moveTo>
                  <a:cubicBezTo>
                    <a:pt x="4435" y="12"/>
                    <a:pt x="4434" y="12"/>
                    <a:pt x="4434" y="12"/>
                  </a:cubicBezTo>
                  <a:cubicBezTo>
                    <a:pt x="4427" y="13"/>
                    <a:pt x="4421" y="21"/>
                    <a:pt x="4420" y="30"/>
                  </a:cubicBezTo>
                  <a:cubicBezTo>
                    <a:pt x="4420" y="38"/>
                    <a:pt x="4425" y="45"/>
                    <a:pt x="4432" y="45"/>
                  </a:cubicBezTo>
                  <a:cubicBezTo>
                    <a:pt x="4432" y="45"/>
                    <a:pt x="4432" y="45"/>
                    <a:pt x="4432" y="45"/>
                  </a:cubicBezTo>
                  <a:cubicBezTo>
                    <a:pt x="4439" y="45"/>
                    <a:pt x="4445" y="37"/>
                    <a:pt x="4446" y="27"/>
                  </a:cubicBezTo>
                  <a:cubicBezTo>
                    <a:pt x="4447" y="19"/>
                    <a:pt x="4442" y="12"/>
                    <a:pt x="4435" y="12"/>
                  </a:cubicBezTo>
                  <a:moveTo>
                    <a:pt x="4508" y="5"/>
                  </a:moveTo>
                  <a:cubicBezTo>
                    <a:pt x="4508" y="5"/>
                    <a:pt x="4508" y="5"/>
                    <a:pt x="4508" y="5"/>
                  </a:cubicBezTo>
                  <a:cubicBezTo>
                    <a:pt x="4500" y="6"/>
                    <a:pt x="4494" y="14"/>
                    <a:pt x="4493" y="25"/>
                  </a:cubicBezTo>
                  <a:cubicBezTo>
                    <a:pt x="4492" y="35"/>
                    <a:pt x="4498" y="43"/>
                    <a:pt x="4505" y="43"/>
                  </a:cubicBezTo>
                  <a:cubicBezTo>
                    <a:pt x="4505" y="43"/>
                    <a:pt x="4505" y="43"/>
                    <a:pt x="4505" y="43"/>
                  </a:cubicBezTo>
                  <a:cubicBezTo>
                    <a:pt x="4512" y="43"/>
                    <a:pt x="4519" y="34"/>
                    <a:pt x="4520" y="24"/>
                  </a:cubicBezTo>
                  <a:cubicBezTo>
                    <a:pt x="4520" y="13"/>
                    <a:pt x="4515" y="5"/>
                    <a:pt x="4508" y="5"/>
                  </a:cubicBezTo>
                  <a:moveTo>
                    <a:pt x="4583" y="2"/>
                  </a:moveTo>
                  <a:cubicBezTo>
                    <a:pt x="4583" y="2"/>
                    <a:pt x="4583" y="2"/>
                    <a:pt x="4583" y="2"/>
                  </a:cubicBezTo>
                  <a:cubicBezTo>
                    <a:pt x="4575" y="2"/>
                    <a:pt x="4569" y="11"/>
                    <a:pt x="4567" y="22"/>
                  </a:cubicBezTo>
                  <a:cubicBezTo>
                    <a:pt x="4566" y="34"/>
                    <a:pt x="4572" y="43"/>
                    <a:pt x="4579" y="43"/>
                  </a:cubicBezTo>
                  <a:cubicBezTo>
                    <a:pt x="4579" y="43"/>
                    <a:pt x="4579" y="43"/>
                    <a:pt x="4579" y="43"/>
                  </a:cubicBezTo>
                  <a:cubicBezTo>
                    <a:pt x="4586" y="43"/>
                    <a:pt x="4593" y="34"/>
                    <a:pt x="4594" y="22"/>
                  </a:cubicBezTo>
                  <a:cubicBezTo>
                    <a:pt x="4595" y="11"/>
                    <a:pt x="4590" y="2"/>
                    <a:pt x="4583" y="2"/>
                  </a:cubicBezTo>
                  <a:moveTo>
                    <a:pt x="4957" y="1"/>
                  </a:moveTo>
                  <a:cubicBezTo>
                    <a:pt x="4957" y="1"/>
                    <a:pt x="4957" y="1"/>
                    <a:pt x="4957" y="1"/>
                  </a:cubicBezTo>
                  <a:cubicBezTo>
                    <a:pt x="4950" y="1"/>
                    <a:pt x="4942" y="14"/>
                    <a:pt x="4940" y="31"/>
                  </a:cubicBezTo>
                  <a:cubicBezTo>
                    <a:pt x="4937" y="47"/>
                    <a:pt x="4941" y="60"/>
                    <a:pt x="4948" y="61"/>
                  </a:cubicBezTo>
                  <a:cubicBezTo>
                    <a:pt x="4948" y="61"/>
                    <a:pt x="4948" y="61"/>
                    <a:pt x="4948" y="61"/>
                  </a:cubicBezTo>
                  <a:cubicBezTo>
                    <a:pt x="4955" y="61"/>
                    <a:pt x="4963" y="47"/>
                    <a:pt x="4965" y="31"/>
                  </a:cubicBezTo>
                  <a:cubicBezTo>
                    <a:pt x="4968" y="14"/>
                    <a:pt x="4964" y="1"/>
                    <a:pt x="4957" y="1"/>
                  </a:cubicBezTo>
                  <a:moveTo>
                    <a:pt x="4884" y="1"/>
                  </a:moveTo>
                  <a:cubicBezTo>
                    <a:pt x="4877" y="1"/>
                    <a:pt x="4869" y="13"/>
                    <a:pt x="4867" y="29"/>
                  </a:cubicBezTo>
                  <a:cubicBezTo>
                    <a:pt x="4865" y="44"/>
                    <a:pt x="4869" y="57"/>
                    <a:pt x="4876" y="58"/>
                  </a:cubicBezTo>
                  <a:cubicBezTo>
                    <a:pt x="4876" y="58"/>
                    <a:pt x="4876" y="58"/>
                    <a:pt x="4876" y="58"/>
                  </a:cubicBezTo>
                  <a:cubicBezTo>
                    <a:pt x="4883" y="58"/>
                    <a:pt x="4891" y="45"/>
                    <a:pt x="4893" y="29"/>
                  </a:cubicBezTo>
                  <a:cubicBezTo>
                    <a:pt x="4896" y="14"/>
                    <a:pt x="4892" y="1"/>
                    <a:pt x="4884" y="1"/>
                  </a:cubicBezTo>
                  <a:cubicBezTo>
                    <a:pt x="4884" y="1"/>
                    <a:pt x="4884" y="1"/>
                    <a:pt x="4884" y="1"/>
                  </a:cubicBezTo>
                  <a:moveTo>
                    <a:pt x="5027" y="1"/>
                  </a:moveTo>
                  <a:cubicBezTo>
                    <a:pt x="5027" y="1"/>
                    <a:pt x="5027" y="1"/>
                    <a:pt x="5027" y="1"/>
                  </a:cubicBezTo>
                  <a:cubicBezTo>
                    <a:pt x="5020" y="1"/>
                    <a:pt x="5013" y="14"/>
                    <a:pt x="5010" y="31"/>
                  </a:cubicBezTo>
                  <a:cubicBezTo>
                    <a:pt x="5008" y="48"/>
                    <a:pt x="5011" y="62"/>
                    <a:pt x="5018" y="62"/>
                  </a:cubicBezTo>
                  <a:cubicBezTo>
                    <a:pt x="5018" y="62"/>
                    <a:pt x="5018" y="62"/>
                    <a:pt x="5018" y="62"/>
                  </a:cubicBezTo>
                  <a:cubicBezTo>
                    <a:pt x="5024" y="62"/>
                    <a:pt x="5032" y="48"/>
                    <a:pt x="5035" y="31"/>
                  </a:cubicBezTo>
                  <a:cubicBezTo>
                    <a:pt x="5037" y="14"/>
                    <a:pt x="5034" y="1"/>
                    <a:pt x="5027" y="1"/>
                  </a:cubicBezTo>
                  <a:moveTo>
                    <a:pt x="4810" y="0"/>
                  </a:moveTo>
                  <a:cubicBezTo>
                    <a:pt x="4802" y="0"/>
                    <a:pt x="4795" y="12"/>
                    <a:pt x="4793" y="26"/>
                  </a:cubicBezTo>
                  <a:cubicBezTo>
                    <a:pt x="4791" y="41"/>
                    <a:pt x="4795" y="53"/>
                    <a:pt x="4803" y="54"/>
                  </a:cubicBezTo>
                  <a:cubicBezTo>
                    <a:pt x="4803" y="54"/>
                    <a:pt x="4803" y="54"/>
                    <a:pt x="4803" y="54"/>
                  </a:cubicBezTo>
                  <a:cubicBezTo>
                    <a:pt x="4810" y="54"/>
                    <a:pt x="4818" y="42"/>
                    <a:pt x="4820" y="27"/>
                  </a:cubicBezTo>
                  <a:cubicBezTo>
                    <a:pt x="4822" y="12"/>
                    <a:pt x="4817" y="0"/>
                    <a:pt x="4810" y="0"/>
                  </a:cubicBezTo>
                  <a:cubicBezTo>
                    <a:pt x="4810" y="0"/>
                    <a:pt x="4810" y="0"/>
                    <a:pt x="4810" y="0"/>
                  </a:cubicBezTo>
                  <a:moveTo>
                    <a:pt x="4659" y="0"/>
                  </a:moveTo>
                  <a:cubicBezTo>
                    <a:pt x="4659" y="0"/>
                    <a:pt x="4659" y="0"/>
                    <a:pt x="4659" y="0"/>
                  </a:cubicBezTo>
                  <a:cubicBezTo>
                    <a:pt x="4651" y="0"/>
                    <a:pt x="4644" y="10"/>
                    <a:pt x="4643" y="22"/>
                  </a:cubicBezTo>
                  <a:cubicBezTo>
                    <a:pt x="4641" y="35"/>
                    <a:pt x="4646" y="46"/>
                    <a:pt x="4654" y="46"/>
                  </a:cubicBezTo>
                  <a:cubicBezTo>
                    <a:pt x="4654" y="46"/>
                    <a:pt x="4654" y="46"/>
                    <a:pt x="4654" y="46"/>
                  </a:cubicBezTo>
                  <a:cubicBezTo>
                    <a:pt x="4661" y="46"/>
                    <a:pt x="4668" y="36"/>
                    <a:pt x="4670" y="23"/>
                  </a:cubicBezTo>
                  <a:cubicBezTo>
                    <a:pt x="4671" y="10"/>
                    <a:pt x="4666" y="0"/>
                    <a:pt x="4659" y="0"/>
                  </a:cubicBezTo>
                  <a:moveTo>
                    <a:pt x="4734" y="0"/>
                  </a:moveTo>
                  <a:cubicBezTo>
                    <a:pt x="4727" y="0"/>
                    <a:pt x="4720" y="10"/>
                    <a:pt x="4718" y="24"/>
                  </a:cubicBezTo>
                  <a:cubicBezTo>
                    <a:pt x="4716" y="38"/>
                    <a:pt x="4721" y="49"/>
                    <a:pt x="4728" y="50"/>
                  </a:cubicBezTo>
                  <a:cubicBezTo>
                    <a:pt x="4729" y="50"/>
                    <a:pt x="4729" y="50"/>
                    <a:pt x="4729" y="50"/>
                  </a:cubicBezTo>
                  <a:cubicBezTo>
                    <a:pt x="4736" y="50"/>
                    <a:pt x="4743" y="38"/>
                    <a:pt x="4745" y="25"/>
                  </a:cubicBezTo>
                  <a:cubicBezTo>
                    <a:pt x="4747" y="11"/>
                    <a:pt x="4742" y="0"/>
                    <a:pt x="4734" y="0"/>
                  </a:cubicBezTo>
                  <a:cubicBezTo>
                    <a:pt x="4734" y="0"/>
                    <a:pt x="4734" y="0"/>
                    <a:pt x="473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" name="Freeform 88"/>
            <p:cNvSpPr/>
            <p:nvPr/>
          </p:nvSpPr>
          <p:spPr bwMode="auto">
            <a:xfrm>
              <a:off x="13001625" y="11603038"/>
              <a:ext cx="66675" cy="166688"/>
            </a:xfrm>
            <a:custGeom>
              <a:avLst/>
              <a:gdLst>
                <a:gd name="T0" fmla="*/ 18 w 25"/>
                <a:gd name="T1" fmla="*/ 0 h 62"/>
                <a:gd name="T2" fmla="*/ 8 w 25"/>
                <a:gd name="T3" fmla="*/ 9 h 62"/>
                <a:gd name="T4" fmla="*/ 6 w 25"/>
                <a:gd name="T5" fmla="*/ 13 h 62"/>
                <a:gd name="T6" fmla="*/ 4 w 25"/>
                <a:gd name="T7" fmla="*/ 19 h 62"/>
                <a:gd name="T8" fmla="*/ 2 w 25"/>
                <a:gd name="T9" fmla="*/ 25 h 62"/>
                <a:gd name="T10" fmla="*/ 1 w 25"/>
                <a:gd name="T11" fmla="*/ 31 h 62"/>
                <a:gd name="T12" fmla="*/ 1 w 25"/>
                <a:gd name="T13" fmla="*/ 53 h 62"/>
                <a:gd name="T14" fmla="*/ 7 w 25"/>
                <a:gd name="T15" fmla="*/ 62 h 62"/>
                <a:gd name="T16" fmla="*/ 8 w 25"/>
                <a:gd name="T17" fmla="*/ 62 h 62"/>
                <a:gd name="T18" fmla="*/ 10 w 25"/>
                <a:gd name="T19" fmla="*/ 61 h 62"/>
                <a:gd name="T20" fmla="*/ 13 w 25"/>
                <a:gd name="T21" fmla="*/ 59 h 62"/>
                <a:gd name="T22" fmla="*/ 17 w 25"/>
                <a:gd name="T23" fmla="*/ 52 h 62"/>
                <a:gd name="T24" fmla="*/ 24 w 25"/>
                <a:gd name="T25" fmla="*/ 30 h 62"/>
                <a:gd name="T26" fmla="*/ 25 w 25"/>
                <a:gd name="T27" fmla="*/ 23 h 62"/>
                <a:gd name="T28" fmla="*/ 25 w 25"/>
                <a:gd name="T29" fmla="*/ 18 h 62"/>
                <a:gd name="T30" fmla="*/ 25 w 25"/>
                <a:gd name="T31" fmla="*/ 12 h 62"/>
                <a:gd name="T32" fmla="*/ 24 w 25"/>
                <a:gd name="T33" fmla="*/ 8 h 62"/>
                <a:gd name="T34" fmla="*/ 18 w 25"/>
                <a:gd name="T3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62">
                  <a:moveTo>
                    <a:pt x="18" y="0"/>
                  </a:moveTo>
                  <a:cubicBezTo>
                    <a:pt x="15" y="0"/>
                    <a:pt x="11" y="3"/>
                    <a:pt x="8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5" y="15"/>
                    <a:pt x="4" y="17"/>
                    <a:pt x="4" y="19"/>
                  </a:cubicBezTo>
                  <a:cubicBezTo>
                    <a:pt x="3" y="21"/>
                    <a:pt x="3" y="22"/>
                    <a:pt x="2" y="25"/>
                  </a:cubicBezTo>
                  <a:cubicBezTo>
                    <a:pt x="2" y="26"/>
                    <a:pt x="1" y="29"/>
                    <a:pt x="1" y="31"/>
                  </a:cubicBezTo>
                  <a:cubicBezTo>
                    <a:pt x="0" y="39"/>
                    <a:pt x="0" y="47"/>
                    <a:pt x="1" y="53"/>
                  </a:cubicBezTo>
                  <a:cubicBezTo>
                    <a:pt x="2" y="58"/>
                    <a:pt x="4" y="62"/>
                    <a:pt x="7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9" y="62"/>
                    <a:pt x="10" y="61"/>
                  </a:cubicBezTo>
                  <a:cubicBezTo>
                    <a:pt x="11" y="61"/>
                    <a:pt x="12" y="60"/>
                    <a:pt x="13" y="59"/>
                  </a:cubicBezTo>
                  <a:cubicBezTo>
                    <a:pt x="14" y="57"/>
                    <a:pt x="16" y="55"/>
                    <a:pt x="17" y="52"/>
                  </a:cubicBezTo>
                  <a:cubicBezTo>
                    <a:pt x="20" y="46"/>
                    <a:pt x="23" y="38"/>
                    <a:pt x="24" y="30"/>
                  </a:cubicBezTo>
                  <a:cubicBezTo>
                    <a:pt x="25" y="27"/>
                    <a:pt x="25" y="25"/>
                    <a:pt x="25" y="23"/>
                  </a:cubicBezTo>
                  <a:cubicBezTo>
                    <a:pt x="25" y="21"/>
                    <a:pt x="25" y="19"/>
                    <a:pt x="25" y="18"/>
                  </a:cubicBezTo>
                  <a:cubicBezTo>
                    <a:pt x="25" y="16"/>
                    <a:pt x="25" y="14"/>
                    <a:pt x="25" y="12"/>
                  </a:cubicBezTo>
                  <a:cubicBezTo>
                    <a:pt x="25" y="11"/>
                    <a:pt x="25" y="9"/>
                    <a:pt x="24" y="8"/>
                  </a:cubicBezTo>
                  <a:cubicBezTo>
                    <a:pt x="23" y="2"/>
                    <a:pt x="21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" name="Freeform 89"/>
            <p:cNvSpPr/>
            <p:nvPr/>
          </p:nvSpPr>
          <p:spPr bwMode="auto">
            <a:xfrm>
              <a:off x="-846138" y="13354050"/>
              <a:ext cx="55563" cy="11113"/>
            </a:xfrm>
            <a:custGeom>
              <a:avLst/>
              <a:gdLst>
                <a:gd name="T0" fmla="*/ 21 w 21"/>
                <a:gd name="T1" fmla="*/ 0 h 4"/>
                <a:gd name="T2" fmla="*/ 20 w 21"/>
                <a:gd name="T3" fmla="*/ 0 h 4"/>
                <a:gd name="T4" fmla="*/ 20 w 21"/>
                <a:gd name="T5" fmla="*/ 0 h 4"/>
                <a:gd name="T6" fmla="*/ 19 w 21"/>
                <a:gd name="T7" fmla="*/ 0 h 4"/>
                <a:gd name="T8" fmla="*/ 17 w 21"/>
                <a:gd name="T9" fmla="*/ 0 h 4"/>
                <a:gd name="T10" fmla="*/ 16 w 21"/>
                <a:gd name="T11" fmla="*/ 1 h 4"/>
                <a:gd name="T12" fmla="*/ 12 w 21"/>
                <a:gd name="T13" fmla="*/ 1 h 4"/>
                <a:gd name="T14" fmla="*/ 10 w 21"/>
                <a:gd name="T15" fmla="*/ 2 h 4"/>
                <a:gd name="T16" fmla="*/ 8 w 21"/>
                <a:gd name="T17" fmla="*/ 2 h 4"/>
                <a:gd name="T18" fmla="*/ 6 w 21"/>
                <a:gd name="T19" fmla="*/ 3 h 4"/>
                <a:gd name="T20" fmla="*/ 1 w 21"/>
                <a:gd name="T21" fmla="*/ 4 h 4"/>
                <a:gd name="T22" fmla="*/ 1 w 21"/>
                <a:gd name="T23" fmla="*/ 4 h 4"/>
                <a:gd name="T24" fmla="*/ 1 w 21"/>
                <a:gd name="T25" fmla="*/ 4 h 4"/>
                <a:gd name="T26" fmla="*/ 2 w 21"/>
                <a:gd name="T27" fmla="*/ 4 h 4"/>
                <a:gd name="T28" fmla="*/ 4 w 21"/>
                <a:gd name="T29" fmla="*/ 4 h 4"/>
                <a:gd name="T30" fmla="*/ 8 w 21"/>
                <a:gd name="T31" fmla="*/ 3 h 4"/>
                <a:gd name="T32" fmla="*/ 10 w 21"/>
                <a:gd name="T33" fmla="*/ 3 h 4"/>
                <a:gd name="T34" fmla="*/ 12 w 21"/>
                <a:gd name="T35" fmla="*/ 2 h 4"/>
                <a:gd name="T36" fmla="*/ 14 w 21"/>
                <a:gd name="T37" fmla="*/ 2 h 4"/>
                <a:gd name="T38" fmla="*/ 16 w 21"/>
                <a:gd name="T39" fmla="*/ 1 h 4"/>
                <a:gd name="T40" fmla="*/ 19 w 21"/>
                <a:gd name="T41" fmla="*/ 0 h 4"/>
                <a:gd name="T42" fmla="*/ 20 w 21"/>
                <a:gd name="T43" fmla="*/ 0 h 4"/>
                <a:gd name="T44" fmla="*/ 21 w 21"/>
                <a:gd name="T45" fmla="*/ 0 h 4"/>
                <a:gd name="T46" fmla="*/ 21 w 21"/>
                <a:gd name="T4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" h="4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7" y="0"/>
                  </a:cubicBezTo>
                  <a:cubicBezTo>
                    <a:pt x="17" y="0"/>
                    <a:pt x="16" y="1"/>
                    <a:pt x="16" y="1"/>
                  </a:cubicBezTo>
                  <a:cubicBezTo>
                    <a:pt x="14" y="1"/>
                    <a:pt x="13" y="1"/>
                    <a:pt x="12" y="1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7" y="3"/>
                    <a:pt x="6" y="3"/>
                  </a:cubicBezTo>
                  <a:cubicBezTo>
                    <a:pt x="4" y="3"/>
                    <a:pt x="2" y="4"/>
                    <a:pt x="1" y="4"/>
                  </a:cubicBezTo>
                  <a:cubicBezTo>
                    <a:pt x="1" y="4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3"/>
                    <a:pt x="6" y="3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10" y="2"/>
                    <a:pt x="11" y="2"/>
                    <a:pt x="12" y="2"/>
                  </a:cubicBezTo>
                  <a:cubicBezTo>
                    <a:pt x="12" y="2"/>
                    <a:pt x="13" y="2"/>
                    <a:pt x="14" y="2"/>
                  </a:cubicBezTo>
                  <a:cubicBezTo>
                    <a:pt x="14" y="2"/>
                    <a:pt x="15" y="1"/>
                    <a:pt x="16" y="1"/>
                  </a:cubicBezTo>
                  <a:cubicBezTo>
                    <a:pt x="17" y="1"/>
                    <a:pt x="18" y="1"/>
                    <a:pt x="19" y="0"/>
                  </a:cubicBezTo>
                  <a:cubicBezTo>
                    <a:pt x="19" y="0"/>
                    <a:pt x="20" y="0"/>
                    <a:pt x="2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9" name="Freeform 90"/>
            <p:cNvSpPr>
              <a:spLocks noEditPoints="1"/>
            </p:cNvSpPr>
            <p:nvPr/>
          </p:nvSpPr>
          <p:spPr bwMode="auto">
            <a:xfrm>
              <a:off x="-704850" y="11899900"/>
              <a:ext cx="13517563" cy="1427163"/>
            </a:xfrm>
            <a:custGeom>
              <a:avLst/>
              <a:gdLst>
                <a:gd name="T0" fmla="*/ 2999 w 5021"/>
                <a:gd name="T1" fmla="*/ 521 h 530"/>
                <a:gd name="T2" fmla="*/ 2947 w 5021"/>
                <a:gd name="T3" fmla="*/ 517 h 530"/>
                <a:gd name="T4" fmla="*/ 2875 w 5021"/>
                <a:gd name="T5" fmla="*/ 509 h 530"/>
                <a:gd name="T6" fmla="*/ 3143 w 5021"/>
                <a:gd name="T7" fmla="*/ 511 h 530"/>
                <a:gd name="T8" fmla="*/ 3221 w 5021"/>
                <a:gd name="T9" fmla="*/ 494 h 530"/>
                <a:gd name="T10" fmla="*/ 2836 w 5021"/>
                <a:gd name="T11" fmla="*/ 500 h 530"/>
                <a:gd name="T12" fmla="*/ 3290 w 5021"/>
                <a:gd name="T13" fmla="*/ 479 h 530"/>
                <a:gd name="T14" fmla="*/ 101 w 5021"/>
                <a:gd name="T15" fmla="*/ 478 h 530"/>
                <a:gd name="T16" fmla="*/ 3359 w 5021"/>
                <a:gd name="T17" fmla="*/ 460 h 530"/>
                <a:gd name="T18" fmla="*/ 2729 w 5021"/>
                <a:gd name="T19" fmla="*/ 452 h 530"/>
                <a:gd name="T20" fmla="*/ 160 w 5021"/>
                <a:gd name="T21" fmla="*/ 433 h 530"/>
                <a:gd name="T22" fmla="*/ 3476 w 5021"/>
                <a:gd name="T23" fmla="*/ 420 h 530"/>
                <a:gd name="T24" fmla="*/ 2668 w 5021"/>
                <a:gd name="T25" fmla="*/ 413 h 530"/>
                <a:gd name="T26" fmla="*/ 3552 w 5021"/>
                <a:gd name="T27" fmla="*/ 387 h 530"/>
                <a:gd name="T28" fmla="*/ 2608 w 5021"/>
                <a:gd name="T29" fmla="*/ 373 h 530"/>
                <a:gd name="T30" fmla="*/ 3621 w 5021"/>
                <a:gd name="T31" fmla="*/ 358 h 530"/>
                <a:gd name="T32" fmla="*/ 265 w 5021"/>
                <a:gd name="T33" fmla="*/ 339 h 530"/>
                <a:gd name="T34" fmla="*/ 3685 w 5021"/>
                <a:gd name="T35" fmla="*/ 324 h 530"/>
                <a:gd name="T36" fmla="*/ 2517 w 5021"/>
                <a:gd name="T37" fmla="*/ 307 h 530"/>
                <a:gd name="T38" fmla="*/ 313 w 5021"/>
                <a:gd name="T39" fmla="*/ 293 h 530"/>
                <a:gd name="T40" fmla="*/ 3767 w 5021"/>
                <a:gd name="T41" fmla="*/ 277 h 530"/>
                <a:gd name="T42" fmla="*/ 353 w 5021"/>
                <a:gd name="T43" fmla="*/ 254 h 530"/>
                <a:gd name="T44" fmla="*/ 3824 w 5021"/>
                <a:gd name="T45" fmla="*/ 243 h 530"/>
                <a:gd name="T46" fmla="*/ 3880 w 5021"/>
                <a:gd name="T47" fmla="*/ 205 h 530"/>
                <a:gd name="T48" fmla="*/ 404 w 5021"/>
                <a:gd name="T49" fmla="*/ 208 h 530"/>
                <a:gd name="T50" fmla="*/ 3898 w 5021"/>
                <a:gd name="T51" fmla="*/ 193 h 530"/>
                <a:gd name="T52" fmla="*/ 2312 w 5021"/>
                <a:gd name="T53" fmla="*/ 177 h 530"/>
                <a:gd name="T54" fmla="*/ 464 w 5021"/>
                <a:gd name="T55" fmla="*/ 157 h 530"/>
                <a:gd name="T56" fmla="*/ 2266 w 5021"/>
                <a:gd name="T57" fmla="*/ 157 h 530"/>
                <a:gd name="T58" fmla="*/ 3961 w 5021"/>
                <a:gd name="T59" fmla="*/ 146 h 530"/>
                <a:gd name="T60" fmla="*/ 2126 w 5021"/>
                <a:gd name="T61" fmla="*/ 129 h 530"/>
                <a:gd name="T62" fmla="*/ 2085 w 5021"/>
                <a:gd name="T63" fmla="*/ 129 h 530"/>
                <a:gd name="T64" fmla="*/ 1914 w 5021"/>
                <a:gd name="T65" fmla="*/ 120 h 530"/>
                <a:gd name="T66" fmla="*/ 497 w 5021"/>
                <a:gd name="T67" fmla="*/ 131 h 530"/>
                <a:gd name="T68" fmla="*/ 1829 w 5021"/>
                <a:gd name="T69" fmla="*/ 114 h 530"/>
                <a:gd name="T70" fmla="*/ 1651 w 5021"/>
                <a:gd name="T71" fmla="*/ 97 h 530"/>
                <a:gd name="T72" fmla="*/ 4022 w 5021"/>
                <a:gd name="T73" fmla="*/ 96 h 530"/>
                <a:gd name="T74" fmla="*/ 550 w 5021"/>
                <a:gd name="T75" fmla="*/ 95 h 530"/>
                <a:gd name="T76" fmla="*/ 1573 w 5021"/>
                <a:gd name="T77" fmla="*/ 89 h 530"/>
                <a:gd name="T78" fmla="*/ 5000 w 5021"/>
                <a:gd name="T79" fmla="*/ 148 h 530"/>
                <a:gd name="T80" fmla="*/ 1497 w 5021"/>
                <a:gd name="T81" fmla="*/ 82 h 530"/>
                <a:gd name="T82" fmla="*/ 1372 w 5021"/>
                <a:gd name="T83" fmla="*/ 68 h 530"/>
                <a:gd name="T84" fmla="*/ 4855 w 5021"/>
                <a:gd name="T85" fmla="*/ 95 h 530"/>
                <a:gd name="T86" fmla="*/ 4066 w 5021"/>
                <a:gd name="T87" fmla="*/ 72 h 530"/>
                <a:gd name="T88" fmla="*/ 614 w 5021"/>
                <a:gd name="T89" fmla="*/ 60 h 530"/>
                <a:gd name="T90" fmla="*/ 4784 w 5021"/>
                <a:gd name="T91" fmla="*/ 82 h 530"/>
                <a:gd name="T92" fmla="*/ 1212 w 5021"/>
                <a:gd name="T93" fmla="*/ 51 h 530"/>
                <a:gd name="T94" fmla="*/ 4728 w 5021"/>
                <a:gd name="T95" fmla="*/ 43 h 530"/>
                <a:gd name="T96" fmla="*/ 4110 w 5021"/>
                <a:gd name="T97" fmla="*/ 47 h 530"/>
                <a:gd name="T98" fmla="*/ 686 w 5021"/>
                <a:gd name="T99" fmla="*/ 35 h 530"/>
                <a:gd name="T100" fmla="*/ 4640 w 5021"/>
                <a:gd name="T101" fmla="*/ 54 h 530"/>
                <a:gd name="T102" fmla="*/ 954 w 5021"/>
                <a:gd name="T103" fmla="*/ 29 h 530"/>
                <a:gd name="T104" fmla="*/ 866 w 5021"/>
                <a:gd name="T105" fmla="*/ 24 h 530"/>
                <a:gd name="T106" fmla="*/ 799 w 5021"/>
                <a:gd name="T107" fmla="*/ 25 h 530"/>
                <a:gd name="T108" fmla="*/ 4584 w 5021"/>
                <a:gd name="T109" fmla="*/ 20 h 530"/>
                <a:gd name="T110" fmla="*/ 4498 w 5021"/>
                <a:gd name="T111" fmla="*/ 29 h 530"/>
                <a:gd name="T112" fmla="*/ 4241 w 5021"/>
                <a:gd name="T113" fmla="*/ 27 h 530"/>
                <a:gd name="T114" fmla="*/ 4306 w 5021"/>
                <a:gd name="T115" fmla="*/ 0 h 530"/>
                <a:gd name="T116" fmla="*/ 4372 w 5021"/>
                <a:gd name="T117" fmla="*/ 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21" h="530">
                  <a:moveTo>
                    <a:pt x="19" y="523"/>
                  </a:moveTo>
                  <a:cubicBezTo>
                    <a:pt x="19" y="523"/>
                    <a:pt x="16" y="524"/>
                    <a:pt x="12" y="525"/>
                  </a:cubicBezTo>
                  <a:cubicBezTo>
                    <a:pt x="7" y="527"/>
                    <a:pt x="2" y="529"/>
                    <a:pt x="0" y="530"/>
                  </a:cubicBezTo>
                  <a:cubicBezTo>
                    <a:pt x="0" y="530"/>
                    <a:pt x="0" y="530"/>
                    <a:pt x="0" y="530"/>
                  </a:cubicBezTo>
                  <a:cubicBezTo>
                    <a:pt x="0" y="530"/>
                    <a:pt x="3" y="529"/>
                    <a:pt x="7" y="528"/>
                  </a:cubicBezTo>
                  <a:cubicBezTo>
                    <a:pt x="13" y="526"/>
                    <a:pt x="18" y="524"/>
                    <a:pt x="19" y="523"/>
                  </a:cubicBezTo>
                  <a:cubicBezTo>
                    <a:pt x="19" y="523"/>
                    <a:pt x="19" y="523"/>
                    <a:pt x="19" y="523"/>
                  </a:cubicBezTo>
                  <a:moveTo>
                    <a:pt x="3013" y="517"/>
                  </a:moveTo>
                  <a:cubicBezTo>
                    <a:pt x="3012" y="517"/>
                    <a:pt x="3012" y="517"/>
                    <a:pt x="3011" y="517"/>
                  </a:cubicBezTo>
                  <a:cubicBezTo>
                    <a:pt x="3005" y="518"/>
                    <a:pt x="2999" y="519"/>
                    <a:pt x="2999" y="521"/>
                  </a:cubicBezTo>
                  <a:cubicBezTo>
                    <a:pt x="2999" y="522"/>
                    <a:pt x="3003" y="523"/>
                    <a:pt x="3009" y="523"/>
                  </a:cubicBezTo>
                  <a:cubicBezTo>
                    <a:pt x="3009" y="523"/>
                    <a:pt x="3010" y="523"/>
                    <a:pt x="3011" y="523"/>
                  </a:cubicBezTo>
                  <a:cubicBezTo>
                    <a:pt x="3017" y="523"/>
                    <a:pt x="3023" y="521"/>
                    <a:pt x="3023" y="520"/>
                  </a:cubicBezTo>
                  <a:cubicBezTo>
                    <a:pt x="3023" y="518"/>
                    <a:pt x="3019" y="517"/>
                    <a:pt x="3013" y="517"/>
                  </a:cubicBezTo>
                  <a:moveTo>
                    <a:pt x="2944" y="517"/>
                  </a:moveTo>
                  <a:cubicBezTo>
                    <a:pt x="2939" y="517"/>
                    <a:pt x="2935" y="518"/>
                    <a:pt x="2935" y="519"/>
                  </a:cubicBezTo>
                  <a:cubicBezTo>
                    <a:pt x="2935" y="521"/>
                    <a:pt x="2940" y="522"/>
                    <a:pt x="2946" y="523"/>
                  </a:cubicBezTo>
                  <a:cubicBezTo>
                    <a:pt x="2947" y="523"/>
                    <a:pt x="2948" y="523"/>
                    <a:pt x="2949" y="523"/>
                  </a:cubicBezTo>
                  <a:cubicBezTo>
                    <a:pt x="2954" y="523"/>
                    <a:pt x="2958" y="522"/>
                    <a:pt x="2958" y="520"/>
                  </a:cubicBezTo>
                  <a:cubicBezTo>
                    <a:pt x="2959" y="519"/>
                    <a:pt x="2953" y="518"/>
                    <a:pt x="2947" y="517"/>
                  </a:cubicBezTo>
                  <a:cubicBezTo>
                    <a:pt x="2946" y="517"/>
                    <a:pt x="2945" y="517"/>
                    <a:pt x="2944" y="517"/>
                  </a:cubicBezTo>
                  <a:moveTo>
                    <a:pt x="3082" y="513"/>
                  </a:moveTo>
                  <a:cubicBezTo>
                    <a:pt x="3080" y="513"/>
                    <a:pt x="3079" y="513"/>
                    <a:pt x="3077" y="514"/>
                  </a:cubicBezTo>
                  <a:cubicBezTo>
                    <a:pt x="3070" y="514"/>
                    <a:pt x="3065" y="516"/>
                    <a:pt x="3064" y="517"/>
                  </a:cubicBezTo>
                  <a:cubicBezTo>
                    <a:pt x="3064" y="518"/>
                    <a:pt x="3067" y="519"/>
                    <a:pt x="3071" y="519"/>
                  </a:cubicBezTo>
                  <a:cubicBezTo>
                    <a:pt x="3073" y="519"/>
                    <a:pt x="3074" y="519"/>
                    <a:pt x="3076" y="519"/>
                  </a:cubicBezTo>
                  <a:cubicBezTo>
                    <a:pt x="3083" y="518"/>
                    <a:pt x="3088" y="516"/>
                    <a:pt x="3089" y="515"/>
                  </a:cubicBezTo>
                  <a:cubicBezTo>
                    <a:pt x="3089" y="514"/>
                    <a:pt x="3086" y="513"/>
                    <a:pt x="3082" y="513"/>
                  </a:cubicBezTo>
                  <a:moveTo>
                    <a:pt x="2879" y="508"/>
                  </a:moveTo>
                  <a:cubicBezTo>
                    <a:pt x="2876" y="508"/>
                    <a:pt x="2875" y="509"/>
                    <a:pt x="2875" y="509"/>
                  </a:cubicBezTo>
                  <a:cubicBezTo>
                    <a:pt x="2875" y="511"/>
                    <a:pt x="2879" y="513"/>
                    <a:pt x="2885" y="514"/>
                  </a:cubicBezTo>
                  <a:cubicBezTo>
                    <a:pt x="2888" y="515"/>
                    <a:pt x="2891" y="515"/>
                    <a:pt x="2892" y="515"/>
                  </a:cubicBezTo>
                  <a:cubicBezTo>
                    <a:pt x="2895" y="515"/>
                    <a:pt x="2897" y="515"/>
                    <a:pt x="2897" y="514"/>
                  </a:cubicBezTo>
                  <a:cubicBezTo>
                    <a:pt x="2897" y="512"/>
                    <a:pt x="2892" y="510"/>
                    <a:pt x="2886" y="509"/>
                  </a:cubicBezTo>
                  <a:cubicBezTo>
                    <a:pt x="2883" y="509"/>
                    <a:pt x="2881" y="508"/>
                    <a:pt x="2879" y="508"/>
                  </a:cubicBezTo>
                  <a:moveTo>
                    <a:pt x="3151" y="506"/>
                  </a:moveTo>
                  <a:cubicBezTo>
                    <a:pt x="3149" y="506"/>
                    <a:pt x="3146" y="506"/>
                    <a:pt x="3143" y="506"/>
                  </a:cubicBezTo>
                  <a:cubicBezTo>
                    <a:pt x="3137" y="507"/>
                    <a:pt x="3131" y="509"/>
                    <a:pt x="3131" y="510"/>
                  </a:cubicBezTo>
                  <a:cubicBezTo>
                    <a:pt x="3131" y="511"/>
                    <a:pt x="3132" y="511"/>
                    <a:pt x="3135" y="511"/>
                  </a:cubicBezTo>
                  <a:cubicBezTo>
                    <a:pt x="3137" y="511"/>
                    <a:pt x="3140" y="511"/>
                    <a:pt x="3143" y="511"/>
                  </a:cubicBezTo>
                  <a:cubicBezTo>
                    <a:pt x="3149" y="510"/>
                    <a:pt x="3155" y="508"/>
                    <a:pt x="3155" y="507"/>
                  </a:cubicBezTo>
                  <a:cubicBezTo>
                    <a:pt x="3155" y="506"/>
                    <a:pt x="3154" y="506"/>
                    <a:pt x="3151" y="506"/>
                  </a:cubicBezTo>
                  <a:moveTo>
                    <a:pt x="70" y="497"/>
                  </a:moveTo>
                  <a:cubicBezTo>
                    <a:pt x="69" y="497"/>
                    <a:pt x="66" y="499"/>
                    <a:pt x="62" y="501"/>
                  </a:cubicBezTo>
                  <a:cubicBezTo>
                    <a:pt x="57" y="504"/>
                    <a:pt x="52" y="507"/>
                    <a:pt x="51" y="508"/>
                  </a:cubicBezTo>
                  <a:cubicBezTo>
                    <a:pt x="51" y="508"/>
                    <a:pt x="51" y="508"/>
                    <a:pt x="51" y="508"/>
                  </a:cubicBezTo>
                  <a:cubicBezTo>
                    <a:pt x="51" y="508"/>
                    <a:pt x="54" y="506"/>
                    <a:pt x="59" y="504"/>
                  </a:cubicBezTo>
                  <a:cubicBezTo>
                    <a:pt x="64" y="501"/>
                    <a:pt x="69" y="498"/>
                    <a:pt x="70" y="497"/>
                  </a:cubicBezTo>
                  <a:cubicBezTo>
                    <a:pt x="70" y="497"/>
                    <a:pt x="70" y="497"/>
                    <a:pt x="70" y="497"/>
                  </a:cubicBezTo>
                  <a:moveTo>
                    <a:pt x="3221" y="494"/>
                  </a:moveTo>
                  <a:cubicBezTo>
                    <a:pt x="3219" y="494"/>
                    <a:pt x="3215" y="494"/>
                    <a:pt x="3211" y="495"/>
                  </a:cubicBezTo>
                  <a:cubicBezTo>
                    <a:pt x="3204" y="497"/>
                    <a:pt x="3198" y="498"/>
                    <a:pt x="3198" y="499"/>
                  </a:cubicBezTo>
                  <a:cubicBezTo>
                    <a:pt x="3198" y="500"/>
                    <a:pt x="3199" y="500"/>
                    <a:pt x="3200" y="500"/>
                  </a:cubicBezTo>
                  <a:cubicBezTo>
                    <a:pt x="3202" y="500"/>
                    <a:pt x="3206" y="499"/>
                    <a:pt x="3210" y="499"/>
                  </a:cubicBezTo>
                  <a:cubicBezTo>
                    <a:pt x="3217" y="497"/>
                    <a:pt x="3223" y="495"/>
                    <a:pt x="3223" y="494"/>
                  </a:cubicBezTo>
                  <a:cubicBezTo>
                    <a:pt x="3223" y="494"/>
                    <a:pt x="3222" y="494"/>
                    <a:pt x="3221" y="494"/>
                  </a:cubicBezTo>
                  <a:moveTo>
                    <a:pt x="2819" y="492"/>
                  </a:moveTo>
                  <a:cubicBezTo>
                    <a:pt x="2818" y="492"/>
                    <a:pt x="2817" y="492"/>
                    <a:pt x="2817" y="492"/>
                  </a:cubicBezTo>
                  <a:cubicBezTo>
                    <a:pt x="2817" y="494"/>
                    <a:pt x="2822" y="496"/>
                    <a:pt x="2827" y="498"/>
                  </a:cubicBezTo>
                  <a:cubicBezTo>
                    <a:pt x="2831" y="500"/>
                    <a:pt x="2834" y="500"/>
                    <a:pt x="2836" y="500"/>
                  </a:cubicBezTo>
                  <a:cubicBezTo>
                    <a:pt x="2837" y="500"/>
                    <a:pt x="2838" y="500"/>
                    <a:pt x="2838" y="499"/>
                  </a:cubicBezTo>
                  <a:cubicBezTo>
                    <a:pt x="2838" y="498"/>
                    <a:pt x="2834" y="495"/>
                    <a:pt x="2828" y="494"/>
                  </a:cubicBezTo>
                  <a:cubicBezTo>
                    <a:pt x="2824" y="492"/>
                    <a:pt x="2821" y="492"/>
                    <a:pt x="2819" y="492"/>
                  </a:cubicBezTo>
                  <a:moveTo>
                    <a:pt x="3290" y="479"/>
                  </a:moveTo>
                  <a:cubicBezTo>
                    <a:pt x="3289" y="479"/>
                    <a:pt x="3284" y="480"/>
                    <a:pt x="3279" y="481"/>
                  </a:cubicBezTo>
                  <a:cubicBezTo>
                    <a:pt x="3272" y="482"/>
                    <a:pt x="3266" y="484"/>
                    <a:pt x="3266" y="485"/>
                  </a:cubicBezTo>
                  <a:cubicBezTo>
                    <a:pt x="3266" y="485"/>
                    <a:pt x="3266" y="485"/>
                    <a:pt x="3267" y="485"/>
                  </a:cubicBezTo>
                  <a:cubicBezTo>
                    <a:pt x="3268" y="485"/>
                    <a:pt x="3273" y="484"/>
                    <a:pt x="3278" y="483"/>
                  </a:cubicBezTo>
                  <a:cubicBezTo>
                    <a:pt x="3285" y="481"/>
                    <a:pt x="3291" y="479"/>
                    <a:pt x="3291" y="479"/>
                  </a:cubicBezTo>
                  <a:cubicBezTo>
                    <a:pt x="3291" y="479"/>
                    <a:pt x="3291" y="479"/>
                    <a:pt x="3290" y="479"/>
                  </a:cubicBezTo>
                  <a:moveTo>
                    <a:pt x="2763" y="469"/>
                  </a:moveTo>
                  <a:cubicBezTo>
                    <a:pt x="2763" y="469"/>
                    <a:pt x="2762" y="469"/>
                    <a:pt x="2762" y="469"/>
                  </a:cubicBezTo>
                  <a:cubicBezTo>
                    <a:pt x="2762" y="470"/>
                    <a:pt x="2766" y="473"/>
                    <a:pt x="2772" y="476"/>
                  </a:cubicBezTo>
                  <a:cubicBezTo>
                    <a:pt x="2776" y="478"/>
                    <a:pt x="2780" y="479"/>
                    <a:pt x="2781" y="479"/>
                  </a:cubicBezTo>
                  <a:cubicBezTo>
                    <a:pt x="2782" y="479"/>
                    <a:pt x="2782" y="479"/>
                    <a:pt x="2782" y="478"/>
                  </a:cubicBezTo>
                  <a:cubicBezTo>
                    <a:pt x="2783" y="477"/>
                    <a:pt x="2778" y="474"/>
                    <a:pt x="2773" y="471"/>
                  </a:cubicBezTo>
                  <a:cubicBezTo>
                    <a:pt x="2769" y="470"/>
                    <a:pt x="2765" y="469"/>
                    <a:pt x="2763" y="469"/>
                  </a:cubicBezTo>
                  <a:moveTo>
                    <a:pt x="119" y="465"/>
                  </a:moveTo>
                  <a:cubicBezTo>
                    <a:pt x="119" y="465"/>
                    <a:pt x="116" y="467"/>
                    <a:pt x="111" y="470"/>
                  </a:cubicBezTo>
                  <a:cubicBezTo>
                    <a:pt x="106" y="473"/>
                    <a:pt x="102" y="477"/>
                    <a:pt x="101" y="478"/>
                  </a:cubicBezTo>
                  <a:cubicBezTo>
                    <a:pt x="101" y="478"/>
                    <a:pt x="101" y="478"/>
                    <a:pt x="101" y="478"/>
                  </a:cubicBezTo>
                  <a:cubicBezTo>
                    <a:pt x="101" y="478"/>
                    <a:pt x="105" y="476"/>
                    <a:pt x="109" y="473"/>
                  </a:cubicBezTo>
                  <a:cubicBezTo>
                    <a:pt x="114" y="469"/>
                    <a:pt x="118" y="466"/>
                    <a:pt x="119" y="465"/>
                  </a:cubicBezTo>
                  <a:cubicBezTo>
                    <a:pt x="119" y="465"/>
                    <a:pt x="119" y="465"/>
                    <a:pt x="119" y="465"/>
                  </a:cubicBezTo>
                  <a:moveTo>
                    <a:pt x="3359" y="460"/>
                  </a:moveTo>
                  <a:cubicBezTo>
                    <a:pt x="3358" y="460"/>
                    <a:pt x="3353" y="461"/>
                    <a:pt x="3347" y="463"/>
                  </a:cubicBezTo>
                  <a:cubicBezTo>
                    <a:pt x="3340" y="465"/>
                    <a:pt x="3334" y="467"/>
                    <a:pt x="3334" y="467"/>
                  </a:cubicBezTo>
                  <a:cubicBezTo>
                    <a:pt x="3334" y="467"/>
                    <a:pt x="3334" y="467"/>
                    <a:pt x="3334" y="467"/>
                  </a:cubicBezTo>
                  <a:cubicBezTo>
                    <a:pt x="3335" y="467"/>
                    <a:pt x="3340" y="466"/>
                    <a:pt x="3346" y="464"/>
                  </a:cubicBezTo>
                  <a:cubicBezTo>
                    <a:pt x="3353" y="462"/>
                    <a:pt x="3359" y="460"/>
                    <a:pt x="3359" y="460"/>
                  </a:cubicBezTo>
                  <a:cubicBezTo>
                    <a:pt x="3359" y="460"/>
                    <a:pt x="3359" y="460"/>
                    <a:pt x="3359" y="460"/>
                  </a:cubicBezTo>
                  <a:moveTo>
                    <a:pt x="3407" y="445"/>
                  </a:moveTo>
                  <a:cubicBezTo>
                    <a:pt x="3404" y="445"/>
                    <a:pt x="3403" y="446"/>
                    <a:pt x="3403" y="446"/>
                  </a:cubicBezTo>
                  <a:cubicBezTo>
                    <a:pt x="3403" y="446"/>
                    <a:pt x="3403" y="446"/>
                    <a:pt x="3403" y="446"/>
                  </a:cubicBezTo>
                  <a:cubicBezTo>
                    <a:pt x="3403" y="446"/>
                    <a:pt x="3404" y="445"/>
                    <a:pt x="3407" y="445"/>
                  </a:cubicBezTo>
                  <a:moveTo>
                    <a:pt x="2710" y="440"/>
                  </a:moveTo>
                  <a:cubicBezTo>
                    <a:pt x="2710" y="440"/>
                    <a:pt x="2709" y="440"/>
                    <a:pt x="2709" y="441"/>
                  </a:cubicBezTo>
                  <a:cubicBezTo>
                    <a:pt x="2709" y="442"/>
                    <a:pt x="2713" y="445"/>
                    <a:pt x="2719" y="448"/>
                  </a:cubicBezTo>
                  <a:cubicBezTo>
                    <a:pt x="2723" y="450"/>
                    <a:pt x="2727" y="452"/>
                    <a:pt x="2728" y="452"/>
                  </a:cubicBezTo>
                  <a:cubicBezTo>
                    <a:pt x="2728" y="452"/>
                    <a:pt x="2729" y="452"/>
                    <a:pt x="2729" y="452"/>
                  </a:cubicBezTo>
                  <a:cubicBezTo>
                    <a:pt x="2729" y="450"/>
                    <a:pt x="2725" y="447"/>
                    <a:pt x="2719" y="444"/>
                  </a:cubicBezTo>
                  <a:cubicBezTo>
                    <a:pt x="2715" y="442"/>
                    <a:pt x="2711" y="440"/>
                    <a:pt x="2710" y="440"/>
                  </a:cubicBezTo>
                  <a:moveTo>
                    <a:pt x="3428" y="437"/>
                  </a:moveTo>
                  <a:cubicBezTo>
                    <a:pt x="3428" y="437"/>
                    <a:pt x="3422" y="439"/>
                    <a:pt x="3415" y="442"/>
                  </a:cubicBezTo>
                  <a:cubicBezTo>
                    <a:pt x="3412" y="443"/>
                    <a:pt x="3409" y="444"/>
                    <a:pt x="3407" y="445"/>
                  </a:cubicBezTo>
                  <a:cubicBezTo>
                    <a:pt x="3409" y="444"/>
                    <a:pt x="3412" y="443"/>
                    <a:pt x="3416" y="442"/>
                  </a:cubicBezTo>
                  <a:cubicBezTo>
                    <a:pt x="3422" y="439"/>
                    <a:pt x="3428" y="437"/>
                    <a:pt x="3428" y="437"/>
                  </a:cubicBezTo>
                  <a:cubicBezTo>
                    <a:pt x="3428" y="437"/>
                    <a:pt x="3428" y="437"/>
                    <a:pt x="3428" y="437"/>
                  </a:cubicBezTo>
                  <a:moveTo>
                    <a:pt x="168" y="427"/>
                  </a:moveTo>
                  <a:cubicBezTo>
                    <a:pt x="167" y="427"/>
                    <a:pt x="164" y="429"/>
                    <a:pt x="160" y="433"/>
                  </a:cubicBezTo>
                  <a:cubicBezTo>
                    <a:pt x="155" y="437"/>
                    <a:pt x="151" y="441"/>
                    <a:pt x="150" y="442"/>
                  </a:cubicBezTo>
                  <a:cubicBezTo>
                    <a:pt x="150" y="442"/>
                    <a:pt x="150" y="442"/>
                    <a:pt x="150" y="442"/>
                  </a:cubicBezTo>
                  <a:cubicBezTo>
                    <a:pt x="150" y="442"/>
                    <a:pt x="154" y="439"/>
                    <a:pt x="158" y="436"/>
                  </a:cubicBezTo>
                  <a:cubicBezTo>
                    <a:pt x="163" y="432"/>
                    <a:pt x="167" y="428"/>
                    <a:pt x="168" y="427"/>
                  </a:cubicBezTo>
                  <a:cubicBezTo>
                    <a:pt x="168" y="427"/>
                    <a:pt x="168" y="427"/>
                    <a:pt x="168" y="427"/>
                  </a:cubicBezTo>
                  <a:moveTo>
                    <a:pt x="3496" y="412"/>
                  </a:moveTo>
                  <a:cubicBezTo>
                    <a:pt x="3496" y="412"/>
                    <a:pt x="3490" y="414"/>
                    <a:pt x="3484" y="416"/>
                  </a:cubicBezTo>
                  <a:cubicBezTo>
                    <a:pt x="3477" y="419"/>
                    <a:pt x="3471" y="421"/>
                    <a:pt x="3471" y="421"/>
                  </a:cubicBezTo>
                  <a:cubicBezTo>
                    <a:pt x="3471" y="421"/>
                    <a:pt x="3471" y="421"/>
                    <a:pt x="3471" y="421"/>
                  </a:cubicBezTo>
                  <a:cubicBezTo>
                    <a:pt x="3472" y="421"/>
                    <a:pt x="3473" y="421"/>
                    <a:pt x="3476" y="420"/>
                  </a:cubicBezTo>
                  <a:cubicBezTo>
                    <a:pt x="3478" y="419"/>
                    <a:pt x="3481" y="418"/>
                    <a:pt x="3484" y="417"/>
                  </a:cubicBezTo>
                  <a:cubicBezTo>
                    <a:pt x="3485" y="417"/>
                    <a:pt x="3486" y="416"/>
                    <a:pt x="3487" y="416"/>
                  </a:cubicBezTo>
                  <a:cubicBezTo>
                    <a:pt x="3492" y="414"/>
                    <a:pt x="3497" y="412"/>
                    <a:pt x="3496" y="412"/>
                  </a:cubicBezTo>
                  <a:cubicBezTo>
                    <a:pt x="3496" y="412"/>
                    <a:pt x="3496" y="412"/>
                    <a:pt x="3496" y="412"/>
                  </a:cubicBezTo>
                  <a:moveTo>
                    <a:pt x="2658" y="408"/>
                  </a:moveTo>
                  <a:cubicBezTo>
                    <a:pt x="2658" y="408"/>
                    <a:pt x="2658" y="408"/>
                    <a:pt x="2658" y="408"/>
                  </a:cubicBezTo>
                  <a:cubicBezTo>
                    <a:pt x="2658" y="409"/>
                    <a:pt x="2662" y="413"/>
                    <a:pt x="2667" y="416"/>
                  </a:cubicBezTo>
                  <a:cubicBezTo>
                    <a:pt x="2671" y="419"/>
                    <a:pt x="2675" y="421"/>
                    <a:pt x="2676" y="421"/>
                  </a:cubicBezTo>
                  <a:cubicBezTo>
                    <a:pt x="2677" y="421"/>
                    <a:pt x="2677" y="421"/>
                    <a:pt x="2677" y="420"/>
                  </a:cubicBezTo>
                  <a:cubicBezTo>
                    <a:pt x="2677" y="420"/>
                    <a:pt x="2673" y="416"/>
                    <a:pt x="2668" y="413"/>
                  </a:cubicBezTo>
                  <a:cubicBezTo>
                    <a:pt x="2663" y="410"/>
                    <a:pt x="2659" y="408"/>
                    <a:pt x="2658" y="408"/>
                  </a:cubicBezTo>
                  <a:moveTo>
                    <a:pt x="216" y="385"/>
                  </a:moveTo>
                  <a:cubicBezTo>
                    <a:pt x="216" y="385"/>
                    <a:pt x="212" y="387"/>
                    <a:pt x="208" y="391"/>
                  </a:cubicBezTo>
                  <a:cubicBezTo>
                    <a:pt x="203" y="396"/>
                    <a:pt x="199" y="400"/>
                    <a:pt x="199" y="401"/>
                  </a:cubicBezTo>
                  <a:cubicBezTo>
                    <a:pt x="199" y="401"/>
                    <a:pt x="199" y="401"/>
                    <a:pt x="199" y="401"/>
                  </a:cubicBezTo>
                  <a:cubicBezTo>
                    <a:pt x="199" y="401"/>
                    <a:pt x="203" y="398"/>
                    <a:pt x="207" y="394"/>
                  </a:cubicBezTo>
                  <a:cubicBezTo>
                    <a:pt x="212" y="390"/>
                    <a:pt x="216" y="385"/>
                    <a:pt x="216" y="385"/>
                  </a:cubicBezTo>
                  <a:cubicBezTo>
                    <a:pt x="216" y="385"/>
                    <a:pt x="216" y="385"/>
                    <a:pt x="216" y="385"/>
                  </a:cubicBezTo>
                  <a:moveTo>
                    <a:pt x="3565" y="383"/>
                  </a:moveTo>
                  <a:cubicBezTo>
                    <a:pt x="3564" y="383"/>
                    <a:pt x="3558" y="385"/>
                    <a:pt x="3552" y="387"/>
                  </a:cubicBezTo>
                  <a:cubicBezTo>
                    <a:pt x="3545" y="390"/>
                    <a:pt x="3540" y="393"/>
                    <a:pt x="3540" y="394"/>
                  </a:cubicBezTo>
                  <a:cubicBezTo>
                    <a:pt x="3540" y="394"/>
                    <a:pt x="3540" y="394"/>
                    <a:pt x="3540" y="394"/>
                  </a:cubicBezTo>
                  <a:cubicBezTo>
                    <a:pt x="3540" y="394"/>
                    <a:pt x="3540" y="394"/>
                    <a:pt x="3541" y="394"/>
                  </a:cubicBezTo>
                  <a:cubicBezTo>
                    <a:pt x="3543" y="392"/>
                    <a:pt x="3546" y="390"/>
                    <a:pt x="3550" y="389"/>
                  </a:cubicBezTo>
                  <a:cubicBezTo>
                    <a:pt x="3555" y="386"/>
                    <a:pt x="3560" y="384"/>
                    <a:pt x="3562" y="384"/>
                  </a:cubicBezTo>
                  <a:cubicBezTo>
                    <a:pt x="3562" y="384"/>
                    <a:pt x="3562" y="384"/>
                    <a:pt x="3563" y="384"/>
                  </a:cubicBezTo>
                  <a:cubicBezTo>
                    <a:pt x="3564" y="383"/>
                    <a:pt x="3565" y="383"/>
                    <a:pt x="3565" y="383"/>
                  </a:cubicBezTo>
                  <a:cubicBezTo>
                    <a:pt x="3565" y="383"/>
                    <a:pt x="3565" y="383"/>
                    <a:pt x="3565" y="383"/>
                  </a:cubicBezTo>
                  <a:moveTo>
                    <a:pt x="2608" y="373"/>
                  </a:moveTo>
                  <a:cubicBezTo>
                    <a:pt x="2608" y="373"/>
                    <a:pt x="2608" y="373"/>
                    <a:pt x="2608" y="373"/>
                  </a:cubicBezTo>
                  <a:cubicBezTo>
                    <a:pt x="2607" y="374"/>
                    <a:pt x="2611" y="377"/>
                    <a:pt x="2617" y="381"/>
                  </a:cubicBezTo>
                  <a:cubicBezTo>
                    <a:pt x="2621" y="384"/>
                    <a:pt x="2625" y="386"/>
                    <a:pt x="2626" y="386"/>
                  </a:cubicBezTo>
                  <a:cubicBezTo>
                    <a:pt x="2626" y="386"/>
                    <a:pt x="2626" y="386"/>
                    <a:pt x="2626" y="386"/>
                  </a:cubicBezTo>
                  <a:cubicBezTo>
                    <a:pt x="2626" y="386"/>
                    <a:pt x="2622" y="382"/>
                    <a:pt x="2617" y="379"/>
                  </a:cubicBezTo>
                  <a:cubicBezTo>
                    <a:pt x="2613" y="375"/>
                    <a:pt x="2609" y="373"/>
                    <a:pt x="2608" y="373"/>
                  </a:cubicBezTo>
                  <a:moveTo>
                    <a:pt x="3633" y="350"/>
                  </a:moveTo>
                  <a:cubicBezTo>
                    <a:pt x="3632" y="350"/>
                    <a:pt x="3631" y="351"/>
                    <a:pt x="3629" y="351"/>
                  </a:cubicBezTo>
                  <a:cubicBezTo>
                    <a:pt x="3627" y="353"/>
                    <a:pt x="3623" y="357"/>
                    <a:pt x="3617" y="359"/>
                  </a:cubicBezTo>
                  <a:cubicBezTo>
                    <a:pt x="3617" y="359"/>
                    <a:pt x="3617" y="360"/>
                    <a:pt x="3617" y="360"/>
                  </a:cubicBezTo>
                  <a:cubicBezTo>
                    <a:pt x="3618" y="359"/>
                    <a:pt x="3619" y="358"/>
                    <a:pt x="3621" y="358"/>
                  </a:cubicBezTo>
                  <a:cubicBezTo>
                    <a:pt x="3623" y="357"/>
                    <a:pt x="3625" y="355"/>
                    <a:pt x="3627" y="354"/>
                  </a:cubicBezTo>
                  <a:cubicBezTo>
                    <a:pt x="3631" y="353"/>
                    <a:pt x="3633" y="351"/>
                    <a:pt x="3633" y="351"/>
                  </a:cubicBezTo>
                  <a:cubicBezTo>
                    <a:pt x="3633" y="350"/>
                    <a:pt x="3633" y="350"/>
                    <a:pt x="3633" y="350"/>
                  </a:cubicBezTo>
                  <a:moveTo>
                    <a:pt x="265" y="339"/>
                  </a:moveTo>
                  <a:cubicBezTo>
                    <a:pt x="264" y="339"/>
                    <a:pt x="260" y="343"/>
                    <a:pt x="256" y="347"/>
                  </a:cubicBezTo>
                  <a:cubicBezTo>
                    <a:pt x="251" y="351"/>
                    <a:pt x="247" y="356"/>
                    <a:pt x="247" y="356"/>
                  </a:cubicBezTo>
                  <a:cubicBezTo>
                    <a:pt x="247" y="356"/>
                    <a:pt x="247" y="356"/>
                    <a:pt x="247" y="356"/>
                  </a:cubicBezTo>
                  <a:cubicBezTo>
                    <a:pt x="248" y="356"/>
                    <a:pt x="251" y="353"/>
                    <a:pt x="256" y="349"/>
                  </a:cubicBezTo>
                  <a:cubicBezTo>
                    <a:pt x="261" y="344"/>
                    <a:pt x="265" y="340"/>
                    <a:pt x="265" y="339"/>
                  </a:cubicBezTo>
                  <a:cubicBezTo>
                    <a:pt x="265" y="339"/>
                    <a:pt x="265" y="339"/>
                    <a:pt x="265" y="339"/>
                  </a:cubicBezTo>
                  <a:moveTo>
                    <a:pt x="2558" y="337"/>
                  </a:moveTo>
                  <a:cubicBezTo>
                    <a:pt x="2558" y="337"/>
                    <a:pt x="2558" y="337"/>
                    <a:pt x="2558" y="337"/>
                  </a:cubicBezTo>
                  <a:cubicBezTo>
                    <a:pt x="2558" y="337"/>
                    <a:pt x="2562" y="341"/>
                    <a:pt x="2567" y="344"/>
                  </a:cubicBezTo>
                  <a:cubicBezTo>
                    <a:pt x="2571" y="348"/>
                    <a:pt x="2575" y="350"/>
                    <a:pt x="2576" y="350"/>
                  </a:cubicBezTo>
                  <a:cubicBezTo>
                    <a:pt x="2576" y="350"/>
                    <a:pt x="2576" y="350"/>
                    <a:pt x="2576" y="350"/>
                  </a:cubicBezTo>
                  <a:cubicBezTo>
                    <a:pt x="2576" y="350"/>
                    <a:pt x="2572" y="346"/>
                    <a:pt x="2567" y="342"/>
                  </a:cubicBezTo>
                  <a:cubicBezTo>
                    <a:pt x="2563" y="339"/>
                    <a:pt x="2559" y="337"/>
                    <a:pt x="2558" y="337"/>
                  </a:cubicBezTo>
                  <a:moveTo>
                    <a:pt x="3700" y="315"/>
                  </a:moveTo>
                  <a:cubicBezTo>
                    <a:pt x="3699" y="315"/>
                    <a:pt x="3697" y="316"/>
                    <a:pt x="3694" y="317"/>
                  </a:cubicBezTo>
                  <a:cubicBezTo>
                    <a:pt x="3692" y="319"/>
                    <a:pt x="3689" y="322"/>
                    <a:pt x="3685" y="324"/>
                  </a:cubicBezTo>
                  <a:cubicBezTo>
                    <a:pt x="3682" y="325"/>
                    <a:pt x="3679" y="326"/>
                    <a:pt x="3677" y="327"/>
                  </a:cubicBezTo>
                  <a:cubicBezTo>
                    <a:pt x="3676" y="328"/>
                    <a:pt x="3676" y="328"/>
                    <a:pt x="3676" y="329"/>
                  </a:cubicBezTo>
                  <a:cubicBezTo>
                    <a:pt x="3676" y="329"/>
                    <a:pt x="3676" y="329"/>
                    <a:pt x="3676" y="329"/>
                  </a:cubicBezTo>
                  <a:cubicBezTo>
                    <a:pt x="3677" y="329"/>
                    <a:pt x="3678" y="328"/>
                    <a:pt x="3681" y="327"/>
                  </a:cubicBezTo>
                  <a:cubicBezTo>
                    <a:pt x="3683" y="326"/>
                    <a:pt x="3685" y="325"/>
                    <a:pt x="3688" y="323"/>
                  </a:cubicBezTo>
                  <a:cubicBezTo>
                    <a:pt x="3695" y="320"/>
                    <a:pt x="3701" y="316"/>
                    <a:pt x="3700" y="315"/>
                  </a:cubicBezTo>
                  <a:cubicBezTo>
                    <a:pt x="3700" y="315"/>
                    <a:pt x="3700" y="315"/>
                    <a:pt x="3700" y="315"/>
                  </a:cubicBezTo>
                  <a:moveTo>
                    <a:pt x="2508" y="300"/>
                  </a:moveTo>
                  <a:cubicBezTo>
                    <a:pt x="2508" y="300"/>
                    <a:pt x="2508" y="300"/>
                    <a:pt x="2508" y="300"/>
                  </a:cubicBezTo>
                  <a:cubicBezTo>
                    <a:pt x="2508" y="300"/>
                    <a:pt x="2512" y="303"/>
                    <a:pt x="2517" y="307"/>
                  </a:cubicBezTo>
                  <a:cubicBezTo>
                    <a:pt x="2522" y="311"/>
                    <a:pt x="2526" y="313"/>
                    <a:pt x="2526" y="313"/>
                  </a:cubicBezTo>
                  <a:cubicBezTo>
                    <a:pt x="2526" y="313"/>
                    <a:pt x="2527" y="313"/>
                    <a:pt x="2527" y="313"/>
                  </a:cubicBezTo>
                  <a:cubicBezTo>
                    <a:pt x="2527" y="313"/>
                    <a:pt x="2523" y="310"/>
                    <a:pt x="2518" y="306"/>
                  </a:cubicBezTo>
                  <a:cubicBezTo>
                    <a:pt x="2513" y="302"/>
                    <a:pt x="2509" y="300"/>
                    <a:pt x="2508" y="300"/>
                  </a:cubicBezTo>
                  <a:moveTo>
                    <a:pt x="313" y="293"/>
                  </a:moveTo>
                  <a:cubicBezTo>
                    <a:pt x="313" y="293"/>
                    <a:pt x="309" y="296"/>
                    <a:pt x="304" y="300"/>
                  </a:cubicBezTo>
                  <a:cubicBezTo>
                    <a:pt x="299" y="305"/>
                    <a:pt x="295" y="309"/>
                    <a:pt x="295" y="310"/>
                  </a:cubicBezTo>
                  <a:cubicBezTo>
                    <a:pt x="295" y="310"/>
                    <a:pt x="296" y="310"/>
                    <a:pt x="296" y="310"/>
                  </a:cubicBezTo>
                  <a:cubicBezTo>
                    <a:pt x="296" y="310"/>
                    <a:pt x="300" y="307"/>
                    <a:pt x="305" y="302"/>
                  </a:cubicBezTo>
                  <a:cubicBezTo>
                    <a:pt x="310" y="297"/>
                    <a:pt x="314" y="293"/>
                    <a:pt x="313" y="293"/>
                  </a:cubicBezTo>
                  <a:cubicBezTo>
                    <a:pt x="313" y="293"/>
                    <a:pt x="313" y="293"/>
                    <a:pt x="313" y="293"/>
                  </a:cubicBezTo>
                  <a:moveTo>
                    <a:pt x="3767" y="277"/>
                  </a:moveTo>
                  <a:cubicBezTo>
                    <a:pt x="3767" y="277"/>
                    <a:pt x="3766" y="278"/>
                    <a:pt x="3764" y="278"/>
                  </a:cubicBezTo>
                  <a:cubicBezTo>
                    <a:pt x="3763" y="280"/>
                    <a:pt x="3758" y="284"/>
                    <a:pt x="3751" y="288"/>
                  </a:cubicBezTo>
                  <a:cubicBezTo>
                    <a:pt x="3748" y="289"/>
                    <a:pt x="3745" y="291"/>
                    <a:pt x="3743" y="292"/>
                  </a:cubicBezTo>
                  <a:cubicBezTo>
                    <a:pt x="3743" y="292"/>
                    <a:pt x="3743" y="292"/>
                    <a:pt x="3743" y="292"/>
                  </a:cubicBezTo>
                  <a:cubicBezTo>
                    <a:pt x="3743" y="292"/>
                    <a:pt x="3743" y="292"/>
                    <a:pt x="3743" y="292"/>
                  </a:cubicBezTo>
                  <a:cubicBezTo>
                    <a:pt x="3744" y="292"/>
                    <a:pt x="3749" y="289"/>
                    <a:pt x="3755" y="286"/>
                  </a:cubicBezTo>
                  <a:cubicBezTo>
                    <a:pt x="3762" y="282"/>
                    <a:pt x="3767" y="278"/>
                    <a:pt x="3767" y="277"/>
                  </a:cubicBezTo>
                  <a:cubicBezTo>
                    <a:pt x="3767" y="277"/>
                    <a:pt x="3767" y="277"/>
                    <a:pt x="3767" y="277"/>
                  </a:cubicBezTo>
                  <a:cubicBezTo>
                    <a:pt x="3767" y="277"/>
                    <a:pt x="3767" y="277"/>
                    <a:pt x="3767" y="277"/>
                  </a:cubicBezTo>
                  <a:moveTo>
                    <a:pt x="2458" y="264"/>
                  </a:moveTo>
                  <a:cubicBezTo>
                    <a:pt x="2458" y="264"/>
                    <a:pt x="2458" y="264"/>
                    <a:pt x="2458" y="264"/>
                  </a:cubicBezTo>
                  <a:cubicBezTo>
                    <a:pt x="2458" y="264"/>
                    <a:pt x="2462" y="267"/>
                    <a:pt x="2467" y="270"/>
                  </a:cubicBezTo>
                  <a:cubicBezTo>
                    <a:pt x="2472" y="274"/>
                    <a:pt x="2476" y="277"/>
                    <a:pt x="2477" y="277"/>
                  </a:cubicBezTo>
                  <a:cubicBezTo>
                    <a:pt x="2477" y="277"/>
                    <a:pt x="2477" y="277"/>
                    <a:pt x="2477" y="277"/>
                  </a:cubicBezTo>
                  <a:cubicBezTo>
                    <a:pt x="2477" y="276"/>
                    <a:pt x="2473" y="273"/>
                    <a:pt x="2468" y="270"/>
                  </a:cubicBezTo>
                  <a:cubicBezTo>
                    <a:pt x="2463" y="266"/>
                    <a:pt x="2459" y="264"/>
                    <a:pt x="2458" y="264"/>
                  </a:cubicBezTo>
                  <a:moveTo>
                    <a:pt x="362" y="246"/>
                  </a:moveTo>
                  <a:cubicBezTo>
                    <a:pt x="362" y="246"/>
                    <a:pt x="358" y="249"/>
                    <a:pt x="353" y="254"/>
                  </a:cubicBezTo>
                  <a:cubicBezTo>
                    <a:pt x="348" y="258"/>
                    <a:pt x="344" y="263"/>
                    <a:pt x="344" y="263"/>
                  </a:cubicBezTo>
                  <a:cubicBezTo>
                    <a:pt x="344" y="263"/>
                    <a:pt x="344" y="263"/>
                    <a:pt x="344" y="263"/>
                  </a:cubicBezTo>
                  <a:cubicBezTo>
                    <a:pt x="345" y="263"/>
                    <a:pt x="349" y="259"/>
                    <a:pt x="354" y="255"/>
                  </a:cubicBezTo>
                  <a:cubicBezTo>
                    <a:pt x="359" y="250"/>
                    <a:pt x="363" y="246"/>
                    <a:pt x="363" y="246"/>
                  </a:cubicBezTo>
                  <a:cubicBezTo>
                    <a:pt x="362" y="246"/>
                    <a:pt x="362" y="246"/>
                    <a:pt x="362" y="246"/>
                  </a:cubicBezTo>
                  <a:moveTo>
                    <a:pt x="3833" y="236"/>
                  </a:moveTo>
                  <a:cubicBezTo>
                    <a:pt x="3832" y="236"/>
                    <a:pt x="3827" y="239"/>
                    <a:pt x="3821" y="243"/>
                  </a:cubicBezTo>
                  <a:cubicBezTo>
                    <a:pt x="3814" y="247"/>
                    <a:pt x="3809" y="251"/>
                    <a:pt x="3809" y="252"/>
                  </a:cubicBezTo>
                  <a:cubicBezTo>
                    <a:pt x="3811" y="250"/>
                    <a:pt x="3814" y="248"/>
                    <a:pt x="3817" y="246"/>
                  </a:cubicBezTo>
                  <a:cubicBezTo>
                    <a:pt x="3820" y="245"/>
                    <a:pt x="3822" y="244"/>
                    <a:pt x="3824" y="243"/>
                  </a:cubicBezTo>
                  <a:cubicBezTo>
                    <a:pt x="3829" y="240"/>
                    <a:pt x="3833" y="237"/>
                    <a:pt x="3833" y="236"/>
                  </a:cubicBezTo>
                  <a:cubicBezTo>
                    <a:pt x="3833" y="236"/>
                    <a:pt x="3833" y="236"/>
                    <a:pt x="3833" y="236"/>
                  </a:cubicBezTo>
                  <a:moveTo>
                    <a:pt x="2408" y="229"/>
                  </a:moveTo>
                  <a:cubicBezTo>
                    <a:pt x="2408" y="229"/>
                    <a:pt x="2412" y="232"/>
                    <a:pt x="2417" y="235"/>
                  </a:cubicBezTo>
                  <a:cubicBezTo>
                    <a:pt x="2422" y="239"/>
                    <a:pt x="2426" y="242"/>
                    <a:pt x="2426" y="242"/>
                  </a:cubicBezTo>
                  <a:cubicBezTo>
                    <a:pt x="2426" y="242"/>
                    <a:pt x="2426" y="242"/>
                    <a:pt x="2426" y="242"/>
                  </a:cubicBezTo>
                  <a:cubicBezTo>
                    <a:pt x="2427" y="242"/>
                    <a:pt x="2422" y="239"/>
                    <a:pt x="2417" y="235"/>
                  </a:cubicBezTo>
                  <a:cubicBezTo>
                    <a:pt x="2412" y="232"/>
                    <a:pt x="2408" y="229"/>
                    <a:pt x="2408" y="229"/>
                  </a:cubicBezTo>
                  <a:cubicBezTo>
                    <a:pt x="2408" y="229"/>
                    <a:pt x="2408" y="229"/>
                    <a:pt x="2408" y="229"/>
                  </a:cubicBezTo>
                  <a:moveTo>
                    <a:pt x="3880" y="205"/>
                  </a:moveTo>
                  <a:cubicBezTo>
                    <a:pt x="3878" y="206"/>
                    <a:pt x="3877" y="207"/>
                    <a:pt x="3876" y="208"/>
                  </a:cubicBezTo>
                  <a:cubicBezTo>
                    <a:pt x="3874" y="208"/>
                    <a:pt x="3874" y="209"/>
                    <a:pt x="3874" y="209"/>
                  </a:cubicBezTo>
                  <a:cubicBezTo>
                    <a:pt x="3874" y="209"/>
                    <a:pt x="3874" y="209"/>
                    <a:pt x="3874" y="209"/>
                  </a:cubicBezTo>
                  <a:cubicBezTo>
                    <a:pt x="3874" y="209"/>
                    <a:pt x="3875" y="208"/>
                    <a:pt x="3877" y="207"/>
                  </a:cubicBezTo>
                  <a:cubicBezTo>
                    <a:pt x="3878" y="207"/>
                    <a:pt x="3879" y="206"/>
                    <a:pt x="3880" y="205"/>
                  </a:cubicBezTo>
                  <a:moveTo>
                    <a:pt x="413" y="200"/>
                  </a:moveTo>
                  <a:cubicBezTo>
                    <a:pt x="412" y="200"/>
                    <a:pt x="408" y="203"/>
                    <a:pt x="403" y="208"/>
                  </a:cubicBezTo>
                  <a:cubicBezTo>
                    <a:pt x="397" y="212"/>
                    <a:pt x="394" y="216"/>
                    <a:pt x="394" y="217"/>
                  </a:cubicBezTo>
                  <a:cubicBezTo>
                    <a:pt x="394" y="217"/>
                    <a:pt x="394" y="217"/>
                    <a:pt x="394" y="217"/>
                  </a:cubicBezTo>
                  <a:cubicBezTo>
                    <a:pt x="395" y="217"/>
                    <a:pt x="399" y="213"/>
                    <a:pt x="404" y="208"/>
                  </a:cubicBezTo>
                  <a:cubicBezTo>
                    <a:pt x="409" y="204"/>
                    <a:pt x="413" y="200"/>
                    <a:pt x="413" y="200"/>
                  </a:cubicBezTo>
                  <a:cubicBezTo>
                    <a:pt x="413" y="200"/>
                    <a:pt x="413" y="200"/>
                    <a:pt x="413" y="200"/>
                  </a:cubicBezTo>
                  <a:moveTo>
                    <a:pt x="2356" y="198"/>
                  </a:moveTo>
                  <a:cubicBezTo>
                    <a:pt x="2356" y="198"/>
                    <a:pt x="2356" y="198"/>
                    <a:pt x="2356" y="198"/>
                  </a:cubicBezTo>
                  <a:cubicBezTo>
                    <a:pt x="2356" y="199"/>
                    <a:pt x="2360" y="201"/>
                    <a:pt x="2366" y="204"/>
                  </a:cubicBezTo>
                  <a:cubicBezTo>
                    <a:pt x="2371" y="207"/>
                    <a:pt x="2375" y="209"/>
                    <a:pt x="2375" y="209"/>
                  </a:cubicBezTo>
                  <a:cubicBezTo>
                    <a:pt x="2375" y="209"/>
                    <a:pt x="2375" y="209"/>
                    <a:pt x="2375" y="209"/>
                  </a:cubicBezTo>
                  <a:cubicBezTo>
                    <a:pt x="2375" y="209"/>
                    <a:pt x="2370" y="207"/>
                    <a:pt x="2365" y="204"/>
                  </a:cubicBezTo>
                  <a:cubicBezTo>
                    <a:pt x="2360" y="201"/>
                    <a:pt x="2356" y="198"/>
                    <a:pt x="2356" y="198"/>
                  </a:cubicBezTo>
                  <a:moveTo>
                    <a:pt x="3898" y="193"/>
                  </a:moveTo>
                  <a:cubicBezTo>
                    <a:pt x="3898" y="193"/>
                    <a:pt x="3898" y="193"/>
                    <a:pt x="3898" y="193"/>
                  </a:cubicBezTo>
                  <a:cubicBezTo>
                    <a:pt x="3897" y="193"/>
                    <a:pt x="3895" y="194"/>
                    <a:pt x="3891" y="197"/>
                  </a:cubicBezTo>
                  <a:cubicBezTo>
                    <a:pt x="3891" y="197"/>
                    <a:pt x="3890" y="198"/>
                    <a:pt x="3889" y="199"/>
                  </a:cubicBezTo>
                  <a:cubicBezTo>
                    <a:pt x="3890" y="198"/>
                    <a:pt x="3892" y="197"/>
                    <a:pt x="3893" y="196"/>
                  </a:cubicBezTo>
                  <a:cubicBezTo>
                    <a:pt x="3896" y="194"/>
                    <a:pt x="3898" y="193"/>
                    <a:pt x="3898" y="193"/>
                  </a:cubicBezTo>
                  <a:moveTo>
                    <a:pt x="2302" y="172"/>
                  </a:moveTo>
                  <a:cubicBezTo>
                    <a:pt x="2302" y="172"/>
                    <a:pt x="2302" y="172"/>
                    <a:pt x="2302" y="172"/>
                  </a:cubicBezTo>
                  <a:cubicBezTo>
                    <a:pt x="2302" y="172"/>
                    <a:pt x="2304" y="173"/>
                    <a:pt x="2306" y="174"/>
                  </a:cubicBezTo>
                  <a:cubicBezTo>
                    <a:pt x="2307" y="174"/>
                    <a:pt x="2309" y="175"/>
                    <a:pt x="2312" y="176"/>
                  </a:cubicBezTo>
                  <a:cubicBezTo>
                    <a:pt x="2312" y="177"/>
                    <a:pt x="2312" y="177"/>
                    <a:pt x="2312" y="177"/>
                  </a:cubicBezTo>
                  <a:cubicBezTo>
                    <a:pt x="2317" y="179"/>
                    <a:pt x="2322" y="181"/>
                    <a:pt x="2322" y="181"/>
                  </a:cubicBezTo>
                  <a:cubicBezTo>
                    <a:pt x="2322" y="181"/>
                    <a:pt x="2322" y="181"/>
                    <a:pt x="2322" y="181"/>
                  </a:cubicBezTo>
                  <a:cubicBezTo>
                    <a:pt x="2322" y="181"/>
                    <a:pt x="2322" y="181"/>
                    <a:pt x="2321" y="181"/>
                  </a:cubicBezTo>
                  <a:cubicBezTo>
                    <a:pt x="2321" y="180"/>
                    <a:pt x="2321" y="180"/>
                    <a:pt x="2321" y="180"/>
                  </a:cubicBezTo>
                  <a:cubicBezTo>
                    <a:pt x="2321" y="180"/>
                    <a:pt x="2321" y="180"/>
                    <a:pt x="2321" y="180"/>
                  </a:cubicBezTo>
                  <a:cubicBezTo>
                    <a:pt x="2320" y="180"/>
                    <a:pt x="2315" y="178"/>
                    <a:pt x="2310" y="176"/>
                  </a:cubicBezTo>
                  <a:cubicBezTo>
                    <a:pt x="2307" y="174"/>
                    <a:pt x="2305" y="173"/>
                    <a:pt x="2303" y="172"/>
                  </a:cubicBezTo>
                  <a:cubicBezTo>
                    <a:pt x="2303" y="172"/>
                    <a:pt x="2302" y="172"/>
                    <a:pt x="2302" y="172"/>
                  </a:cubicBezTo>
                  <a:moveTo>
                    <a:pt x="464" y="157"/>
                  </a:moveTo>
                  <a:cubicBezTo>
                    <a:pt x="464" y="157"/>
                    <a:pt x="464" y="157"/>
                    <a:pt x="464" y="157"/>
                  </a:cubicBezTo>
                  <a:cubicBezTo>
                    <a:pt x="463" y="157"/>
                    <a:pt x="458" y="160"/>
                    <a:pt x="453" y="164"/>
                  </a:cubicBezTo>
                  <a:cubicBezTo>
                    <a:pt x="448" y="169"/>
                    <a:pt x="444" y="172"/>
                    <a:pt x="445" y="172"/>
                  </a:cubicBezTo>
                  <a:cubicBezTo>
                    <a:pt x="445" y="172"/>
                    <a:pt x="445" y="172"/>
                    <a:pt x="445" y="172"/>
                  </a:cubicBezTo>
                  <a:cubicBezTo>
                    <a:pt x="445" y="172"/>
                    <a:pt x="450" y="168"/>
                    <a:pt x="455" y="164"/>
                  </a:cubicBezTo>
                  <a:cubicBezTo>
                    <a:pt x="460" y="160"/>
                    <a:pt x="464" y="157"/>
                    <a:pt x="464" y="157"/>
                  </a:cubicBezTo>
                  <a:moveTo>
                    <a:pt x="2246" y="150"/>
                  </a:moveTo>
                  <a:cubicBezTo>
                    <a:pt x="2246" y="150"/>
                    <a:pt x="2246" y="150"/>
                    <a:pt x="2246" y="151"/>
                  </a:cubicBezTo>
                  <a:cubicBezTo>
                    <a:pt x="2246" y="151"/>
                    <a:pt x="2248" y="152"/>
                    <a:pt x="2252" y="153"/>
                  </a:cubicBezTo>
                  <a:cubicBezTo>
                    <a:pt x="2253" y="153"/>
                    <a:pt x="2255" y="154"/>
                    <a:pt x="2257" y="155"/>
                  </a:cubicBezTo>
                  <a:cubicBezTo>
                    <a:pt x="2261" y="156"/>
                    <a:pt x="2264" y="157"/>
                    <a:pt x="2266" y="157"/>
                  </a:cubicBezTo>
                  <a:cubicBezTo>
                    <a:pt x="2266" y="158"/>
                    <a:pt x="2267" y="158"/>
                    <a:pt x="2267" y="158"/>
                  </a:cubicBezTo>
                  <a:cubicBezTo>
                    <a:pt x="2267" y="158"/>
                    <a:pt x="2267" y="158"/>
                    <a:pt x="2267" y="158"/>
                  </a:cubicBezTo>
                  <a:cubicBezTo>
                    <a:pt x="2267" y="157"/>
                    <a:pt x="2262" y="155"/>
                    <a:pt x="2256" y="153"/>
                  </a:cubicBezTo>
                  <a:cubicBezTo>
                    <a:pt x="2251" y="151"/>
                    <a:pt x="2247" y="150"/>
                    <a:pt x="2246" y="150"/>
                  </a:cubicBezTo>
                  <a:moveTo>
                    <a:pt x="3961" y="146"/>
                  </a:moveTo>
                  <a:cubicBezTo>
                    <a:pt x="3960" y="146"/>
                    <a:pt x="3956" y="149"/>
                    <a:pt x="3950" y="154"/>
                  </a:cubicBezTo>
                  <a:cubicBezTo>
                    <a:pt x="3943" y="159"/>
                    <a:pt x="3938" y="163"/>
                    <a:pt x="3938" y="163"/>
                  </a:cubicBezTo>
                  <a:cubicBezTo>
                    <a:pt x="3938" y="163"/>
                    <a:pt x="3938" y="163"/>
                    <a:pt x="3938" y="163"/>
                  </a:cubicBezTo>
                  <a:cubicBezTo>
                    <a:pt x="3938" y="163"/>
                    <a:pt x="3943" y="160"/>
                    <a:pt x="3949" y="156"/>
                  </a:cubicBezTo>
                  <a:cubicBezTo>
                    <a:pt x="3955" y="151"/>
                    <a:pt x="3961" y="147"/>
                    <a:pt x="3961" y="146"/>
                  </a:cubicBezTo>
                  <a:cubicBezTo>
                    <a:pt x="3961" y="146"/>
                    <a:pt x="3961" y="146"/>
                    <a:pt x="3961" y="146"/>
                  </a:cubicBezTo>
                  <a:moveTo>
                    <a:pt x="2189" y="136"/>
                  </a:moveTo>
                  <a:cubicBezTo>
                    <a:pt x="2188" y="136"/>
                    <a:pt x="2188" y="136"/>
                    <a:pt x="2188" y="136"/>
                  </a:cubicBezTo>
                  <a:cubicBezTo>
                    <a:pt x="2188" y="137"/>
                    <a:pt x="2193" y="138"/>
                    <a:pt x="2199" y="139"/>
                  </a:cubicBezTo>
                  <a:cubicBezTo>
                    <a:pt x="2204" y="140"/>
                    <a:pt x="2207" y="141"/>
                    <a:pt x="2209" y="141"/>
                  </a:cubicBezTo>
                  <a:cubicBezTo>
                    <a:pt x="2209" y="141"/>
                    <a:pt x="2210" y="141"/>
                    <a:pt x="2210" y="141"/>
                  </a:cubicBezTo>
                  <a:cubicBezTo>
                    <a:pt x="2209" y="140"/>
                    <a:pt x="2204" y="138"/>
                    <a:pt x="2198" y="137"/>
                  </a:cubicBezTo>
                  <a:cubicBezTo>
                    <a:pt x="2194" y="136"/>
                    <a:pt x="2190" y="136"/>
                    <a:pt x="2189" y="136"/>
                  </a:cubicBezTo>
                  <a:moveTo>
                    <a:pt x="2132" y="129"/>
                  </a:moveTo>
                  <a:cubicBezTo>
                    <a:pt x="2128" y="129"/>
                    <a:pt x="2126" y="129"/>
                    <a:pt x="2126" y="129"/>
                  </a:cubicBezTo>
                  <a:cubicBezTo>
                    <a:pt x="2126" y="130"/>
                    <a:pt x="2131" y="131"/>
                    <a:pt x="2138" y="131"/>
                  </a:cubicBezTo>
                  <a:cubicBezTo>
                    <a:pt x="2141" y="131"/>
                    <a:pt x="2143" y="131"/>
                    <a:pt x="2145" y="131"/>
                  </a:cubicBezTo>
                  <a:cubicBezTo>
                    <a:pt x="2148" y="131"/>
                    <a:pt x="2149" y="131"/>
                    <a:pt x="2149" y="131"/>
                  </a:cubicBezTo>
                  <a:cubicBezTo>
                    <a:pt x="2149" y="130"/>
                    <a:pt x="2144" y="129"/>
                    <a:pt x="2137" y="129"/>
                  </a:cubicBezTo>
                  <a:cubicBezTo>
                    <a:pt x="2135" y="129"/>
                    <a:pt x="2133" y="129"/>
                    <a:pt x="2132" y="129"/>
                  </a:cubicBezTo>
                  <a:moveTo>
                    <a:pt x="2069" y="128"/>
                  </a:moveTo>
                  <a:cubicBezTo>
                    <a:pt x="2064" y="128"/>
                    <a:pt x="2060" y="128"/>
                    <a:pt x="2060" y="128"/>
                  </a:cubicBezTo>
                  <a:cubicBezTo>
                    <a:pt x="2060" y="129"/>
                    <a:pt x="2066" y="130"/>
                    <a:pt x="2073" y="130"/>
                  </a:cubicBezTo>
                  <a:cubicBezTo>
                    <a:pt x="2074" y="130"/>
                    <a:pt x="2075" y="130"/>
                    <a:pt x="2075" y="130"/>
                  </a:cubicBezTo>
                  <a:cubicBezTo>
                    <a:pt x="2081" y="130"/>
                    <a:pt x="2085" y="129"/>
                    <a:pt x="2085" y="129"/>
                  </a:cubicBezTo>
                  <a:cubicBezTo>
                    <a:pt x="2085" y="128"/>
                    <a:pt x="2079" y="128"/>
                    <a:pt x="2072" y="128"/>
                  </a:cubicBezTo>
                  <a:cubicBezTo>
                    <a:pt x="2071" y="128"/>
                    <a:pt x="2070" y="128"/>
                    <a:pt x="2069" y="128"/>
                  </a:cubicBezTo>
                  <a:moveTo>
                    <a:pt x="1994" y="125"/>
                  </a:moveTo>
                  <a:cubicBezTo>
                    <a:pt x="1990" y="125"/>
                    <a:pt x="1987" y="125"/>
                    <a:pt x="1987" y="126"/>
                  </a:cubicBezTo>
                  <a:cubicBezTo>
                    <a:pt x="1987" y="126"/>
                    <a:pt x="1994" y="127"/>
                    <a:pt x="2001" y="127"/>
                  </a:cubicBezTo>
                  <a:cubicBezTo>
                    <a:pt x="2004" y="127"/>
                    <a:pt x="2006" y="128"/>
                    <a:pt x="2008" y="128"/>
                  </a:cubicBezTo>
                  <a:cubicBezTo>
                    <a:pt x="2012" y="128"/>
                    <a:pt x="2015" y="127"/>
                    <a:pt x="2015" y="127"/>
                  </a:cubicBezTo>
                  <a:cubicBezTo>
                    <a:pt x="2014" y="126"/>
                    <a:pt x="2008" y="125"/>
                    <a:pt x="2001" y="125"/>
                  </a:cubicBezTo>
                  <a:cubicBezTo>
                    <a:pt x="1998" y="125"/>
                    <a:pt x="1996" y="125"/>
                    <a:pt x="1994" y="125"/>
                  </a:cubicBezTo>
                  <a:moveTo>
                    <a:pt x="1914" y="120"/>
                  </a:moveTo>
                  <a:cubicBezTo>
                    <a:pt x="1911" y="120"/>
                    <a:pt x="1909" y="120"/>
                    <a:pt x="1909" y="121"/>
                  </a:cubicBezTo>
                  <a:cubicBezTo>
                    <a:pt x="1909" y="121"/>
                    <a:pt x="1915" y="122"/>
                    <a:pt x="1924" y="123"/>
                  </a:cubicBezTo>
                  <a:cubicBezTo>
                    <a:pt x="1927" y="123"/>
                    <a:pt x="1931" y="123"/>
                    <a:pt x="1933" y="123"/>
                  </a:cubicBezTo>
                  <a:cubicBezTo>
                    <a:pt x="1936" y="123"/>
                    <a:pt x="1938" y="123"/>
                    <a:pt x="1938" y="123"/>
                  </a:cubicBezTo>
                  <a:cubicBezTo>
                    <a:pt x="1938" y="122"/>
                    <a:pt x="1932" y="121"/>
                    <a:pt x="1923" y="121"/>
                  </a:cubicBezTo>
                  <a:cubicBezTo>
                    <a:pt x="1920" y="120"/>
                    <a:pt x="1916" y="120"/>
                    <a:pt x="1914" y="120"/>
                  </a:cubicBezTo>
                  <a:moveTo>
                    <a:pt x="516" y="117"/>
                  </a:moveTo>
                  <a:cubicBezTo>
                    <a:pt x="516" y="117"/>
                    <a:pt x="516" y="117"/>
                    <a:pt x="516" y="117"/>
                  </a:cubicBezTo>
                  <a:cubicBezTo>
                    <a:pt x="516" y="117"/>
                    <a:pt x="511" y="120"/>
                    <a:pt x="505" y="124"/>
                  </a:cubicBezTo>
                  <a:cubicBezTo>
                    <a:pt x="500" y="128"/>
                    <a:pt x="496" y="131"/>
                    <a:pt x="497" y="131"/>
                  </a:cubicBezTo>
                  <a:cubicBezTo>
                    <a:pt x="497" y="131"/>
                    <a:pt x="497" y="131"/>
                    <a:pt x="497" y="131"/>
                  </a:cubicBezTo>
                  <a:cubicBezTo>
                    <a:pt x="497" y="131"/>
                    <a:pt x="502" y="127"/>
                    <a:pt x="508" y="124"/>
                  </a:cubicBezTo>
                  <a:cubicBezTo>
                    <a:pt x="513" y="120"/>
                    <a:pt x="516" y="117"/>
                    <a:pt x="516" y="117"/>
                  </a:cubicBezTo>
                  <a:moveTo>
                    <a:pt x="1829" y="114"/>
                  </a:moveTo>
                  <a:cubicBezTo>
                    <a:pt x="1827" y="114"/>
                    <a:pt x="1825" y="114"/>
                    <a:pt x="1825" y="114"/>
                  </a:cubicBezTo>
                  <a:cubicBezTo>
                    <a:pt x="1825" y="115"/>
                    <a:pt x="1832" y="116"/>
                    <a:pt x="1841" y="117"/>
                  </a:cubicBezTo>
                  <a:cubicBezTo>
                    <a:pt x="1845" y="117"/>
                    <a:pt x="1850" y="117"/>
                    <a:pt x="1852" y="117"/>
                  </a:cubicBezTo>
                  <a:cubicBezTo>
                    <a:pt x="1855" y="117"/>
                    <a:pt x="1856" y="117"/>
                    <a:pt x="1856" y="117"/>
                  </a:cubicBezTo>
                  <a:cubicBezTo>
                    <a:pt x="1856" y="116"/>
                    <a:pt x="1850" y="115"/>
                    <a:pt x="1841" y="114"/>
                  </a:cubicBezTo>
                  <a:cubicBezTo>
                    <a:pt x="1836" y="114"/>
                    <a:pt x="1832" y="114"/>
                    <a:pt x="1829" y="114"/>
                  </a:cubicBezTo>
                  <a:moveTo>
                    <a:pt x="1742" y="106"/>
                  </a:moveTo>
                  <a:cubicBezTo>
                    <a:pt x="1740" y="106"/>
                    <a:pt x="1738" y="106"/>
                    <a:pt x="1738" y="106"/>
                  </a:cubicBezTo>
                  <a:cubicBezTo>
                    <a:pt x="1738" y="107"/>
                    <a:pt x="1744" y="108"/>
                    <a:pt x="1752" y="109"/>
                  </a:cubicBezTo>
                  <a:cubicBezTo>
                    <a:pt x="1753" y="109"/>
                    <a:pt x="1754" y="109"/>
                    <a:pt x="1756" y="109"/>
                  </a:cubicBezTo>
                  <a:cubicBezTo>
                    <a:pt x="1757" y="109"/>
                    <a:pt x="1758" y="109"/>
                    <a:pt x="1758" y="109"/>
                  </a:cubicBezTo>
                  <a:cubicBezTo>
                    <a:pt x="1762" y="110"/>
                    <a:pt x="1765" y="110"/>
                    <a:pt x="1767" y="110"/>
                  </a:cubicBezTo>
                  <a:cubicBezTo>
                    <a:pt x="1769" y="110"/>
                    <a:pt x="1771" y="110"/>
                    <a:pt x="1771" y="109"/>
                  </a:cubicBezTo>
                  <a:cubicBezTo>
                    <a:pt x="1771" y="109"/>
                    <a:pt x="1764" y="108"/>
                    <a:pt x="1755" y="107"/>
                  </a:cubicBezTo>
                  <a:cubicBezTo>
                    <a:pt x="1749" y="106"/>
                    <a:pt x="1745" y="106"/>
                    <a:pt x="1742" y="106"/>
                  </a:cubicBezTo>
                  <a:moveTo>
                    <a:pt x="1651" y="97"/>
                  </a:moveTo>
                  <a:cubicBezTo>
                    <a:pt x="1649" y="97"/>
                    <a:pt x="1648" y="97"/>
                    <a:pt x="1648" y="98"/>
                  </a:cubicBezTo>
                  <a:cubicBezTo>
                    <a:pt x="1648" y="98"/>
                    <a:pt x="1652" y="99"/>
                    <a:pt x="1659" y="100"/>
                  </a:cubicBezTo>
                  <a:cubicBezTo>
                    <a:pt x="1659" y="100"/>
                    <a:pt x="1659" y="100"/>
                    <a:pt x="1659" y="100"/>
                  </a:cubicBezTo>
                  <a:cubicBezTo>
                    <a:pt x="1661" y="100"/>
                    <a:pt x="1664" y="100"/>
                    <a:pt x="1667" y="100"/>
                  </a:cubicBezTo>
                  <a:cubicBezTo>
                    <a:pt x="1670" y="101"/>
                    <a:pt x="1672" y="101"/>
                    <a:pt x="1674" y="101"/>
                  </a:cubicBezTo>
                  <a:cubicBezTo>
                    <a:pt x="1676" y="101"/>
                    <a:pt x="1677" y="101"/>
                    <a:pt x="1678" y="101"/>
                  </a:cubicBezTo>
                  <a:cubicBezTo>
                    <a:pt x="1680" y="101"/>
                    <a:pt x="1681" y="101"/>
                    <a:pt x="1681" y="101"/>
                  </a:cubicBezTo>
                  <a:cubicBezTo>
                    <a:pt x="1682" y="100"/>
                    <a:pt x="1674" y="99"/>
                    <a:pt x="1665" y="98"/>
                  </a:cubicBezTo>
                  <a:cubicBezTo>
                    <a:pt x="1659" y="98"/>
                    <a:pt x="1654" y="97"/>
                    <a:pt x="1651" y="97"/>
                  </a:cubicBezTo>
                  <a:moveTo>
                    <a:pt x="4022" y="96"/>
                  </a:moveTo>
                  <a:cubicBezTo>
                    <a:pt x="4021" y="96"/>
                    <a:pt x="4017" y="99"/>
                    <a:pt x="4012" y="104"/>
                  </a:cubicBezTo>
                  <a:cubicBezTo>
                    <a:pt x="4006" y="109"/>
                    <a:pt x="4000" y="114"/>
                    <a:pt x="4000" y="115"/>
                  </a:cubicBezTo>
                  <a:cubicBezTo>
                    <a:pt x="4000" y="115"/>
                    <a:pt x="4000" y="115"/>
                    <a:pt x="4000" y="115"/>
                  </a:cubicBezTo>
                  <a:cubicBezTo>
                    <a:pt x="4001" y="115"/>
                    <a:pt x="4006" y="113"/>
                    <a:pt x="4011" y="109"/>
                  </a:cubicBezTo>
                  <a:cubicBezTo>
                    <a:pt x="4017" y="104"/>
                    <a:pt x="4022" y="98"/>
                    <a:pt x="4023" y="97"/>
                  </a:cubicBezTo>
                  <a:cubicBezTo>
                    <a:pt x="4023" y="97"/>
                    <a:pt x="4023" y="96"/>
                    <a:pt x="4022" y="96"/>
                  </a:cubicBezTo>
                  <a:moveTo>
                    <a:pt x="560" y="89"/>
                  </a:moveTo>
                  <a:cubicBezTo>
                    <a:pt x="560" y="89"/>
                    <a:pt x="559" y="89"/>
                    <a:pt x="559" y="89"/>
                  </a:cubicBezTo>
                  <a:cubicBezTo>
                    <a:pt x="554" y="92"/>
                    <a:pt x="550" y="95"/>
                    <a:pt x="550" y="95"/>
                  </a:cubicBezTo>
                  <a:cubicBezTo>
                    <a:pt x="550" y="95"/>
                    <a:pt x="550" y="95"/>
                    <a:pt x="550" y="95"/>
                  </a:cubicBezTo>
                  <a:cubicBezTo>
                    <a:pt x="551" y="94"/>
                    <a:pt x="555" y="92"/>
                    <a:pt x="560" y="89"/>
                  </a:cubicBezTo>
                  <a:moveTo>
                    <a:pt x="1559" y="88"/>
                  </a:moveTo>
                  <a:cubicBezTo>
                    <a:pt x="1557" y="88"/>
                    <a:pt x="1556" y="88"/>
                    <a:pt x="1556" y="88"/>
                  </a:cubicBezTo>
                  <a:cubicBezTo>
                    <a:pt x="1556" y="89"/>
                    <a:pt x="1559" y="89"/>
                    <a:pt x="1565" y="90"/>
                  </a:cubicBezTo>
                  <a:cubicBezTo>
                    <a:pt x="1566" y="90"/>
                    <a:pt x="1567" y="90"/>
                    <a:pt x="1568" y="90"/>
                  </a:cubicBezTo>
                  <a:cubicBezTo>
                    <a:pt x="1571" y="90"/>
                    <a:pt x="1574" y="90"/>
                    <a:pt x="1577" y="91"/>
                  </a:cubicBezTo>
                  <a:cubicBezTo>
                    <a:pt x="1580" y="91"/>
                    <a:pt x="1583" y="92"/>
                    <a:pt x="1586" y="92"/>
                  </a:cubicBezTo>
                  <a:cubicBezTo>
                    <a:pt x="1586" y="92"/>
                    <a:pt x="1586" y="92"/>
                    <a:pt x="1587" y="92"/>
                  </a:cubicBezTo>
                  <a:cubicBezTo>
                    <a:pt x="1589" y="92"/>
                    <a:pt x="1590" y="92"/>
                    <a:pt x="1590" y="92"/>
                  </a:cubicBezTo>
                  <a:cubicBezTo>
                    <a:pt x="1590" y="91"/>
                    <a:pt x="1583" y="90"/>
                    <a:pt x="1573" y="89"/>
                  </a:cubicBezTo>
                  <a:cubicBezTo>
                    <a:pt x="1567" y="88"/>
                    <a:pt x="1562" y="88"/>
                    <a:pt x="1559" y="88"/>
                  </a:cubicBezTo>
                  <a:moveTo>
                    <a:pt x="571" y="83"/>
                  </a:moveTo>
                  <a:cubicBezTo>
                    <a:pt x="571" y="83"/>
                    <a:pt x="567" y="85"/>
                    <a:pt x="562" y="88"/>
                  </a:cubicBezTo>
                  <a:cubicBezTo>
                    <a:pt x="561" y="88"/>
                    <a:pt x="560" y="89"/>
                    <a:pt x="560" y="89"/>
                  </a:cubicBezTo>
                  <a:cubicBezTo>
                    <a:pt x="565" y="86"/>
                    <a:pt x="570" y="83"/>
                    <a:pt x="571" y="83"/>
                  </a:cubicBezTo>
                  <a:cubicBezTo>
                    <a:pt x="571" y="83"/>
                    <a:pt x="571" y="83"/>
                    <a:pt x="571" y="83"/>
                  </a:cubicBezTo>
                  <a:moveTo>
                    <a:pt x="5011" y="81"/>
                  </a:moveTo>
                  <a:cubicBezTo>
                    <a:pt x="5004" y="81"/>
                    <a:pt x="4996" y="95"/>
                    <a:pt x="4993" y="113"/>
                  </a:cubicBezTo>
                  <a:cubicBezTo>
                    <a:pt x="4990" y="132"/>
                    <a:pt x="4993" y="148"/>
                    <a:pt x="5000" y="148"/>
                  </a:cubicBezTo>
                  <a:cubicBezTo>
                    <a:pt x="5000" y="148"/>
                    <a:pt x="5000" y="148"/>
                    <a:pt x="5000" y="148"/>
                  </a:cubicBezTo>
                  <a:cubicBezTo>
                    <a:pt x="5007" y="148"/>
                    <a:pt x="5015" y="134"/>
                    <a:pt x="5018" y="115"/>
                  </a:cubicBezTo>
                  <a:cubicBezTo>
                    <a:pt x="5021" y="96"/>
                    <a:pt x="5018" y="81"/>
                    <a:pt x="5011" y="81"/>
                  </a:cubicBezTo>
                  <a:cubicBezTo>
                    <a:pt x="5011" y="81"/>
                    <a:pt x="5011" y="81"/>
                    <a:pt x="5011" y="81"/>
                  </a:cubicBezTo>
                  <a:moveTo>
                    <a:pt x="1466" y="78"/>
                  </a:moveTo>
                  <a:cubicBezTo>
                    <a:pt x="1464" y="78"/>
                    <a:pt x="1463" y="78"/>
                    <a:pt x="1462" y="78"/>
                  </a:cubicBezTo>
                  <a:cubicBezTo>
                    <a:pt x="1462" y="79"/>
                    <a:pt x="1466" y="80"/>
                    <a:pt x="1471" y="80"/>
                  </a:cubicBezTo>
                  <a:cubicBezTo>
                    <a:pt x="1473" y="80"/>
                    <a:pt x="1474" y="80"/>
                    <a:pt x="1476" y="80"/>
                  </a:cubicBezTo>
                  <a:cubicBezTo>
                    <a:pt x="1479" y="80"/>
                    <a:pt x="1482" y="80"/>
                    <a:pt x="1485" y="81"/>
                  </a:cubicBezTo>
                  <a:cubicBezTo>
                    <a:pt x="1489" y="81"/>
                    <a:pt x="1492" y="82"/>
                    <a:pt x="1495" y="82"/>
                  </a:cubicBezTo>
                  <a:cubicBezTo>
                    <a:pt x="1496" y="82"/>
                    <a:pt x="1497" y="82"/>
                    <a:pt x="1497" y="82"/>
                  </a:cubicBezTo>
                  <a:cubicBezTo>
                    <a:pt x="1497" y="81"/>
                    <a:pt x="1490" y="80"/>
                    <a:pt x="1480" y="79"/>
                  </a:cubicBezTo>
                  <a:cubicBezTo>
                    <a:pt x="1474" y="78"/>
                    <a:pt x="1469" y="78"/>
                    <a:pt x="1466" y="78"/>
                  </a:cubicBezTo>
                  <a:moveTo>
                    <a:pt x="4942" y="75"/>
                  </a:moveTo>
                  <a:cubicBezTo>
                    <a:pt x="4935" y="75"/>
                    <a:pt x="4928" y="88"/>
                    <a:pt x="4925" y="106"/>
                  </a:cubicBezTo>
                  <a:cubicBezTo>
                    <a:pt x="4922" y="123"/>
                    <a:pt x="4925" y="139"/>
                    <a:pt x="4932" y="140"/>
                  </a:cubicBezTo>
                  <a:cubicBezTo>
                    <a:pt x="4933" y="140"/>
                    <a:pt x="4933" y="140"/>
                    <a:pt x="4933" y="140"/>
                  </a:cubicBezTo>
                  <a:cubicBezTo>
                    <a:pt x="4940" y="140"/>
                    <a:pt x="4947" y="126"/>
                    <a:pt x="4950" y="109"/>
                  </a:cubicBezTo>
                  <a:cubicBezTo>
                    <a:pt x="4953" y="91"/>
                    <a:pt x="4950" y="75"/>
                    <a:pt x="4943" y="75"/>
                  </a:cubicBezTo>
                  <a:cubicBezTo>
                    <a:pt x="4943" y="75"/>
                    <a:pt x="4942" y="75"/>
                    <a:pt x="4942" y="75"/>
                  </a:cubicBezTo>
                  <a:moveTo>
                    <a:pt x="1372" y="68"/>
                  </a:moveTo>
                  <a:cubicBezTo>
                    <a:pt x="1370" y="68"/>
                    <a:pt x="1369" y="68"/>
                    <a:pt x="1369" y="68"/>
                  </a:cubicBezTo>
                  <a:cubicBezTo>
                    <a:pt x="1369" y="69"/>
                    <a:pt x="1372" y="70"/>
                    <a:pt x="1378" y="70"/>
                  </a:cubicBezTo>
                  <a:cubicBezTo>
                    <a:pt x="1379" y="70"/>
                    <a:pt x="1381" y="70"/>
                    <a:pt x="1384" y="70"/>
                  </a:cubicBezTo>
                  <a:cubicBezTo>
                    <a:pt x="1387" y="70"/>
                    <a:pt x="1390" y="70"/>
                    <a:pt x="1393" y="70"/>
                  </a:cubicBezTo>
                  <a:cubicBezTo>
                    <a:pt x="1397" y="71"/>
                    <a:pt x="1400" y="71"/>
                    <a:pt x="1403" y="72"/>
                  </a:cubicBezTo>
                  <a:cubicBezTo>
                    <a:pt x="1403" y="72"/>
                    <a:pt x="1403" y="72"/>
                    <a:pt x="1403" y="72"/>
                  </a:cubicBezTo>
                  <a:cubicBezTo>
                    <a:pt x="1404" y="71"/>
                    <a:pt x="1396" y="70"/>
                    <a:pt x="1387" y="69"/>
                  </a:cubicBezTo>
                  <a:cubicBezTo>
                    <a:pt x="1381" y="68"/>
                    <a:pt x="1376" y="68"/>
                    <a:pt x="1372" y="68"/>
                  </a:cubicBezTo>
                  <a:moveTo>
                    <a:pt x="4872" y="66"/>
                  </a:moveTo>
                  <a:cubicBezTo>
                    <a:pt x="4865" y="66"/>
                    <a:pt x="4857" y="78"/>
                    <a:pt x="4855" y="95"/>
                  </a:cubicBezTo>
                  <a:cubicBezTo>
                    <a:pt x="4852" y="112"/>
                    <a:pt x="4856" y="127"/>
                    <a:pt x="4863" y="128"/>
                  </a:cubicBezTo>
                  <a:cubicBezTo>
                    <a:pt x="4863" y="128"/>
                    <a:pt x="4864" y="128"/>
                    <a:pt x="4864" y="128"/>
                  </a:cubicBezTo>
                  <a:cubicBezTo>
                    <a:pt x="4871" y="128"/>
                    <a:pt x="4878" y="116"/>
                    <a:pt x="4881" y="99"/>
                  </a:cubicBezTo>
                  <a:cubicBezTo>
                    <a:pt x="4883" y="82"/>
                    <a:pt x="4880" y="67"/>
                    <a:pt x="4873" y="66"/>
                  </a:cubicBezTo>
                  <a:cubicBezTo>
                    <a:pt x="4872" y="66"/>
                    <a:pt x="4872" y="66"/>
                    <a:pt x="4872" y="66"/>
                  </a:cubicBezTo>
                  <a:moveTo>
                    <a:pt x="4074" y="61"/>
                  </a:moveTo>
                  <a:cubicBezTo>
                    <a:pt x="4072" y="61"/>
                    <a:pt x="4069" y="62"/>
                    <a:pt x="4066" y="64"/>
                  </a:cubicBezTo>
                  <a:cubicBezTo>
                    <a:pt x="4061" y="67"/>
                    <a:pt x="4056" y="71"/>
                    <a:pt x="4056" y="73"/>
                  </a:cubicBezTo>
                  <a:cubicBezTo>
                    <a:pt x="4056" y="74"/>
                    <a:pt x="4057" y="75"/>
                    <a:pt x="4058" y="75"/>
                  </a:cubicBezTo>
                  <a:cubicBezTo>
                    <a:pt x="4059" y="75"/>
                    <a:pt x="4062" y="74"/>
                    <a:pt x="4066" y="72"/>
                  </a:cubicBezTo>
                  <a:cubicBezTo>
                    <a:pt x="4071" y="69"/>
                    <a:pt x="4075" y="65"/>
                    <a:pt x="4076" y="63"/>
                  </a:cubicBezTo>
                  <a:cubicBezTo>
                    <a:pt x="4076" y="62"/>
                    <a:pt x="4075" y="61"/>
                    <a:pt x="4074" y="61"/>
                  </a:cubicBezTo>
                  <a:moveTo>
                    <a:pt x="614" y="60"/>
                  </a:moveTo>
                  <a:cubicBezTo>
                    <a:pt x="610" y="62"/>
                    <a:pt x="607" y="64"/>
                    <a:pt x="606" y="64"/>
                  </a:cubicBezTo>
                  <a:cubicBezTo>
                    <a:pt x="606" y="64"/>
                    <a:pt x="606" y="64"/>
                    <a:pt x="606" y="64"/>
                  </a:cubicBezTo>
                  <a:cubicBezTo>
                    <a:pt x="606" y="64"/>
                    <a:pt x="606" y="64"/>
                    <a:pt x="606" y="64"/>
                  </a:cubicBezTo>
                  <a:cubicBezTo>
                    <a:pt x="606" y="64"/>
                    <a:pt x="610" y="63"/>
                    <a:pt x="615" y="61"/>
                  </a:cubicBezTo>
                  <a:cubicBezTo>
                    <a:pt x="614" y="61"/>
                    <a:pt x="613" y="61"/>
                    <a:pt x="613" y="61"/>
                  </a:cubicBezTo>
                  <a:cubicBezTo>
                    <a:pt x="613" y="61"/>
                    <a:pt x="613" y="61"/>
                    <a:pt x="613" y="61"/>
                  </a:cubicBezTo>
                  <a:cubicBezTo>
                    <a:pt x="613" y="61"/>
                    <a:pt x="613" y="61"/>
                    <a:pt x="614" y="60"/>
                  </a:cubicBezTo>
                  <a:moveTo>
                    <a:pt x="1280" y="58"/>
                  </a:moveTo>
                  <a:cubicBezTo>
                    <a:pt x="1278" y="58"/>
                    <a:pt x="1276" y="58"/>
                    <a:pt x="1276" y="59"/>
                  </a:cubicBezTo>
                  <a:cubicBezTo>
                    <a:pt x="1276" y="59"/>
                    <a:pt x="1280" y="60"/>
                    <a:pt x="1286" y="61"/>
                  </a:cubicBezTo>
                  <a:cubicBezTo>
                    <a:pt x="1287" y="60"/>
                    <a:pt x="1290" y="60"/>
                    <a:pt x="1293" y="60"/>
                  </a:cubicBezTo>
                  <a:cubicBezTo>
                    <a:pt x="1295" y="60"/>
                    <a:pt x="1298" y="60"/>
                    <a:pt x="1302" y="60"/>
                  </a:cubicBezTo>
                  <a:cubicBezTo>
                    <a:pt x="1305" y="61"/>
                    <a:pt x="1307" y="61"/>
                    <a:pt x="1310" y="62"/>
                  </a:cubicBezTo>
                  <a:cubicBezTo>
                    <a:pt x="1308" y="61"/>
                    <a:pt x="1302" y="60"/>
                    <a:pt x="1294" y="59"/>
                  </a:cubicBezTo>
                  <a:cubicBezTo>
                    <a:pt x="1288" y="58"/>
                    <a:pt x="1283" y="58"/>
                    <a:pt x="1280" y="58"/>
                  </a:cubicBezTo>
                  <a:moveTo>
                    <a:pt x="4800" y="55"/>
                  </a:moveTo>
                  <a:cubicBezTo>
                    <a:pt x="4793" y="55"/>
                    <a:pt x="4786" y="67"/>
                    <a:pt x="4784" y="82"/>
                  </a:cubicBezTo>
                  <a:cubicBezTo>
                    <a:pt x="4782" y="98"/>
                    <a:pt x="4786" y="112"/>
                    <a:pt x="4793" y="113"/>
                  </a:cubicBezTo>
                  <a:cubicBezTo>
                    <a:pt x="4793" y="114"/>
                    <a:pt x="4794" y="114"/>
                    <a:pt x="4794" y="114"/>
                  </a:cubicBezTo>
                  <a:cubicBezTo>
                    <a:pt x="4801" y="114"/>
                    <a:pt x="4808" y="102"/>
                    <a:pt x="4810" y="87"/>
                  </a:cubicBezTo>
                  <a:cubicBezTo>
                    <a:pt x="4812" y="70"/>
                    <a:pt x="4809" y="56"/>
                    <a:pt x="4801" y="55"/>
                  </a:cubicBezTo>
                  <a:cubicBezTo>
                    <a:pt x="4801" y="55"/>
                    <a:pt x="4801" y="55"/>
                    <a:pt x="4800" y="55"/>
                  </a:cubicBezTo>
                  <a:moveTo>
                    <a:pt x="1189" y="49"/>
                  </a:moveTo>
                  <a:cubicBezTo>
                    <a:pt x="1187" y="49"/>
                    <a:pt x="1185" y="49"/>
                    <a:pt x="1185" y="49"/>
                  </a:cubicBezTo>
                  <a:cubicBezTo>
                    <a:pt x="1185" y="50"/>
                    <a:pt x="1189" y="51"/>
                    <a:pt x="1196" y="52"/>
                  </a:cubicBezTo>
                  <a:cubicBezTo>
                    <a:pt x="1197" y="51"/>
                    <a:pt x="1199" y="51"/>
                    <a:pt x="1203" y="51"/>
                  </a:cubicBezTo>
                  <a:cubicBezTo>
                    <a:pt x="1206" y="51"/>
                    <a:pt x="1209" y="51"/>
                    <a:pt x="1212" y="51"/>
                  </a:cubicBezTo>
                  <a:cubicBezTo>
                    <a:pt x="1213" y="51"/>
                    <a:pt x="1214" y="51"/>
                    <a:pt x="1214" y="51"/>
                  </a:cubicBezTo>
                  <a:cubicBezTo>
                    <a:pt x="1212" y="51"/>
                    <a:pt x="1207" y="50"/>
                    <a:pt x="1203" y="50"/>
                  </a:cubicBezTo>
                  <a:cubicBezTo>
                    <a:pt x="1197" y="49"/>
                    <a:pt x="1193" y="49"/>
                    <a:pt x="1189" y="49"/>
                  </a:cubicBezTo>
                  <a:moveTo>
                    <a:pt x="4728" y="43"/>
                  </a:moveTo>
                  <a:cubicBezTo>
                    <a:pt x="4721" y="43"/>
                    <a:pt x="4714" y="54"/>
                    <a:pt x="4712" y="68"/>
                  </a:cubicBezTo>
                  <a:cubicBezTo>
                    <a:pt x="4710" y="83"/>
                    <a:pt x="4715" y="96"/>
                    <a:pt x="4722" y="98"/>
                  </a:cubicBezTo>
                  <a:cubicBezTo>
                    <a:pt x="4722" y="98"/>
                    <a:pt x="4723" y="98"/>
                    <a:pt x="4723" y="98"/>
                  </a:cubicBezTo>
                  <a:cubicBezTo>
                    <a:pt x="4730" y="98"/>
                    <a:pt x="4737" y="87"/>
                    <a:pt x="4739" y="73"/>
                  </a:cubicBezTo>
                  <a:cubicBezTo>
                    <a:pt x="4741" y="58"/>
                    <a:pt x="4736" y="45"/>
                    <a:pt x="4729" y="43"/>
                  </a:cubicBezTo>
                  <a:cubicBezTo>
                    <a:pt x="4729" y="43"/>
                    <a:pt x="4728" y="43"/>
                    <a:pt x="4728" y="43"/>
                  </a:cubicBezTo>
                  <a:moveTo>
                    <a:pt x="1102" y="41"/>
                  </a:moveTo>
                  <a:cubicBezTo>
                    <a:pt x="1099" y="41"/>
                    <a:pt x="1097" y="41"/>
                    <a:pt x="1096" y="41"/>
                  </a:cubicBezTo>
                  <a:cubicBezTo>
                    <a:pt x="1096" y="42"/>
                    <a:pt x="1101" y="43"/>
                    <a:pt x="1108" y="44"/>
                  </a:cubicBezTo>
                  <a:cubicBezTo>
                    <a:pt x="1109" y="43"/>
                    <a:pt x="1112" y="42"/>
                    <a:pt x="1117" y="42"/>
                  </a:cubicBezTo>
                  <a:cubicBezTo>
                    <a:pt x="1118" y="42"/>
                    <a:pt x="1120" y="42"/>
                    <a:pt x="1122" y="42"/>
                  </a:cubicBezTo>
                  <a:cubicBezTo>
                    <a:pt x="1120" y="42"/>
                    <a:pt x="1117" y="42"/>
                    <a:pt x="1114" y="41"/>
                  </a:cubicBezTo>
                  <a:cubicBezTo>
                    <a:pt x="1109" y="41"/>
                    <a:pt x="1105" y="41"/>
                    <a:pt x="1102" y="41"/>
                  </a:cubicBezTo>
                  <a:moveTo>
                    <a:pt x="4126" y="36"/>
                  </a:moveTo>
                  <a:cubicBezTo>
                    <a:pt x="4125" y="36"/>
                    <a:pt x="4123" y="36"/>
                    <a:pt x="4121" y="37"/>
                  </a:cubicBezTo>
                  <a:cubicBezTo>
                    <a:pt x="4115" y="39"/>
                    <a:pt x="4110" y="44"/>
                    <a:pt x="4110" y="47"/>
                  </a:cubicBezTo>
                  <a:cubicBezTo>
                    <a:pt x="4110" y="49"/>
                    <a:pt x="4112" y="50"/>
                    <a:pt x="4115" y="50"/>
                  </a:cubicBezTo>
                  <a:cubicBezTo>
                    <a:pt x="4117" y="50"/>
                    <a:pt x="4119" y="50"/>
                    <a:pt x="4121" y="49"/>
                  </a:cubicBezTo>
                  <a:cubicBezTo>
                    <a:pt x="4126" y="47"/>
                    <a:pt x="4131" y="43"/>
                    <a:pt x="4131" y="39"/>
                  </a:cubicBezTo>
                  <a:cubicBezTo>
                    <a:pt x="4131" y="37"/>
                    <a:pt x="4129" y="36"/>
                    <a:pt x="4126" y="36"/>
                  </a:cubicBezTo>
                  <a:moveTo>
                    <a:pt x="685" y="35"/>
                  </a:moveTo>
                  <a:cubicBezTo>
                    <a:pt x="684" y="35"/>
                    <a:pt x="681" y="36"/>
                    <a:pt x="676" y="37"/>
                  </a:cubicBezTo>
                  <a:cubicBezTo>
                    <a:pt x="670" y="39"/>
                    <a:pt x="664" y="41"/>
                    <a:pt x="664" y="42"/>
                  </a:cubicBezTo>
                  <a:cubicBezTo>
                    <a:pt x="664" y="42"/>
                    <a:pt x="664" y="42"/>
                    <a:pt x="664" y="42"/>
                  </a:cubicBezTo>
                  <a:cubicBezTo>
                    <a:pt x="665" y="42"/>
                    <a:pt x="668" y="41"/>
                    <a:pt x="673" y="39"/>
                  </a:cubicBezTo>
                  <a:cubicBezTo>
                    <a:pt x="679" y="38"/>
                    <a:pt x="685" y="36"/>
                    <a:pt x="686" y="35"/>
                  </a:cubicBezTo>
                  <a:cubicBezTo>
                    <a:pt x="686" y="35"/>
                    <a:pt x="686" y="35"/>
                    <a:pt x="685" y="35"/>
                  </a:cubicBezTo>
                  <a:moveTo>
                    <a:pt x="1018" y="34"/>
                  </a:moveTo>
                  <a:cubicBezTo>
                    <a:pt x="1014" y="34"/>
                    <a:pt x="1012" y="34"/>
                    <a:pt x="1012" y="34"/>
                  </a:cubicBezTo>
                  <a:cubicBezTo>
                    <a:pt x="1011" y="35"/>
                    <a:pt x="1017" y="36"/>
                    <a:pt x="1025" y="37"/>
                  </a:cubicBezTo>
                  <a:cubicBezTo>
                    <a:pt x="1025" y="35"/>
                    <a:pt x="1028" y="35"/>
                    <a:pt x="1033" y="35"/>
                  </a:cubicBezTo>
                  <a:cubicBezTo>
                    <a:pt x="1034" y="35"/>
                    <a:pt x="1035" y="35"/>
                    <a:pt x="1035" y="35"/>
                  </a:cubicBezTo>
                  <a:cubicBezTo>
                    <a:pt x="1033" y="34"/>
                    <a:pt x="1031" y="34"/>
                    <a:pt x="1028" y="34"/>
                  </a:cubicBezTo>
                  <a:cubicBezTo>
                    <a:pt x="1024" y="34"/>
                    <a:pt x="1021" y="34"/>
                    <a:pt x="1018" y="34"/>
                  </a:cubicBezTo>
                  <a:moveTo>
                    <a:pt x="4655" y="31"/>
                  </a:moveTo>
                  <a:cubicBezTo>
                    <a:pt x="4648" y="31"/>
                    <a:pt x="4642" y="41"/>
                    <a:pt x="4640" y="54"/>
                  </a:cubicBezTo>
                  <a:cubicBezTo>
                    <a:pt x="4639" y="67"/>
                    <a:pt x="4643" y="80"/>
                    <a:pt x="4651" y="81"/>
                  </a:cubicBezTo>
                  <a:cubicBezTo>
                    <a:pt x="4651" y="81"/>
                    <a:pt x="4652" y="81"/>
                    <a:pt x="4652" y="81"/>
                  </a:cubicBezTo>
                  <a:cubicBezTo>
                    <a:pt x="4659" y="81"/>
                    <a:pt x="4665" y="72"/>
                    <a:pt x="4667" y="59"/>
                  </a:cubicBezTo>
                  <a:cubicBezTo>
                    <a:pt x="4668" y="45"/>
                    <a:pt x="4664" y="33"/>
                    <a:pt x="4657" y="31"/>
                  </a:cubicBezTo>
                  <a:cubicBezTo>
                    <a:pt x="4656" y="31"/>
                    <a:pt x="4656" y="31"/>
                    <a:pt x="4655" y="31"/>
                  </a:cubicBezTo>
                  <a:moveTo>
                    <a:pt x="939" y="28"/>
                  </a:moveTo>
                  <a:cubicBezTo>
                    <a:pt x="935" y="28"/>
                    <a:pt x="932" y="28"/>
                    <a:pt x="931" y="29"/>
                  </a:cubicBezTo>
                  <a:cubicBezTo>
                    <a:pt x="930" y="29"/>
                    <a:pt x="936" y="30"/>
                    <a:pt x="944" y="31"/>
                  </a:cubicBezTo>
                  <a:cubicBezTo>
                    <a:pt x="944" y="31"/>
                    <a:pt x="945" y="31"/>
                    <a:pt x="945" y="31"/>
                  </a:cubicBezTo>
                  <a:cubicBezTo>
                    <a:pt x="946" y="30"/>
                    <a:pt x="949" y="29"/>
                    <a:pt x="954" y="29"/>
                  </a:cubicBezTo>
                  <a:cubicBezTo>
                    <a:pt x="952" y="29"/>
                    <a:pt x="950" y="28"/>
                    <a:pt x="947" y="28"/>
                  </a:cubicBezTo>
                  <a:cubicBezTo>
                    <a:pt x="944" y="28"/>
                    <a:pt x="941" y="28"/>
                    <a:pt x="939" y="28"/>
                  </a:cubicBezTo>
                  <a:moveTo>
                    <a:pt x="744" y="24"/>
                  </a:moveTo>
                  <a:cubicBezTo>
                    <a:pt x="742" y="24"/>
                    <a:pt x="740" y="24"/>
                    <a:pt x="737" y="25"/>
                  </a:cubicBezTo>
                  <a:cubicBezTo>
                    <a:pt x="731" y="25"/>
                    <a:pt x="725" y="27"/>
                    <a:pt x="724" y="27"/>
                  </a:cubicBezTo>
                  <a:cubicBezTo>
                    <a:pt x="724" y="28"/>
                    <a:pt x="724" y="28"/>
                    <a:pt x="726" y="28"/>
                  </a:cubicBezTo>
                  <a:cubicBezTo>
                    <a:pt x="727" y="28"/>
                    <a:pt x="730" y="28"/>
                    <a:pt x="734" y="27"/>
                  </a:cubicBezTo>
                  <a:cubicBezTo>
                    <a:pt x="740" y="27"/>
                    <a:pt x="746" y="26"/>
                    <a:pt x="747" y="25"/>
                  </a:cubicBezTo>
                  <a:cubicBezTo>
                    <a:pt x="747" y="24"/>
                    <a:pt x="746" y="24"/>
                    <a:pt x="744" y="24"/>
                  </a:cubicBezTo>
                  <a:moveTo>
                    <a:pt x="866" y="24"/>
                  </a:moveTo>
                  <a:cubicBezTo>
                    <a:pt x="861" y="24"/>
                    <a:pt x="857" y="24"/>
                    <a:pt x="856" y="25"/>
                  </a:cubicBezTo>
                  <a:cubicBezTo>
                    <a:pt x="855" y="26"/>
                    <a:pt x="860" y="27"/>
                    <a:pt x="868" y="27"/>
                  </a:cubicBezTo>
                  <a:cubicBezTo>
                    <a:pt x="869" y="27"/>
                    <a:pt x="870" y="27"/>
                    <a:pt x="871" y="27"/>
                  </a:cubicBezTo>
                  <a:cubicBezTo>
                    <a:pt x="872" y="26"/>
                    <a:pt x="875" y="25"/>
                    <a:pt x="879" y="25"/>
                  </a:cubicBezTo>
                  <a:cubicBezTo>
                    <a:pt x="877" y="24"/>
                    <a:pt x="874" y="24"/>
                    <a:pt x="871" y="24"/>
                  </a:cubicBezTo>
                  <a:cubicBezTo>
                    <a:pt x="869" y="24"/>
                    <a:pt x="867" y="24"/>
                    <a:pt x="866" y="24"/>
                  </a:cubicBezTo>
                  <a:moveTo>
                    <a:pt x="800" y="22"/>
                  </a:moveTo>
                  <a:cubicBezTo>
                    <a:pt x="793" y="22"/>
                    <a:pt x="788" y="23"/>
                    <a:pt x="787" y="23"/>
                  </a:cubicBezTo>
                  <a:cubicBezTo>
                    <a:pt x="786" y="24"/>
                    <a:pt x="791" y="25"/>
                    <a:pt x="798" y="25"/>
                  </a:cubicBezTo>
                  <a:cubicBezTo>
                    <a:pt x="798" y="25"/>
                    <a:pt x="799" y="25"/>
                    <a:pt x="799" y="25"/>
                  </a:cubicBezTo>
                  <a:cubicBezTo>
                    <a:pt x="801" y="25"/>
                    <a:pt x="802" y="25"/>
                    <a:pt x="803" y="25"/>
                  </a:cubicBezTo>
                  <a:cubicBezTo>
                    <a:pt x="804" y="24"/>
                    <a:pt x="807" y="23"/>
                    <a:pt x="811" y="23"/>
                  </a:cubicBezTo>
                  <a:cubicBezTo>
                    <a:pt x="809" y="22"/>
                    <a:pt x="805" y="22"/>
                    <a:pt x="801" y="22"/>
                  </a:cubicBezTo>
                  <a:cubicBezTo>
                    <a:pt x="800" y="22"/>
                    <a:pt x="800" y="22"/>
                    <a:pt x="800" y="22"/>
                  </a:cubicBezTo>
                  <a:moveTo>
                    <a:pt x="4583" y="20"/>
                  </a:moveTo>
                  <a:cubicBezTo>
                    <a:pt x="4576" y="20"/>
                    <a:pt x="4570" y="29"/>
                    <a:pt x="4569" y="40"/>
                  </a:cubicBezTo>
                  <a:cubicBezTo>
                    <a:pt x="4567" y="53"/>
                    <a:pt x="4572" y="64"/>
                    <a:pt x="4579" y="65"/>
                  </a:cubicBezTo>
                  <a:cubicBezTo>
                    <a:pt x="4580" y="65"/>
                    <a:pt x="4581" y="65"/>
                    <a:pt x="4581" y="65"/>
                  </a:cubicBezTo>
                  <a:cubicBezTo>
                    <a:pt x="4588" y="65"/>
                    <a:pt x="4594" y="57"/>
                    <a:pt x="4595" y="45"/>
                  </a:cubicBezTo>
                  <a:cubicBezTo>
                    <a:pt x="4596" y="32"/>
                    <a:pt x="4592" y="21"/>
                    <a:pt x="4584" y="20"/>
                  </a:cubicBezTo>
                  <a:cubicBezTo>
                    <a:pt x="4584" y="20"/>
                    <a:pt x="4583" y="20"/>
                    <a:pt x="4583" y="20"/>
                  </a:cubicBezTo>
                  <a:moveTo>
                    <a:pt x="4182" y="18"/>
                  </a:moveTo>
                  <a:cubicBezTo>
                    <a:pt x="4181" y="18"/>
                    <a:pt x="4180" y="18"/>
                    <a:pt x="4179" y="18"/>
                  </a:cubicBezTo>
                  <a:cubicBezTo>
                    <a:pt x="4173" y="20"/>
                    <a:pt x="4168" y="24"/>
                    <a:pt x="4168" y="29"/>
                  </a:cubicBezTo>
                  <a:cubicBezTo>
                    <a:pt x="4168" y="32"/>
                    <a:pt x="4172" y="35"/>
                    <a:pt x="4176" y="35"/>
                  </a:cubicBezTo>
                  <a:cubicBezTo>
                    <a:pt x="4177" y="35"/>
                    <a:pt x="4178" y="34"/>
                    <a:pt x="4179" y="34"/>
                  </a:cubicBezTo>
                  <a:cubicBezTo>
                    <a:pt x="4185" y="33"/>
                    <a:pt x="4190" y="29"/>
                    <a:pt x="4190" y="24"/>
                  </a:cubicBezTo>
                  <a:cubicBezTo>
                    <a:pt x="4190" y="20"/>
                    <a:pt x="4187" y="18"/>
                    <a:pt x="4182" y="18"/>
                  </a:cubicBezTo>
                  <a:moveTo>
                    <a:pt x="4511" y="10"/>
                  </a:moveTo>
                  <a:cubicBezTo>
                    <a:pt x="4505" y="10"/>
                    <a:pt x="4499" y="18"/>
                    <a:pt x="4498" y="29"/>
                  </a:cubicBezTo>
                  <a:cubicBezTo>
                    <a:pt x="4497" y="40"/>
                    <a:pt x="4502" y="49"/>
                    <a:pt x="4509" y="51"/>
                  </a:cubicBezTo>
                  <a:cubicBezTo>
                    <a:pt x="4509" y="51"/>
                    <a:pt x="4510" y="51"/>
                    <a:pt x="4511" y="51"/>
                  </a:cubicBezTo>
                  <a:cubicBezTo>
                    <a:pt x="4517" y="51"/>
                    <a:pt x="4523" y="43"/>
                    <a:pt x="4524" y="33"/>
                  </a:cubicBezTo>
                  <a:cubicBezTo>
                    <a:pt x="4525" y="21"/>
                    <a:pt x="4520" y="11"/>
                    <a:pt x="4512" y="11"/>
                  </a:cubicBezTo>
                  <a:cubicBezTo>
                    <a:pt x="4512" y="11"/>
                    <a:pt x="4512" y="10"/>
                    <a:pt x="4511" y="10"/>
                  </a:cubicBezTo>
                  <a:moveTo>
                    <a:pt x="4243" y="6"/>
                  </a:moveTo>
                  <a:cubicBezTo>
                    <a:pt x="4242" y="6"/>
                    <a:pt x="4241" y="6"/>
                    <a:pt x="4241" y="6"/>
                  </a:cubicBezTo>
                  <a:cubicBezTo>
                    <a:pt x="4234" y="7"/>
                    <a:pt x="4229" y="12"/>
                    <a:pt x="4229" y="18"/>
                  </a:cubicBezTo>
                  <a:cubicBezTo>
                    <a:pt x="4229" y="23"/>
                    <a:pt x="4234" y="27"/>
                    <a:pt x="4240" y="27"/>
                  </a:cubicBezTo>
                  <a:cubicBezTo>
                    <a:pt x="4240" y="27"/>
                    <a:pt x="4240" y="27"/>
                    <a:pt x="4241" y="27"/>
                  </a:cubicBezTo>
                  <a:cubicBezTo>
                    <a:pt x="4247" y="26"/>
                    <a:pt x="4252" y="21"/>
                    <a:pt x="4252" y="15"/>
                  </a:cubicBezTo>
                  <a:cubicBezTo>
                    <a:pt x="4252" y="10"/>
                    <a:pt x="4248" y="6"/>
                    <a:pt x="4243" y="6"/>
                  </a:cubicBezTo>
                  <a:moveTo>
                    <a:pt x="4441" y="3"/>
                  </a:moveTo>
                  <a:cubicBezTo>
                    <a:pt x="4434" y="3"/>
                    <a:pt x="4428" y="10"/>
                    <a:pt x="4428" y="20"/>
                  </a:cubicBezTo>
                  <a:cubicBezTo>
                    <a:pt x="4427" y="29"/>
                    <a:pt x="4432" y="38"/>
                    <a:pt x="4439" y="39"/>
                  </a:cubicBezTo>
                  <a:cubicBezTo>
                    <a:pt x="4440" y="39"/>
                    <a:pt x="4440" y="39"/>
                    <a:pt x="4441" y="39"/>
                  </a:cubicBezTo>
                  <a:cubicBezTo>
                    <a:pt x="4447" y="39"/>
                    <a:pt x="4453" y="32"/>
                    <a:pt x="4453" y="23"/>
                  </a:cubicBezTo>
                  <a:cubicBezTo>
                    <a:pt x="4454" y="13"/>
                    <a:pt x="4449" y="4"/>
                    <a:pt x="4442" y="3"/>
                  </a:cubicBezTo>
                  <a:cubicBezTo>
                    <a:pt x="4442" y="3"/>
                    <a:pt x="4441" y="3"/>
                    <a:pt x="4441" y="3"/>
                  </a:cubicBezTo>
                  <a:moveTo>
                    <a:pt x="4306" y="0"/>
                  </a:moveTo>
                  <a:cubicBezTo>
                    <a:pt x="4306" y="0"/>
                    <a:pt x="4306" y="0"/>
                    <a:pt x="4305" y="0"/>
                  </a:cubicBezTo>
                  <a:cubicBezTo>
                    <a:pt x="4299" y="1"/>
                    <a:pt x="4293" y="6"/>
                    <a:pt x="4293" y="13"/>
                  </a:cubicBezTo>
                  <a:cubicBezTo>
                    <a:pt x="4293" y="20"/>
                    <a:pt x="4298" y="26"/>
                    <a:pt x="4305" y="26"/>
                  </a:cubicBezTo>
                  <a:cubicBezTo>
                    <a:pt x="4305" y="26"/>
                    <a:pt x="4305" y="26"/>
                    <a:pt x="4305" y="26"/>
                  </a:cubicBezTo>
                  <a:cubicBezTo>
                    <a:pt x="4312" y="26"/>
                    <a:pt x="4317" y="20"/>
                    <a:pt x="4317" y="13"/>
                  </a:cubicBezTo>
                  <a:cubicBezTo>
                    <a:pt x="4317" y="6"/>
                    <a:pt x="4312" y="0"/>
                    <a:pt x="4306" y="0"/>
                  </a:cubicBezTo>
                  <a:moveTo>
                    <a:pt x="4372" y="0"/>
                  </a:moveTo>
                  <a:cubicBezTo>
                    <a:pt x="4366" y="0"/>
                    <a:pt x="4360" y="6"/>
                    <a:pt x="4359" y="14"/>
                  </a:cubicBezTo>
                  <a:cubicBezTo>
                    <a:pt x="4359" y="22"/>
                    <a:pt x="4364" y="29"/>
                    <a:pt x="4371" y="30"/>
                  </a:cubicBezTo>
                  <a:cubicBezTo>
                    <a:pt x="4371" y="30"/>
                    <a:pt x="4372" y="30"/>
                    <a:pt x="4372" y="30"/>
                  </a:cubicBezTo>
                  <a:cubicBezTo>
                    <a:pt x="4379" y="30"/>
                    <a:pt x="4384" y="24"/>
                    <a:pt x="4384" y="16"/>
                  </a:cubicBezTo>
                  <a:cubicBezTo>
                    <a:pt x="4385" y="7"/>
                    <a:pt x="4380" y="0"/>
                    <a:pt x="4373" y="0"/>
                  </a:cubicBezTo>
                  <a:cubicBezTo>
                    <a:pt x="4373" y="0"/>
                    <a:pt x="4372" y="0"/>
                    <a:pt x="43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0" name="Freeform 91"/>
            <p:cNvSpPr/>
            <p:nvPr/>
          </p:nvSpPr>
          <p:spPr bwMode="auto">
            <a:xfrm>
              <a:off x="12912725" y="12123738"/>
              <a:ext cx="73025" cy="185738"/>
            </a:xfrm>
            <a:custGeom>
              <a:avLst/>
              <a:gdLst>
                <a:gd name="T0" fmla="*/ 19 w 27"/>
                <a:gd name="T1" fmla="*/ 0 h 69"/>
                <a:gd name="T2" fmla="*/ 17 w 27"/>
                <a:gd name="T3" fmla="*/ 0 h 69"/>
                <a:gd name="T4" fmla="*/ 14 w 27"/>
                <a:gd name="T5" fmla="*/ 2 h 69"/>
                <a:gd name="T6" fmla="*/ 12 w 27"/>
                <a:gd name="T7" fmla="*/ 6 h 69"/>
                <a:gd name="T8" fmla="*/ 9 w 27"/>
                <a:gd name="T9" fmla="*/ 10 h 69"/>
                <a:gd name="T10" fmla="*/ 7 w 27"/>
                <a:gd name="T11" fmla="*/ 15 h 69"/>
                <a:gd name="T12" fmla="*/ 5 w 27"/>
                <a:gd name="T13" fmla="*/ 21 h 69"/>
                <a:gd name="T14" fmla="*/ 3 w 27"/>
                <a:gd name="T15" fmla="*/ 28 h 69"/>
                <a:gd name="T16" fmla="*/ 2 w 27"/>
                <a:gd name="T17" fmla="*/ 34 h 69"/>
                <a:gd name="T18" fmla="*/ 0 w 27"/>
                <a:gd name="T19" fmla="*/ 48 h 69"/>
                <a:gd name="T20" fmla="*/ 1 w 27"/>
                <a:gd name="T21" fmla="*/ 59 h 69"/>
                <a:gd name="T22" fmla="*/ 8 w 27"/>
                <a:gd name="T23" fmla="*/ 69 h 69"/>
                <a:gd name="T24" fmla="*/ 8 w 27"/>
                <a:gd name="T25" fmla="*/ 69 h 69"/>
                <a:gd name="T26" fmla="*/ 18 w 27"/>
                <a:gd name="T27" fmla="*/ 59 h 69"/>
                <a:gd name="T28" fmla="*/ 22 w 27"/>
                <a:gd name="T29" fmla="*/ 48 h 69"/>
                <a:gd name="T30" fmla="*/ 25 w 27"/>
                <a:gd name="T31" fmla="*/ 35 h 69"/>
                <a:gd name="T32" fmla="*/ 26 w 27"/>
                <a:gd name="T33" fmla="*/ 28 h 69"/>
                <a:gd name="T34" fmla="*/ 27 w 27"/>
                <a:gd name="T35" fmla="*/ 21 h 69"/>
                <a:gd name="T36" fmla="*/ 27 w 27"/>
                <a:gd name="T37" fmla="*/ 15 h 69"/>
                <a:gd name="T38" fmla="*/ 26 w 27"/>
                <a:gd name="T39" fmla="*/ 10 h 69"/>
                <a:gd name="T40" fmla="*/ 19 w 27"/>
                <a:gd name="T4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69">
                  <a:moveTo>
                    <a:pt x="19" y="0"/>
                  </a:moveTo>
                  <a:cubicBezTo>
                    <a:pt x="18" y="0"/>
                    <a:pt x="18" y="0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3" y="4"/>
                    <a:pt x="12" y="6"/>
                  </a:cubicBezTo>
                  <a:cubicBezTo>
                    <a:pt x="11" y="7"/>
                    <a:pt x="10" y="8"/>
                    <a:pt x="9" y="10"/>
                  </a:cubicBezTo>
                  <a:cubicBezTo>
                    <a:pt x="8" y="11"/>
                    <a:pt x="8" y="13"/>
                    <a:pt x="7" y="15"/>
                  </a:cubicBezTo>
                  <a:cubicBezTo>
                    <a:pt x="6" y="17"/>
                    <a:pt x="5" y="19"/>
                    <a:pt x="5" y="21"/>
                  </a:cubicBezTo>
                  <a:cubicBezTo>
                    <a:pt x="4" y="23"/>
                    <a:pt x="4" y="25"/>
                    <a:pt x="3" y="28"/>
                  </a:cubicBezTo>
                  <a:cubicBezTo>
                    <a:pt x="2" y="30"/>
                    <a:pt x="2" y="32"/>
                    <a:pt x="2" y="34"/>
                  </a:cubicBezTo>
                  <a:cubicBezTo>
                    <a:pt x="1" y="39"/>
                    <a:pt x="0" y="43"/>
                    <a:pt x="0" y="48"/>
                  </a:cubicBezTo>
                  <a:cubicBezTo>
                    <a:pt x="0" y="52"/>
                    <a:pt x="1" y="56"/>
                    <a:pt x="1" y="59"/>
                  </a:cubicBezTo>
                  <a:cubicBezTo>
                    <a:pt x="2" y="65"/>
                    <a:pt x="5" y="69"/>
                    <a:pt x="8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9"/>
                    <a:pt x="15" y="66"/>
                    <a:pt x="18" y="59"/>
                  </a:cubicBezTo>
                  <a:cubicBezTo>
                    <a:pt x="20" y="56"/>
                    <a:pt x="21" y="52"/>
                    <a:pt x="22" y="48"/>
                  </a:cubicBezTo>
                  <a:cubicBezTo>
                    <a:pt x="24" y="44"/>
                    <a:pt x="25" y="39"/>
                    <a:pt x="25" y="35"/>
                  </a:cubicBezTo>
                  <a:cubicBezTo>
                    <a:pt x="26" y="32"/>
                    <a:pt x="26" y="30"/>
                    <a:pt x="26" y="28"/>
                  </a:cubicBezTo>
                  <a:cubicBezTo>
                    <a:pt x="27" y="26"/>
                    <a:pt x="27" y="23"/>
                    <a:pt x="27" y="21"/>
                  </a:cubicBezTo>
                  <a:cubicBezTo>
                    <a:pt x="27" y="19"/>
                    <a:pt x="27" y="17"/>
                    <a:pt x="27" y="15"/>
                  </a:cubicBezTo>
                  <a:cubicBezTo>
                    <a:pt x="27" y="13"/>
                    <a:pt x="26" y="12"/>
                    <a:pt x="26" y="10"/>
                  </a:cubicBezTo>
                  <a:cubicBezTo>
                    <a:pt x="25" y="3"/>
                    <a:pt x="22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Freeform 92"/>
            <p:cNvSpPr/>
            <p:nvPr/>
          </p:nvSpPr>
          <p:spPr bwMode="auto">
            <a:xfrm>
              <a:off x="-895350" y="13373100"/>
              <a:ext cx="61913" cy="14288"/>
            </a:xfrm>
            <a:custGeom>
              <a:avLst/>
              <a:gdLst>
                <a:gd name="T0" fmla="*/ 22 w 23"/>
                <a:gd name="T1" fmla="*/ 0 h 5"/>
                <a:gd name="T2" fmla="*/ 21 w 23"/>
                <a:gd name="T3" fmla="*/ 0 h 5"/>
                <a:gd name="T4" fmla="*/ 20 w 23"/>
                <a:gd name="T5" fmla="*/ 0 h 5"/>
                <a:gd name="T6" fmla="*/ 19 w 23"/>
                <a:gd name="T7" fmla="*/ 0 h 5"/>
                <a:gd name="T8" fmla="*/ 17 w 23"/>
                <a:gd name="T9" fmla="*/ 0 h 5"/>
                <a:gd name="T10" fmla="*/ 13 w 23"/>
                <a:gd name="T11" fmla="*/ 1 h 5"/>
                <a:gd name="T12" fmla="*/ 10 w 23"/>
                <a:gd name="T13" fmla="*/ 1 h 5"/>
                <a:gd name="T14" fmla="*/ 8 w 23"/>
                <a:gd name="T15" fmla="*/ 2 h 5"/>
                <a:gd name="T16" fmla="*/ 6 w 23"/>
                <a:gd name="T17" fmla="*/ 2 h 5"/>
                <a:gd name="T18" fmla="*/ 5 w 23"/>
                <a:gd name="T19" fmla="*/ 2 h 5"/>
                <a:gd name="T20" fmla="*/ 3 w 23"/>
                <a:gd name="T21" fmla="*/ 3 h 5"/>
                <a:gd name="T22" fmla="*/ 2 w 23"/>
                <a:gd name="T23" fmla="*/ 3 h 5"/>
                <a:gd name="T24" fmla="*/ 1 w 23"/>
                <a:gd name="T25" fmla="*/ 4 h 5"/>
                <a:gd name="T26" fmla="*/ 2 w 23"/>
                <a:gd name="T27" fmla="*/ 5 h 5"/>
                <a:gd name="T28" fmla="*/ 4 w 23"/>
                <a:gd name="T29" fmla="*/ 5 h 5"/>
                <a:gd name="T30" fmla="*/ 4 w 23"/>
                <a:gd name="T31" fmla="*/ 5 h 5"/>
                <a:gd name="T32" fmla="*/ 5 w 23"/>
                <a:gd name="T33" fmla="*/ 5 h 5"/>
                <a:gd name="T34" fmla="*/ 7 w 23"/>
                <a:gd name="T35" fmla="*/ 5 h 5"/>
                <a:gd name="T36" fmla="*/ 9 w 23"/>
                <a:gd name="T37" fmla="*/ 5 h 5"/>
                <a:gd name="T38" fmla="*/ 18 w 23"/>
                <a:gd name="T39" fmla="*/ 3 h 5"/>
                <a:gd name="T40" fmla="*/ 23 w 23"/>
                <a:gd name="T41" fmla="*/ 1 h 5"/>
                <a:gd name="T42" fmla="*/ 23 w 23"/>
                <a:gd name="T43" fmla="*/ 0 h 5"/>
                <a:gd name="T44" fmla="*/ 23 w 23"/>
                <a:gd name="T45" fmla="*/ 0 h 5"/>
                <a:gd name="T46" fmla="*/ 22 w 23"/>
                <a:gd name="T47" fmla="*/ 0 h 5"/>
                <a:gd name="T48" fmla="*/ 22 w 23"/>
                <a:gd name="T4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5">
                  <a:moveTo>
                    <a:pt x="22" y="0"/>
                  </a:moveTo>
                  <a:cubicBezTo>
                    <a:pt x="22" y="0"/>
                    <a:pt x="21" y="0"/>
                    <a:pt x="21" y="0"/>
                  </a:cubicBezTo>
                  <a:cubicBezTo>
                    <a:pt x="21" y="0"/>
                    <a:pt x="21" y="0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  <a:cubicBezTo>
                    <a:pt x="18" y="0"/>
                    <a:pt x="17" y="0"/>
                    <a:pt x="17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ubicBezTo>
                    <a:pt x="10" y="1"/>
                    <a:pt x="9" y="1"/>
                    <a:pt x="8" y="2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5"/>
                    <a:pt x="6" y="5"/>
                    <a:pt x="7" y="5"/>
                  </a:cubicBezTo>
                  <a:cubicBezTo>
                    <a:pt x="8" y="5"/>
                    <a:pt x="8" y="5"/>
                    <a:pt x="9" y="5"/>
                  </a:cubicBezTo>
                  <a:cubicBezTo>
                    <a:pt x="12" y="4"/>
                    <a:pt x="15" y="3"/>
                    <a:pt x="18" y="3"/>
                  </a:cubicBezTo>
                  <a:cubicBezTo>
                    <a:pt x="20" y="2"/>
                    <a:pt x="22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Freeform 93"/>
            <p:cNvSpPr>
              <a:spLocks noEditPoints="1"/>
            </p:cNvSpPr>
            <p:nvPr/>
          </p:nvSpPr>
          <p:spPr bwMode="auto">
            <a:xfrm>
              <a:off x="-741363" y="11945938"/>
              <a:ext cx="13471526" cy="1411288"/>
            </a:xfrm>
            <a:custGeom>
              <a:avLst/>
              <a:gdLst>
                <a:gd name="T0" fmla="*/ 2959 w 5004"/>
                <a:gd name="T1" fmla="*/ 524 h 524"/>
                <a:gd name="T2" fmla="*/ 21 w 5004"/>
                <a:gd name="T3" fmla="*/ 515 h 524"/>
                <a:gd name="T4" fmla="*/ 2887 w 5004"/>
                <a:gd name="T5" fmla="*/ 508 h 524"/>
                <a:gd name="T6" fmla="*/ 3155 w 5004"/>
                <a:gd name="T7" fmla="*/ 509 h 524"/>
                <a:gd name="T8" fmla="*/ 2832 w 5004"/>
                <a:gd name="T9" fmla="*/ 489 h 524"/>
                <a:gd name="T10" fmla="*/ 3213 w 5004"/>
                <a:gd name="T11" fmla="*/ 495 h 524"/>
                <a:gd name="T12" fmla="*/ 3302 w 5004"/>
                <a:gd name="T13" fmla="*/ 469 h 524"/>
                <a:gd name="T14" fmla="*/ 107 w 5004"/>
                <a:gd name="T15" fmla="*/ 471 h 524"/>
                <a:gd name="T16" fmla="*/ 3372 w 5004"/>
                <a:gd name="T17" fmla="*/ 447 h 524"/>
                <a:gd name="T18" fmla="*/ 3428 w 5004"/>
                <a:gd name="T19" fmla="*/ 426 h 524"/>
                <a:gd name="T20" fmla="*/ 168 w 5004"/>
                <a:gd name="T21" fmla="*/ 431 h 524"/>
                <a:gd name="T22" fmla="*/ 3509 w 5004"/>
                <a:gd name="T23" fmla="*/ 393 h 524"/>
                <a:gd name="T24" fmla="*/ 210 w 5004"/>
                <a:gd name="T25" fmla="*/ 394 h 524"/>
                <a:gd name="T26" fmla="*/ 2620 w 5004"/>
                <a:gd name="T27" fmla="*/ 364 h 524"/>
                <a:gd name="T28" fmla="*/ 279 w 5004"/>
                <a:gd name="T29" fmla="*/ 330 h 524"/>
                <a:gd name="T30" fmla="*/ 3620 w 5004"/>
                <a:gd name="T31" fmla="*/ 341 h 524"/>
                <a:gd name="T32" fmla="*/ 2570 w 5004"/>
                <a:gd name="T33" fmla="*/ 326 h 524"/>
                <a:gd name="T34" fmla="*/ 2530 w 5004"/>
                <a:gd name="T35" fmla="*/ 297 h 524"/>
                <a:gd name="T36" fmla="*/ 329 w 5004"/>
                <a:gd name="T37" fmla="*/ 282 h 524"/>
                <a:gd name="T38" fmla="*/ 3767 w 5004"/>
                <a:gd name="T39" fmla="*/ 263 h 524"/>
                <a:gd name="T40" fmla="*/ 2489 w 5004"/>
                <a:gd name="T41" fmla="*/ 264 h 524"/>
                <a:gd name="T42" fmla="*/ 380 w 5004"/>
                <a:gd name="T43" fmla="*/ 233 h 524"/>
                <a:gd name="T44" fmla="*/ 4853 w 5004"/>
                <a:gd name="T45" fmla="*/ 288 h 524"/>
                <a:gd name="T46" fmla="*/ 3827 w 5004"/>
                <a:gd name="T47" fmla="*/ 228 h 524"/>
                <a:gd name="T48" fmla="*/ 2429 w 5004"/>
                <a:gd name="T49" fmla="*/ 222 h 524"/>
                <a:gd name="T50" fmla="*/ 4791 w 5004"/>
                <a:gd name="T51" fmla="*/ 206 h 524"/>
                <a:gd name="T52" fmla="*/ 4706 w 5004"/>
                <a:gd name="T53" fmla="*/ 205 h 524"/>
                <a:gd name="T54" fmla="*/ 2388 w 5004"/>
                <a:gd name="T55" fmla="*/ 193 h 524"/>
                <a:gd name="T56" fmla="*/ 3890 w 5004"/>
                <a:gd name="T57" fmla="*/ 191 h 524"/>
                <a:gd name="T58" fmla="*/ 4664 w 5004"/>
                <a:gd name="T59" fmla="*/ 188 h 524"/>
                <a:gd name="T60" fmla="*/ 2325 w 5004"/>
                <a:gd name="T61" fmla="*/ 158 h 524"/>
                <a:gd name="T62" fmla="*/ 3972 w 5004"/>
                <a:gd name="T63" fmla="*/ 137 h 524"/>
                <a:gd name="T64" fmla="*/ 4584 w 5004"/>
                <a:gd name="T65" fmla="*/ 179 h 524"/>
                <a:gd name="T66" fmla="*/ 2258 w 5004"/>
                <a:gd name="T67" fmla="*/ 131 h 524"/>
                <a:gd name="T68" fmla="*/ 4513 w 5004"/>
                <a:gd name="T69" fmla="*/ 150 h 524"/>
                <a:gd name="T70" fmla="*/ 2150 w 5004"/>
                <a:gd name="T71" fmla="*/ 109 h 524"/>
                <a:gd name="T72" fmla="*/ 2085 w 5004"/>
                <a:gd name="T73" fmla="*/ 107 h 524"/>
                <a:gd name="T74" fmla="*/ 525 w 5004"/>
                <a:gd name="T75" fmla="*/ 106 h 524"/>
                <a:gd name="T76" fmla="*/ 1922 w 5004"/>
                <a:gd name="T77" fmla="*/ 99 h 524"/>
                <a:gd name="T78" fmla="*/ 4034 w 5004"/>
                <a:gd name="T79" fmla="*/ 97 h 524"/>
                <a:gd name="T80" fmla="*/ 4435 w 5004"/>
                <a:gd name="T81" fmla="*/ 102 h 524"/>
                <a:gd name="T82" fmla="*/ 1786 w 5004"/>
                <a:gd name="T83" fmla="*/ 88 h 524"/>
                <a:gd name="T84" fmla="*/ 1684 w 5004"/>
                <a:gd name="T85" fmla="*/ 78 h 524"/>
                <a:gd name="T86" fmla="*/ 4085 w 5004"/>
                <a:gd name="T87" fmla="*/ 70 h 524"/>
                <a:gd name="T88" fmla="*/ 1589 w 5004"/>
                <a:gd name="T89" fmla="*/ 68 h 524"/>
                <a:gd name="T90" fmla="*/ 571 w 5004"/>
                <a:gd name="T91" fmla="*/ 76 h 524"/>
                <a:gd name="T92" fmla="*/ 4316 w 5004"/>
                <a:gd name="T93" fmla="*/ 57 h 524"/>
                <a:gd name="T94" fmla="*/ 4138 w 5004"/>
                <a:gd name="T95" fmla="*/ 55 h 524"/>
                <a:gd name="T96" fmla="*/ 4256 w 5004"/>
                <a:gd name="T97" fmla="*/ 71 h 524"/>
                <a:gd name="T98" fmla="*/ 4194 w 5004"/>
                <a:gd name="T99" fmla="*/ 48 h 524"/>
                <a:gd name="T100" fmla="*/ 1295 w 5004"/>
                <a:gd name="T101" fmla="*/ 36 h 524"/>
                <a:gd name="T102" fmla="*/ 637 w 5004"/>
                <a:gd name="T103" fmla="*/ 39 h 524"/>
                <a:gd name="T104" fmla="*/ 1205 w 5004"/>
                <a:gd name="T105" fmla="*/ 27 h 524"/>
                <a:gd name="T106" fmla="*/ 1130 w 5004"/>
                <a:gd name="T107" fmla="*/ 20 h 524"/>
                <a:gd name="T108" fmla="*/ 685 w 5004"/>
                <a:gd name="T109" fmla="*/ 20 h 524"/>
                <a:gd name="T110" fmla="*/ 1050 w 5004"/>
                <a:gd name="T111" fmla="*/ 13 h 524"/>
                <a:gd name="T112" fmla="*/ 959 w 5004"/>
                <a:gd name="T113" fmla="*/ 6 h 524"/>
                <a:gd name="T114" fmla="*/ 881 w 5004"/>
                <a:gd name="T115" fmla="*/ 2 h 524"/>
                <a:gd name="T116" fmla="*/ 770 w 5004"/>
                <a:gd name="T117" fmla="*/ 2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04" h="524">
                  <a:moveTo>
                    <a:pt x="3025" y="517"/>
                  </a:moveTo>
                  <a:cubicBezTo>
                    <a:pt x="3025" y="517"/>
                    <a:pt x="3024" y="517"/>
                    <a:pt x="3023" y="517"/>
                  </a:cubicBezTo>
                  <a:cubicBezTo>
                    <a:pt x="3017" y="517"/>
                    <a:pt x="3011" y="519"/>
                    <a:pt x="3011" y="521"/>
                  </a:cubicBezTo>
                  <a:cubicBezTo>
                    <a:pt x="3011" y="523"/>
                    <a:pt x="3015" y="524"/>
                    <a:pt x="3021" y="524"/>
                  </a:cubicBezTo>
                  <a:cubicBezTo>
                    <a:pt x="3022" y="524"/>
                    <a:pt x="3022" y="524"/>
                    <a:pt x="3023" y="524"/>
                  </a:cubicBezTo>
                  <a:cubicBezTo>
                    <a:pt x="3030" y="524"/>
                    <a:pt x="3035" y="522"/>
                    <a:pt x="3035" y="520"/>
                  </a:cubicBezTo>
                  <a:cubicBezTo>
                    <a:pt x="3036" y="518"/>
                    <a:pt x="3031" y="517"/>
                    <a:pt x="3025" y="517"/>
                  </a:cubicBezTo>
                  <a:moveTo>
                    <a:pt x="2956" y="516"/>
                  </a:moveTo>
                  <a:cubicBezTo>
                    <a:pt x="2951" y="516"/>
                    <a:pt x="2947" y="517"/>
                    <a:pt x="2947" y="519"/>
                  </a:cubicBezTo>
                  <a:cubicBezTo>
                    <a:pt x="2947" y="521"/>
                    <a:pt x="2952" y="523"/>
                    <a:pt x="2959" y="524"/>
                  </a:cubicBezTo>
                  <a:cubicBezTo>
                    <a:pt x="2960" y="524"/>
                    <a:pt x="2960" y="524"/>
                    <a:pt x="2961" y="524"/>
                  </a:cubicBezTo>
                  <a:cubicBezTo>
                    <a:pt x="2967" y="524"/>
                    <a:pt x="2971" y="522"/>
                    <a:pt x="2971" y="521"/>
                  </a:cubicBezTo>
                  <a:cubicBezTo>
                    <a:pt x="2971" y="519"/>
                    <a:pt x="2966" y="517"/>
                    <a:pt x="2959" y="517"/>
                  </a:cubicBezTo>
                  <a:cubicBezTo>
                    <a:pt x="2958" y="516"/>
                    <a:pt x="2957" y="516"/>
                    <a:pt x="2956" y="516"/>
                  </a:cubicBezTo>
                  <a:moveTo>
                    <a:pt x="21" y="515"/>
                  </a:moveTo>
                  <a:cubicBezTo>
                    <a:pt x="19" y="515"/>
                    <a:pt x="17" y="515"/>
                    <a:pt x="13" y="517"/>
                  </a:cubicBezTo>
                  <a:cubicBezTo>
                    <a:pt x="7" y="519"/>
                    <a:pt x="1" y="521"/>
                    <a:pt x="0" y="522"/>
                  </a:cubicBezTo>
                  <a:cubicBezTo>
                    <a:pt x="0" y="523"/>
                    <a:pt x="0" y="523"/>
                    <a:pt x="1" y="523"/>
                  </a:cubicBezTo>
                  <a:cubicBezTo>
                    <a:pt x="3" y="523"/>
                    <a:pt x="5" y="522"/>
                    <a:pt x="8" y="521"/>
                  </a:cubicBezTo>
                  <a:cubicBezTo>
                    <a:pt x="14" y="519"/>
                    <a:pt x="20" y="516"/>
                    <a:pt x="21" y="515"/>
                  </a:cubicBezTo>
                  <a:cubicBezTo>
                    <a:pt x="21" y="515"/>
                    <a:pt x="21" y="515"/>
                    <a:pt x="21" y="515"/>
                  </a:cubicBezTo>
                  <a:moveTo>
                    <a:pt x="3094" y="512"/>
                  </a:moveTo>
                  <a:cubicBezTo>
                    <a:pt x="3093" y="512"/>
                    <a:pt x="3091" y="512"/>
                    <a:pt x="3089" y="512"/>
                  </a:cubicBezTo>
                  <a:cubicBezTo>
                    <a:pt x="3082" y="513"/>
                    <a:pt x="3076" y="515"/>
                    <a:pt x="3076" y="516"/>
                  </a:cubicBezTo>
                  <a:cubicBezTo>
                    <a:pt x="3076" y="518"/>
                    <a:pt x="3079" y="519"/>
                    <a:pt x="3084" y="519"/>
                  </a:cubicBezTo>
                  <a:cubicBezTo>
                    <a:pt x="3085" y="519"/>
                    <a:pt x="3087" y="519"/>
                    <a:pt x="3088" y="519"/>
                  </a:cubicBezTo>
                  <a:cubicBezTo>
                    <a:pt x="3095" y="518"/>
                    <a:pt x="3101" y="515"/>
                    <a:pt x="3101" y="514"/>
                  </a:cubicBezTo>
                  <a:cubicBezTo>
                    <a:pt x="3101" y="512"/>
                    <a:pt x="3098" y="512"/>
                    <a:pt x="3094" y="512"/>
                  </a:cubicBezTo>
                  <a:moveTo>
                    <a:pt x="2891" y="507"/>
                  </a:moveTo>
                  <a:cubicBezTo>
                    <a:pt x="2889" y="507"/>
                    <a:pt x="2887" y="507"/>
                    <a:pt x="2887" y="508"/>
                  </a:cubicBezTo>
                  <a:cubicBezTo>
                    <a:pt x="2887" y="510"/>
                    <a:pt x="2891" y="513"/>
                    <a:pt x="2898" y="515"/>
                  </a:cubicBezTo>
                  <a:cubicBezTo>
                    <a:pt x="2900" y="515"/>
                    <a:pt x="2902" y="515"/>
                    <a:pt x="2904" y="515"/>
                  </a:cubicBezTo>
                  <a:cubicBezTo>
                    <a:pt x="2907" y="515"/>
                    <a:pt x="2909" y="515"/>
                    <a:pt x="2909" y="513"/>
                  </a:cubicBezTo>
                  <a:cubicBezTo>
                    <a:pt x="2909" y="511"/>
                    <a:pt x="2904" y="509"/>
                    <a:pt x="2898" y="508"/>
                  </a:cubicBezTo>
                  <a:cubicBezTo>
                    <a:pt x="2896" y="507"/>
                    <a:pt x="2893" y="507"/>
                    <a:pt x="2891" y="507"/>
                  </a:cubicBezTo>
                  <a:moveTo>
                    <a:pt x="3164" y="502"/>
                  </a:moveTo>
                  <a:cubicBezTo>
                    <a:pt x="3161" y="502"/>
                    <a:pt x="3159" y="502"/>
                    <a:pt x="3155" y="502"/>
                  </a:cubicBezTo>
                  <a:cubicBezTo>
                    <a:pt x="3148" y="504"/>
                    <a:pt x="3143" y="506"/>
                    <a:pt x="3143" y="508"/>
                  </a:cubicBezTo>
                  <a:cubicBezTo>
                    <a:pt x="3142" y="509"/>
                    <a:pt x="3145" y="509"/>
                    <a:pt x="3148" y="509"/>
                  </a:cubicBezTo>
                  <a:cubicBezTo>
                    <a:pt x="3150" y="509"/>
                    <a:pt x="3152" y="509"/>
                    <a:pt x="3155" y="509"/>
                  </a:cubicBezTo>
                  <a:cubicBezTo>
                    <a:pt x="3162" y="507"/>
                    <a:pt x="3168" y="505"/>
                    <a:pt x="3168" y="503"/>
                  </a:cubicBezTo>
                  <a:cubicBezTo>
                    <a:pt x="3168" y="502"/>
                    <a:pt x="3166" y="502"/>
                    <a:pt x="3164" y="502"/>
                  </a:cubicBezTo>
                  <a:moveTo>
                    <a:pt x="74" y="490"/>
                  </a:moveTo>
                  <a:cubicBezTo>
                    <a:pt x="73" y="490"/>
                    <a:pt x="70" y="491"/>
                    <a:pt x="66" y="494"/>
                  </a:cubicBezTo>
                  <a:cubicBezTo>
                    <a:pt x="61" y="496"/>
                    <a:pt x="55" y="499"/>
                    <a:pt x="54" y="501"/>
                  </a:cubicBezTo>
                  <a:cubicBezTo>
                    <a:pt x="54" y="501"/>
                    <a:pt x="54" y="502"/>
                    <a:pt x="55" y="502"/>
                  </a:cubicBezTo>
                  <a:cubicBezTo>
                    <a:pt x="56" y="502"/>
                    <a:pt x="59" y="501"/>
                    <a:pt x="63" y="499"/>
                  </a:cubicBezTo>
                  <a:cubicBezTo>
                    <a:pt x="69" y="496"/>
                    <a:pt x="74" y="492"/>
                    <a:pt x="75" y="491"/>
                  </a:cubicBezTo>
                  <a:cubicBezTo>
                    <a:pt x="75" y="490"/>
                    <a:pt x="75" y="490"/>
                    <a:pt x="74" y="490"/>
                  </a:cubicBezTo>
                  <a:moveTo>
                    <a:pt x="2832" y="489"/>
                  </a:moveTo>
                  <a:cubicBezTo>
                    <a:pt x="2830" y="489"/>
                    <a:pt x="2829" y="489"/>
                    <a:pt x="2829" y="490"/>
                  </a:cubicBezTo>
                  <a:cubicBezTo>
                    <a:pt x="2829" y="492"/>
                    <a:pt x="2834" y="496"/>
                    <a:pt x="2840" y="498"/>
                  </a:cubicBezTo>
                  <a:cubicBezTo>
                    <a:pt x="2843" y="499"/>
                    <a:pt x="2845" y="499"/>
                    <a:pt x="2847" y="499"/>
                  </a:cubicBezTo>
                  <a:cubicBezTo>
                    <a:pt x="2849" y="499"/>
                    <a:pt x="2851" y="499"/>
                    <a:pt x="2851" y="498"/>
                  </a:cubicBezTo>
                  <a:cubicBezTo>
                    <a:pt x="2851" y="496"/>
                    <a:pt x="2846" y="493"/>
                    <a:pt x="2840" y="491"/>
                  </a:cubicBezTo>
                  <a:cubicBezTo>
                    <a:pt x="2837" y="490"/>
                    <a:pt x="2834" y="489"/>
                    <a:pt x="2832" y="489"/>
                  </a:cubicBezTo>
                  <a:moveTo>
                    <a:pt x="3233" y="487"/>
                  </a:moveTo>
                  <a:cubicBezTo>
                    <a:pt x="3231" y="487"/>
                    <a:pt x="3227" y="488"/>
                    <a:pt x="3223" y="489"/>
                  </a:cubicBezTo>
                  <a:cubicBezTo>
                    <a:pt x="3216" y="490"/>
                    <a:pt x="3210" y="493"/>
                    <a:pt x="3210" y="494"/>
                  </a:cubicBezTo>
                  <a:cubicBezTo>
                    <a:pt x="3210" y="495"/>
                    <a:pt x="3211" y="495"/>
                    <a:pt x="3213" y="495"/>
                  </a:cubicBezTo>
                  <a:cubicBezTo>
                    <a:pt x="3215" y="495"/>
                    <a:pt x="3219" y="495"/>
                    <a:pt x="3222" y="494"/>
                  </a:cubicBezTo>
                  <a:cubicBezTo>
                    <a:pt x="3229" y="492"/>
                    <a:pt x="3235" y="489"/>
                    <a:pt x="3235" y="488"/>
                  </a:cubicBezTo>
                  <a:cubicBezTo>
                    <a:pt x="3235" y="488"/>
                    <a:pt x="3234" y="487"/>
                    <a:pt x="3233" y="487"/>
                  </a:cubicBezTo>
                  <a:moveTo>
                    <a:pt x="3302" y="469"/>
                  </a:moveTo>
                  <a:cubicBezTo>
                    <a:pt x="3300" y="469"/>
                    <a:pt x="3296" y="470"/>
                    <a:pt x="3291" y="471"/>
                  </a:cubicBezTo>
                  <a:cubicBezTo>
                    <a:pt x="3284" y="473"/>
                    <a:pt x="3278" y="476"/>
                    <a:pt x="3278" y="477"/>
                  </a:cubicBezTo>
                  <a:cubicBezTo>
                    <a:pt x="3278" y="477"/>
                    <a:pt x="3278" y="477"/>
                    <a:pt x="3279" y="477"/>
                  </a:cubicBezTo>
                  <a:cubicBezTo>
                    <a:pt x="3282" y="477"/>
                    <a:pt x="3286" y="477"/>
                    <a:pt x="3290" y="475"/>
                  </a:cubicBezTo>
                  <a:cubicBezTo>
                    <a:pt x="3297" y="473"/>
                    <a:pt x="3303" y="470"/>
                    <a:pt x="3303" y="469"/>
                  </a:cubicBezTo>
                  <a:cubicBezTo>
                    <a:pt x="3303" y="469"/>
                    <a:pt x="3303" y="469"/>
                    <a:pt x="3302" y="469"/>
                  </a:cubicBezTo>
                  <a:moveTo>
                    <a:pt x="2776" y="465"/>
                  </a:moveTo>
                  <a:cubicBezTo>
                    <a:pt x="2775" y="465"/>
                    <a:pt x="2774" y="465"/>
                    <a:pt x="2774" y="466"/>
                  </a:cubicBezTo>
                  <a:cubicBezTo>
                    <a:pt x="2774" y="467"/>
                    <a:pt x="2779" y="471"/>
                    <a:pt x="2784" y="474"/>
                  </a:cubicBezTo>
                  <a:cubicBezTo>
                    <a:pt x="2788" y="476"/>
                    <a:pt x="2791" y="477"/>
                    <a:pt x="2793" y="477"/>
                  </a:cubicBezTo>
                  <a:cubicBezTo>
                    <a:pt x="2794" y="477"/>
                    <a:pt x="2795" y="476"/>
                    <a:pt x="2795" y="476"/>
                  </a:cubicBezTo>
                  <a:cubicBezTo>
                    <a:pt x="2795" y="474"/>
                    <a:pt x="2791" y="470"/>
                    <a:pt x="2785" y="468"/>
                  </a:cubicBezTo>
                  <a:cubicBezTo>
                    <a:pt x="2781" y="466"/>
                    <a:pt x="2778" y="465"/>
                    <a:pt x="2776" y="465"/>
                  </a:cubicBezTo>
                  <a:moveTo>
                    <a:pt x="127" y="458"/>
                  </a:moveTo>
                  <a:cubicBezTo>
                    <a:pt x="126" y="458"/>
                    <a:pt x="122" y="460"/>
                    <a:pt x="118" y="463"/>
                  </a:cubicBezTo>
                  <a:cubicBezTo>
                    <a:pt x="113" y="466"/>
                    <a:pt x="108" y="470"/>
                    <a:pt x="107" y="471"/>
                  </a:cubicBezTo>
                  <a:cubicBezTo>
                    <a:pt x="107" y="472"/>
                    <a:pt x="107" y="472"/>
                    <a:pt x="108" y="472"/>
                  </a:cubicBezTo>
                  <a:cubicBezTo>
                    <a:pt x="109" y="472"/>
                    <a:pt x="112" y="471"/>
                    <a:pt x="116" y="468"/>
                  </a:cubicBezTo>
                  <a:cubicBezTo>
                    <a:pt x="122" y="464"/>
                    <a:pt x="126" y="460"/>
                    <a:pt x="127" y="458"/>
                  </a:cubicBezTo>
                  <a:cubicBezTo>
                    <a:pt x="127" y="458"/>
                    <a:pt x="127" y="458"/>
                    <a:pt x="127" y="458"/>
                  </a:cubicBezTo>
                  <a:moveTo>
                    <a:pt x="3371" y="447"/>
                  </a:moveTo>
                  <a:cubicBezTo>
                    <a:pt x="3370" y="447"/>
                    <a:pt x="3365" y="448"/>
                    <a:pt x="3359" y="450"/>
                  </a:cubicBezTo>
                  <a:cubicBezTo>
                    <a:pt x="3352" y="453"/>
                    <a:pt x="3346" y="455"/>
                    <a:pt x="3346" y="456"/>
                  </a:cubicBezTo>
                  <a:cubicBezTo>
                    <a:pt x="3346" y="456"/>
                    <a:pt x="3346" y="456"/>
                    <a:pt x="3347" y="456"/>
                  </a:cubicBezTo>
                  <a:cubicBezTo>
                    <a:pt x="3348" y="456"/>
                    <a:pt x="3353" y="455"/>
                    <a:pt x="3359" y="453"/>
                  </a:cubicBezTo>
                  <a:cubicBezTo>
                    <a:pt x="3366" y="451"/>
                    <a:pt x="3372" y="448"/>
                    <a:pt x="3372" y="447"/>
                  </a:cubicBezTo>
                  <a:cubicBezTo>
                    <a:pt x="3372" y="447"/>
                    <a:pt x="3372" y="447"/>
                    <a:pt x="3371" y="447"/>
                  </a:cubicBezTo>
                  <a:moveTo>
                    <a:pt x="2722" y="435"/>
                  </a:moveTo>
                  <a:cubicBezTo>
                    <a:pt x="2722" y="435"/>
                    <a:pt x="2721" y="435"/>
                    <a:pt x="2721" y="436"/>
                  </a:cubicBezTo>
                  <a:cubicBezTo>
                    <a:pt x="2721" y="437"/>
                    <a:pt x="2726" y="441"/>
                    <a:pt x="2731" y="445"/>
                  </a:cubicBezTo>
                  <a:cubicBezTo>
                    <a:pt x="2735" y="447"/>
                    <a:pt x="2738" y="448"/>
                    <a:pt x="2740" y="448"/>
                  </a:cubicBezTo>
                  <a:cubicBezTo>
                    <a:pt x="2741" y="448"/>
                    <a:pt x="2741" y="448"/>
                    <a:pt x="2741" y="447"/>
                  </a:cubicBezTo>
                  <a:cubicBezTo>
                    <a:pt x="2741" y="446"/>
                    <a:pt x="2737" y="442"/>
                    <a:pt x="2732" y="439"/>
                  </a:cubicBezTo>
                  <a:cubicBezTo>
                    <a:pt x="2728" y="437"/>
                    <a:pt x="2724" y="435"/>
                    <a:pt x="2722" y="435"/>
                  </a:cubicBezTo>
                  <a:moveTo>
                    <a:pt x="3440" y="421"/>
                  </a:moveTo>
                  <a:cubicBezTo>
                    <a:pt x="3440" y="421"/>
                    <a:pt x="3434" y="423"/>
                    <a:pt x="3428" y="426"/>
                  </a:cubicBezTo>
                  <a:cubicBezTo>
                    <a:pt x="3421" y="428"/>
                    <a:pt x="3415" y="431"/>
                    <a:pt x="3415" y="431"/>
                  </a:cubicBezTo>
                  <a:cubicBezTo>
                    <a:pt x="3415" y="431"/>
                    <a:pt x="3415" y="431"/>
                    <a:pt x="3415" y="431"/>
                  </a:cubicBezTo>
                  <a:cubicBezTo>
                    <a:pt x="3416" y="431"/>
                    <a:pt x="3421" y="430"/>
                    <a:pt x="3427" y="427"/>
                  </a:cubicBezTo>
                  <a:cubicBezTo>
                    <a:pt x="3434" y="425"/>
                    <a:pt x="3440" y="422"/>
                    <a:pt x="3440" y="421"/>
                  </a:cubicBezTo>
                  <a:cubicBezTo>
                    <a:pt x="3441" y="421"/>
                    <a:pt x="3440" y="421"/>
                    <a:pt x="3440" y="421"/>
                  </a:cubicBezTo>
                  <a:moveTo>
                    <a:pt x="178" y="420"/>
                  </a:moveTo>
                  <a:cubicBezTo>
                    <a:pt x="177" y="420"/>
                    <a:pt x="174" y="422"/>
                    <a:pt x="169" y="425"/>
                  </a:cubicBezTo>
                  <a:cubicBezTo>
                    <a:pt x="164" y="430"/>
                    <a:pt x="159" y="434"/>
                    <a:pt x="159" y="435"/>
                  </a:cubicBezTo>
                  <a:cubicBezTo>
                    <a:pt x="159" y="436"/>
                    <a:pt x="159" y="436"/>
                    <a:pt x="159" y="436"/>
                  </a:cubicBezTo>
                  <a:cubicBezTo>
                    <a:pt x="160" y="436"/>
                    <a:pt x="164" y="434"/>
                    <a:pt x="168" y="431"/>
                  </a:cubicBezTo>
                  <a:cubicBezTo>
                    <a:pt x="173" y="426"/>
                    <a:pt x="178" y="421"/>
                    <a:pt x="178" y="420"/>
                  </a:cubicBezTo>
                  <a:cubicBezTo>
                    <a:pt x="178" y="420"/>
                    <a:pt x="178" y="420"/>
                    <a:pt x="178" y="420"/>
                  </a:cubicBezTo>
                  <a:moveTo>
                    <a:pt x="2671" y="401"/>
                  </a:moveTo>
                  <a:cubicBezTo>
                    <a:pt x="2670" y="401"/>
                    <a:pt x="2670" y="401"/>
                    <a:pt x="2670" y="402"/>
                  </a:cubicBezTo>
                  <a:cubicBezTo>
                    <a:pt x="2670" y="403"/>
                    <a:pt x="2674" y="407"/>
                    <a:pt x="2679" y="411"/>
                  </a:cubicBezTo>
                  <a:cubicBezTo>
                    <a:pt x="2683" y="414"/>
                    <a:pt x="2687" y="415"/>
                    <a:pt x="2688" y="415"/>
                  </a:cubicBezTo>
                  <a:cubicBezTo>
                    <a:pt x="2689" y="415"/>
                    <a:pt x="2689" y="415"/>
                    <a:pt x="2689" y="415"/>
                  </a:cubicBezTo>
                  <a:cubicBezTo>
                    <a:pt x="2689" y="413"/>
                    <a:pt x="2685" y="410"/>
                    <a:pt x="2680" y="406"/>
                  </a:cubicBezTo>
                  <a:cubicBezTo>
                    <a:pt x="2676" y="403"/>
                    <a:pt x="2672" y="401"/>
                    <a:pt x="2671" y="401"/>
                  </a:cubicBezTo>
                  <a:moveTo>
                    <a:pt x="3509" y="393"/>
                  </a:moveTo>
                  <a:cubicBezTo>
                    <a:pt x="3509" y="393"/>
                    <a:pt x="3503" y="395"/>
                    <a:pt x="3496" y="398"/>
                  </a:cubicBezTo>
                  <a:cubicBezTo>
                    <a:pt x="3489" y="401"/>
                    <a:pt x="3483" y="404"/>
                    <a:pt x="3483" y="404"/>
                  </a:cubicBezTo>
                  <a:cubicBezTo>
                    <a:pt x="3483" y="404"/>
                    <a:pt x="3483" y="404"/>
                    <a:pt x="3483" y="404"/>
                  </a:cubicBezTo>
                  <a:cubicBezTo>
                    <a:pt x="3484" y="404"/>
                    <a:pt x="3489" y="402"/>
                    <a:pt x="3496" y="399"/>
                  </a:cubicBezTo>
                  <a:cubicBezTo>
                    <a:pt x="3503" y="396"/>
                    <a:pt x="3509" y="393"/>
                    <a:pt x="3509" y="393"/>
                  </a:cubicBezTo>
                  <a:cubicBezTo>
                    <a:pt x="3509" y="393"/>
                    <a:pt x="3509" y="393"/>
                    <a:pt x="3509" y="393"/>
                  </a:cubicBezTo>
                  <a:moveTo>
                    <a:pt x="229" y="377"/>
                  </a:moveTo>
                  <a:cubicBezTo>
                    <a:pt x="228" y="377"/>
                    <a:pt x="224" y="379"/>
                    <a:pt x="220" y="383"/>
                  </a:cubicBezTo>
                  <a:cubicBezTo>
                    <a:pt x="214" y="388"/>
                    <a:pt x="210" y="392"/>
                    <a:pt x="210" y="394"/>
                  </a:cubicBezTo>
                  <a:cubicBezTo>
                    <a:pt x="210" y="394"/>
                    <a:pt x="210" y="394"/>
                    <a:pt x="210" y="394"/>
                  </a:cubicBezTo>
                  <a:cubicBezTo>
                    <a:pt x="211" y="394"/>
                    <a:pt x="215" y="392"/>
                    <a:pt x="219" y="388"/>
                  </a:cubicBezTo>
                  <a:cubicBezTo>
                    <a:pt x="224" y="383"/>
                    <a:pt x="229" y="378"/>
                    <a:pt x="229" y="377"/>
                  </a:cubicBezTo>
                  <a:cubicBezTo>
                    <a:pt x="229" y="377"/>
                    <a:pt x="229" y="377"/>
                    <a:pt x="229" y="377"/>
                  </a:cubicBezTo>
                  <a:moveTo>
                    <a:pt x="2620" y="364"/>
                  </a:moveTo>
                  <a:cubicBezTo>
                    <a:pt x="2620" y="364"/>
                    <a:pt x="2620" y="365"/>
                    <a:pt x="2620" y="365"/>
                  </a:cubicBezTo>
                  <a:cubicBezTo>
                    <a:pt x="2619" y="366"/>
                    <a:pt x="2624" y="370"/>
                    <a:pt x="2629" y="374"/>
                  </a:cubicBezTo>
                  <a:cubicBezTo>
                    <a:pt x="2633" y="378"/>
                    <a:pt x="2637" y="379"/>
                    <a:pt x="2638" y="379"/>
                  </a:cubicBezTo>
                  <a:cubicBezTo>
                    <a:pt x="2638" y="379"/>
                    <a:pt x="2639" y="379"/>
                    <a:pt x="2639" y="379"/>
                  </a:cubicBezTo>
                  <a:cubicBezTo>
                    <a:pt x="2639" y="378"/>
                    <a:pt x="2635" y="374"/>
                    <a:pt x="2629" y="370"/>
                  </a:cubicBezTo>
                  <a:cubicBezTo>
                    <a:pt x="2625" y="367"/>
                    <a:pt x="2621" y="364"/>
                    <a:pt x="2620" y="364"/>
                  </a:cubicBezTo>
                  <a:moveTo>
                    <a:pt x="3577" y="362"/>
                  </a:moveTo>
                  <a:cubicBezTo>
                    <a:pt x="3577" y="362"/>
                    <a:pt x="3571" y="364"/>
                    <a:pt x="3564" y="368"/>
                  </a:cubicBezTo>
                  <a:cubicBezTo>
                    <a:pt x="3562" y="369"/>
                    <a:pt x="3560" y="370"/>
                    <a:pt x="3558" y="371"/>
                  </a:cubicBezTo>
                  <a:cubicBezTo>
                    <a:pt x="3554" y="372"/>
                    <a:pt x="3552" y="374"/>
                    <a:pt x="3552" y="374"/>
                  </a:cubicBezTo>
                  <a:cubicBezTo>
                    <a:pt x="3552" y="374"/>
                    <a:pt x="3552" y="374"/>
                    <a:pt x="3552" y="374"/>
                  </a:cubicBezTo>
                  <a:cubicBezTo>
                    <a:pt x="3552" y="374"/>
                    <a:pt x="3555" y="372"/>
                    <a:pt x="3559" y="371"/>
                  </a:cubicBezTo>
                  <a:cubicBezTo>
                    <a:pt x="3560" y="370"/>
                    <a:pt x="3563" y="369"/>
                    <a:pt x="3565" y="368"/>
                  </a:cubicBezTo>
                  <a:cubicBezTo>
                    <a:pt x="3572" y="365"/>
                    <a:pt x="3578" y="362"/>
                    <a:pt x="3578" y="362"/>
                  </a:cubicBezTo>
                  <a:cubicBezTo>
                    <a:pt x="3578" y="362"/>
                    <a:pt x="3577" y="362"/>
                    <a:pt x="3577" y="362"/>
                  </a:cubicBezTo>
                  <a:moveTo>
                    <a:pt x="279" y="330"/>
                  </a:moveTo>
                  <a:cubicBezTo>
                    <a:pt x="278" y="330"/>
                    <a:pt x="274" y="333"/>
                    <a:pt x="270" y="337"/>
                  </a:cubicBezTo>
                  <a:cubicBezTo>
                    <a:pt x="264" y="342"/>
                    <a:pt x="260" y="347"/>
                    <a:pt x="260" y="348"/>
                  </a:cubicBezTo>
                  <a:cubicBezTo>
                    <a:pt x="260" y="349"/>
                    <a:pt x="260" y="349"/>
                    <a:pt x="261" y="349"/>
                  </a:cubicBezTo>
                  <a:cubicBezTo>
                    <a:pt x="262" y="349"/>
                    <a:pt x="265" y="346"/>
                    <a:pt x="270" y="342"/>
                  </a:cubicBezTo>
                  <a:cubicBezTo>
                    <a:pt x="275" y="337"/>
                    <a:pt x="279" y="332"/>
                    <a:pt x="279" y="330"/>
                  </a:cubicBezTo>
                  <a:cubicBezTo>
                    <a:pt x="279" y="330"/>
                    <a:pt x="279" y="330"/>
                    <a:pt x="279" y="330"/>
                  </a:cubicBezTo>
                  <a:moveTo>
                    <a:pt x="3645" y="328"/>
                  </a:moveTo>
                  <a:cubicBezTo>
                    <a:pt x="3645" y="328"/>
                    <a:pt x="3639" y="331"/>
                    <a:pt x="3632" y="334"/>
                  </a:cubicBezTo>
                  <a:cubicBezTo>
                    <a:pt x="3625" y="338"/>
                    <a:pt x="3620" y="341"/>
                    <a:pt x="3620" y="341"/>
                  </a:cubicBezTo>
                  <a:cubicBezTo>
                    <a:pt x="3620" y="341"/>
                    <a:pt x="3620" y="341"/>
                    <a:pt x="3620" y="341"/>
                  </a:cubicBezTo>
                  <a:cubicBezTo>
                    <a:pt x="3620" y="341"/>
                    <a:pt x="3626" y="338"/>
                    <a:pt x="3633" y="335"/>
                  </a:cubicBezTo>
                  <a:cubicBezTo>
                    <a:pt x="3640" y="332"/>
                    <a:pt x="3646" y="328"/>
                    <a:pt x="3646" y="328"/>
                  </a:cubicBezTo>
                  <a:cubicBezTo>
                    <a:pt x="3646" y="328"/>
                    <a:pt x="3646" y="328"/>
                    <a:pt x="3645" y="328"/>
                  </a:cubicBezTo>
                  <a:moveTo>
                    <a:pt x="2570" y="326"/>
                  </a:moveTo>
                  <a:cubicBezTo>
                    <a:pt x="2570" y="326"/>
                    <a:pt x="2570" y="326"/>
                    <a:pt x="2570" y="326"/>
                  </a:cubicBezTo>
                  <a:cubicBezTo>
                    <a:pt x="2570" y="327"/>
                    <a:pt x="2574" y="332"/>
                    <a:pt x="2579" y="336"/>
                  </a:cubicBezTo>
                  <a:cubicBezTo>
                    <a:pt x="2583" y="339"/>
                    <a:pt x="2587" y="341"/>
                    <a:pt x="2588" y="341"/>
                  </a:cubicBezTo>
                  <a:cubicBezTo>
                    <a:pt x="2589" y="341"/>
                    <a:pt x="2589" y="341"/>
                    <a:pt x="2589" y="341"/>
                  </a:cubicBezTo>
                  <a:cubicBezTo>
                    <a:pt x="2589" y="340"/>
                    <a:pt x="2585" y="336"/>
                    <a:pt x="2580" y="332"/>
                  </a:cubicBezTo>
                  <a:cubicBezTo>
                    <a:pt x="2575" y="329"/>
                    <a:pt x="2571" y="326"/>
                    <a:pt x="2570" y="326"/>
                  </a:cubicBezTo>
                  <a:moveTo>
                    <a:pt x="3713" y="293"/>
                  </a:moveTo>
                  <a:cubicBezTo>
                    <a:pt x="3712" y="293"/>
                    <a:pt x="3707" y="296"/>
                    <a:pt x="3700" y="299"/>
                  </a:cubicBezTo>
                  <a:cubicBezTo>
                    <a:pt x="3693" y="303"/>
                    <a:pt x="3687" y="306"/>
                    <a:pt x="3687" y="306"/>
                  </a:cubicBezTo>
                  <a:cubicBezTo>
                    <a:pt x="3687" y="306"/>
                    <a:pt x="3688" y="306"/>
                    <a:pt x="3688" y="306"/>
                  </a:cubicBezTo>
                  <a:cubicBezTo>
                    <a:pt x="3688" y="306"/>
                    <a:pt x="3694" y="304"/>
                    <a:pt x="3701" y="300"/>
                  </a:cubicBezTo>
                  <a:cubicBezTo>
                    <a:pt x="3708" y="296"/>
                    <a:pt x="3713" y="293"/>
                    <a:pt x="3713" y="293"/>
                  </a:cubicBezTo>
                  <a:cubicBezTo>
                    <a:pt x="3713" y="293"/>
                    <a:pt x="3713" y="293"/>
                    <a:pt x="3713" y="293"/>
                  </a:cubicBezTo>
                  <a:moveTo>
                    <a:pt x="2521" y="287"/>
                  </a:moveTo>
                  <a:cubicBezTo>
                    <a:pt x="2520" y="287"/>
                    <a:pt x="2520" y="287"/>
                    <a:pt x="2520" y="288"/>
                  </a:cubicBezTo>
                  <a:cubicBezTo>
                    <a:pt x="2520" y="289"/>
                    <a:pt x="2524" y="293"/>
                    <a:pt x="2530" y="297"/>
                  </a:cubicBezTo>
                  <a:cubicBezTo>
                    <a:pt x="2534" y="300"/>
                    <a:pt x="2538" y="302"/>
                    <a:pt x="2539" y="302"/>
                  </a:cubicBezTo>
                  <a:cubicBezTo>
                    <a:pt x="2539" y="302"/>
                    <a:pt x="2539" y="302"/>
                    <a:pt x="2539" y="302"/>
                  </a:cubicBezTo>
                  <a:cubicBezTo>
                    <a:pt x="2539" y="301"/>
                    <a:pt x="2535" y="297"/>
                    <a:pt x="2530" y="293"/>
                  </a:cubicBezTo>
                  <a:cubicBezTo>
                    <a:pt x="2526" y="290"/>
                    <a:pt x="2522" y="287"/>
                    <a:pt x="2521" y="287"/>
                  </a:cubicBezTo>
                  <a:moveTo>
                    <a:pt x="329" y="282"/>
                  </a:moveTo>
                  <a:cubicBezTo>
                    <a:pt x="328" y="282"/>
                    <a:pt x="324" y="285"/>
                    <a:pt x="320" y="290"/>
                  </a:cubicBezTo>
                  <a:cubicBezTo>
                    <a:pt x="314" y="295"/>
                    <a:pt x="310" y="299"/>
                    <a:pt x="310" y="301"/>
                  </a:cubicBezTo>
                  <a:cubicBezTo>
                    <a:pt x="310" y="301"/>
                    <a:pt x="311" y="301"/>
                    <a:pt x="311" y="301"/>
                  </a:cubicBezTo>
                  <a:cubicBezTo>
                    <a:pt x="312" y="301"/>
                    <a:pt x="316" y="298"/>
                    <a:pt x="320" y="294"/>
                  </a:cubicBezTo>
                  <a:cubicBezTo>
                    <a:pt x="326" y="289"/>
                    <a:pt x="330" y="283"/>
                    <a:pt x="329" y="282"/>
                  </a:cubicBezTo>
                  <a:cubicBezTo>
                    <a:pt x="329" y="282"/>
                    <a:pt x="329" y="282"/>
                    <a:pt x="329" y="282"/>
                  </a:cubicBezTo>
                  <a:moveTo>
                    <a:pt x="4993" y="258"/>
                  </a:moveTo>
                  <a:cubicBezTo>
                    <a:pt x="4986" y="258"/>
                    <a:pt x="4979" y="272"/>
                    <a:pt x="4976" y="289"/>
                  </a:cubicBezTo>
                  <a:cubicBezTo>
                    <a:pt x="4973" y="307"/>
                    <a:pt x="4976" y="323"/>
                    <a:pt x="4983" y="324"/>
                  </a:cubicBezTo>
                  <a:cubicBezTo>
                    <a:pt x="4983" y="324"/>
                    <a:pt x="4984" y="324"/>
                    <a:pt x="4984" y="324"/>
                  </a:cubicBezTo>
                  <a:cubicBezTo>
                    <a:pt x="4991" y="324"/>
                    <a:pt x="4998" y="311"/>
                    <a:pt x="5001" y="294"/>
                  </a:cubicBezTo>
                  <a:cubicBezTo>
                    <a:pt x="5004" y="275"/>
                    <a:pt x="5000" y="259"/>
                    <a:pt x="4994" y="258"/>
                  </a:cubicBezTo>
                  <a:cubicBezTo>
                    <a:pt x="4993" y="258"/>
                    <a:pt x="4993" y="258"/>
                    <a:pt x="4993" y="258"/>
                  </a:cubicBezTo>
                  <a:moveTo>
                    <a:pt x="3779" y="256"/>
                  </a:moveTo>
                  <a:cubicBezTo>
                    <a:pt x="3779" y="256"/>
                    <a:pt x="3773" y="259"/>
                    <a:pt x="3767" y="263"/>
                  </a:cubicBezTo>
                  <a:cubicBezTo>
                    <a:pt x="3760" y="266"/>
                    <a:pt x="3754" y="270"/>
                    <a:pt x="3754" y="270"/>
                  </a:cubicBezTo>
                  <a:cubicBezTo>
                    <a:pt x="3754" y="270"/>
                    <a:pt x="3754" y="270"/>
                    <a:pt x="3754" y="270"/>
                  </a:cubicBezTo>
                  <a:cubicBezTo>
                    <a:pt x="3755" y="270"/>
                    <a:pt x="3761" y="267"/>
                    <a:pt x="3767" y="263"/>
                  </a:cubicBezTo>
                  <a:cubicBezTo>
                    <a:pt x="3774" y="259"/>
                    <a:pt x="3780" y="256"/>
                    <a:pt x="3779" y="256"/>
                  </a:cubicBezTo>
                  <a:cubicBezTo>
                    <a:pt x="3779" y="256"/>
                    <a:pt x="3779" y="256"/>
                    <a:pt x="3779" y="256"/>
                  </a:cubicBezTo>
                  <a:moveTo>
                    <a:pt x="2471" y="250"/>
                  </a:moveTo>
                  <a:cubicBezTo>
                    <a:pt x="2471" y="250"/>
                    <a:pt x="2471" y="250"/>
                    <a:pt x="2471" y="250"/>
                  </a:cubicBezTo>
                  <a:cubicBezTo>
                    <a:pt x="2470" y="250"/>
                    <a:pt x="2474" y="254"/>
                    <a:pt x="2480" y="258"/>
                  </a:cubicBezTo>
                  <a:cubicBezTo>
                    <a:pt x="2484" y="262"/>
                    <a:pt x="2488" y="264"/>
                    <a:pt x="2489" y="264"/>
                  </a:cubicBezTo>
                  <a:cubicBezTo>
                    <a:pt x="2489" y="264"/>
                    <a:pt x="2489" y="264"/>
                    <a:pt x="2489" y="264"/>
                  </a:cubicBezTo>
                  <a:cubicBezTo>
                    <a:pt x="2490" y="263"/>
                    <a:pt x="2485" y="259"/>
                    <a:pt x="2480" y="256"/>
                  </a:cubicBezTo>
                  <a:cubicBezTo>
                    <a:pt x="2476" y="252"/>
                    <a:pt x="2472" y="250"/>
                    <a:pt x="2471" y="250"/>
                  </a:cubicBezTo>
                  <a:moveTo>
                    <a:pt x="4926" y="245"/>
                  </a:moveTo>
                  <a:cubicBezTo>
                    <a:pt x="4919" y="245"/>
                    <a:pt x="4912" y="257"/>
                    <a:pt x="4910" y="274"/>
                  </a:cubicBezTo>
                  <a:cubicBezTo>
                    <a:pt x="4907" y="291"/>
                    <a:pt x="4910" y="307"/>
                    <a:pt x="4917" y="309"/>
                  </a:cubicBezTo>
                  <a:cubicBezTo>
                    <a:pt x="4918" y="309"/>
                    <a:pt x="4918" y="309"/>
                    <a:pt x="4919" y="309"/>
                  </a:cubicBezTo>
                  <a:cubicBezTo>
                    <a:pt x="4925" y="309"/>
                    <a:pt x="4932" y="297"/>
                    <a:pt x="4935" y="280"/>
                  </a:cubicBezTo>
                  <a:cubicBezTo>
                    <a:pt x="4937" y="263"/>
                    <a:pt x="4934" y="247"/>
                    <a:pt x="4927" y="245"/>
                  </a:cubicBezTo>
                  <a:cubicBezTo>
                    <a:pt x="4927" y="245"/>
                    <a:pt x="4926" y="245"/>
                    <a:pt x="4926" y="245"/>
                  </a:cubicBezTo>
                  <a:moveTo>
                    <a:pt x="380" y="233"/>
                  </a:moveTo>
                  <a:cubicBezTo>
                    <a:pt x="379" y="233"/>
                    <a:pt x="375" y="237"/>
                    <a:pt x="370" y="241"/>
                  </a:cubicBezTo>
                  <a:cubicBezTo>
                    <a:pt x="365" y="246"/>
                    <a:pt x="361" y="251"/>
                    <a:pt x="361" y="252"/>
                  </a:cubicBezTo>
                  <a:cubicBezTo>
                    <a:pt x="361" y="252"/>
                    <a:pt x="361" y="252"/>
                    <a:pt x="361" y="252"/>
                  </a:cubicBezTo>
                  <a:cubicBezTo>
                    <a:pt x="362" y="252"/>
                    <a:pt x="366" y="249"/>
                    <a:pt x="371" y="245"/>
                  </a:cubicBezTo>
                  <a:cubicBezTo>
                    <a:pt x="376" y="239"/>
                    <a:pt x="380" y="234"/>
                    <a:pt x="380" y="233"/>
                  </a:cubicBezTo>
                  <a:cubicBezTo>
                    <a:pt x="380" y="233"/>
                    <a:pt x="380" y="233"/>
                    <a:pt x="380" y="233"/>
                  </a:cubicBezTo>
                  <a:moveTo>
                    <a:pt x="4858" y="227"/>
                  </a:moveTo>
                  <a:cubicBezTo>
                    <a:pt x="4851" y="227"/>
                    <a:pt x="4845" y="238"/>
                    <a:pt x="4842" y="254"/>
                  </a:cubicBezTo>
                  <a:cubicBezTo>
                    <a:pt x="4840" y="271"/>
                    <a:pt x="4844" y="286"/>
                    <a:pt x="4851" y="288"/>
                  </a:cubicBezTo>
                  <a:cubicBezTo>
                    <a:pt x="4851" y="288"/>
                    <a:pt x="4852" y="288"/>
                    <a:pt x="4853" y="288"/>
                  </a:cubicBezTo>
                  <a:cubicBezTo>
                    <a:pt x="4859" y="288"/>
                    <a:pt x="4866" y="277"/>
                    <a:pt x="4868" y="262"/>
                  </a:cubicBezTo>
                  <a:cubicBezTo>
                    <a:pt x="4870" y="245"/>
                    <a:pt x="4867" y="229"/>
                    <a:pt x="4860" y="227"/>
                  </a:cubicBezTo>
                  <a:cubicBezTo>
                    <a:pt x="4859" y="227"/>
                    <a:pt x="4859" y="227"/>
                    <a:pt x="4858" y="227"/>
                  </a:cubicBezTo>
                  <a:moveTo>
                    <a:pt x="3845" y="217"/>
                  </a:moveTo>
                  <a:cubicBezTo>
                    <a:pt x="3845" y="217"/>
                    <a:pt x="3844" y="218"/>
                    <a:pt x="3844" y="218"/>
                  </a:cubicBezTo>
                  <a:cubicBezTo>
                    <a:pt x="3841" y="219"/>
                    <a:pt x="3837" y="222"/>
                    <a:pt x="3832" y="225"/>
                  </a:cubicBezTo>
                  <a:cubicBezTo>
                    <a:pt x="3831" y="226"/>
                    <a:pt x="3829" y="227"/>
                    <a:pt x="3827" y="228"/>
                  </a:cubicBezTo>
                  <a:cubicBezTo>
                    <a:pt x="3823" y="230"/>
                    <a:pt x="3820" y="232"/>
                    <a:pt x="3820" y="232"/>
                  </a:cubicBezTo>
                  <a:cubicBezTo>
                    <a:pt x="3820" y="232"/>
                    <a:pt x="3820" y="232"/>
                    <a:pt x="3820" y="232"/>
                  </a:cubicBezTo>
                  <a:cubicBezTo>
                    <a:pt x="3820" y="232"/>
                    <a:pt x="3823" y="230"/>
                    <a:pt x="3827" y="228"/>
                  </a:cubicBezTo>
                  <a:cubicBezTo>
                    <a:pt x="3829" y="227"/>
                    <a:pt x="3831" y="226"/>
                    <a:pt x="3833" y="225"/>
                  </a:cubicBezTo>
                  <a:cubicBezTo>
                    <a:pt x="3838" y="222"/>
                    <a:pt x="3842" y="219"/>
                    <a:pt x="3844" y="218"/>
                  </a:cubicBezTo>
                  <a:cubicBezTo>
                    <a:pt x="3844" y="218"/>
                    <a:pt x="3845" y="217"/>
                    <a:pt x="3845" y="217"/>
                  </a:cubicBezTo>
                  <a:moveTo>
                    <a:pt x="3845" y="217"/>
                  </a:moveTo>
                  <a:cubicBezTo>
                    <a:pt x="3845" y="217"/>
                    <a:pt x="3845" y="217"/>
                    <a:pt x="3845" y="217"/>
                  </a:cubicBezTo>
                  <a:cubicBezTo>
                    <a:pt x="3845" y="217"/>
                    <a:pt x="3845" y="217"/>
                    <a:pt x="3845" y="217"/>
                  </a:cubicBezTo>
                  <a:cubicBezTo>
                    <a:pt x="3845" y="217"/>
                    <a:pt x="3845" y="217"/>
                    <a:pt x="3845" y="217"/>
                  </a:cubicBezTo>
                  <a:moveTo>
                    <a:pt x="2420" y="214"/>
                  </a:moveTo>
                  <a:cubicBezTo>
                    <a:pt x="2420" y="214"/>
                    <a:pt x="2420" y="214"/>
                    <a:pt x="2420" y="214"/>
                  </a:cubicBezTo>
                  <a:cubicBezTo>
                    <a:pt x="2420" y="214"/>
                    <a:pt x="2424" y="218"/>
                    <a:pt x="2429" y="222"/>
                  </a:cubicBezTo>
                  <a:cubicBezTo>
                    <a:pt x="2434" y="225"/>
                    <a:pt x="2438" y="227"/>
                    <a:pt x="2439" y="227"/>
                  </a:cubicBezTo>
                  <a:cubicBezTo>
                    <a:pt x="2439" y="227"/>
                    <a:pt x="2439" y="227"/>
                    <a:pt x="2439" y="227"/>
                  </a:cubicBezTo>
                  <a:cubicBezTo>
                    <a:pt x="2439" y="226"/>
                    <a:pt x="2435" y="223"/>
                    <a:pt x="2430" y="219"/>
                  </a:cubicBezTo>
                  <a:cubicBezTo>
                    <a:pt x="2425" y="216"/>
                    <a:pt x="2421" y="214"/>
                    <a:pt x="2420" y="214"/>
                  </a:cubicBezTo>
                  <a:moveTo>
                    <a:pt x="4789" y="206"/>
                  </a:moveTo>
                  <a:cubicBezTo>
                    <a:pt x="4783" y="206"/>
                    <a:pt x="4776" y="216"/>
                    <a:pt x="4774" y="230"/>
                  </a:cubicBezTo>
                  <a:cubicBezTo>
                    <a:pt x="4772" y="246"/>
                    <a:pt x="4776" y="261"/>
                    <a:pt x="4783" y="263"/>
                  </a:cubicBezTo>
                  <a:cubicBezTo>
                    <a:pt x="4784" y="264"/>
                    <a:pt x="4785" y="264"/>
                    <a:pt x="4786" y="264"/>
                  </a:cubicBezTo>
                  <a:cubicBezTo>
                    <a:pt x="4792" y="264"/>
                    <a:pt x="4798" y="254"/>
                    <a:pt x="4800" y="240"/>
                  </a:cubicBezTo>
                  <a:cubicBezTo>
                    <a:pt x="4802" y="223"/>
                    <a:pt x="4798" y="208"/>
                    <a:pt x="4791" y="206"/>
                  </a:cubicBezTo>
                  <a:cubicBezTo>
                    <a:pt x="4791" y="206"/>
                    <a:pt x="4790" y="206"/>
                    <a:pt x="4789" y="206"/>
                  </a:cubicBezTo>
                  <a:moveTo>
                    <a:pt x="431" y="186"/>
                  </a:moveTo>
                  <a:cubicBezTo>
                    <a:pt x="430" y="186"/>
                    <a:pt x="426" y="189"/>
                    <a:pt x="421" y="193"/>
                  </a:cubicBezTo>
                  <a:cubicBezTo>
                    <a:pt x="415" y="198"/>
                    <a:pt x="411" y="203"/>
                    <a:pt x="412" y="204"/>
                  </a:cubicBezTo>
                  <a:cubicBezTo>
                    <a:pt x="412" y="204"/>
                    <a:pt x="412" y="204"/>
                    <a:pt x="412" y="204"/>
                  </a:cubicBezTo>
                  <a:cubicBezTo>
                    <a:pt x="413" y="204"/>
                    <a:pt x="417" y="201"/>
                    <a:pt x="422" y="196"/>
                  </a:cubicBezTo>
                  <a:cubicBezTo>
                    <a:pt x="428" y="191"/>
                    <a:pt x="432" y="186"/>
                    <a:pt x="431" y="186"/>
                  </a:cubicBezTo>
                  <a:cubicBezTo>
                    <a:pt x="431" y="186"/>
                    <a:pt x="431" y="186"/>
                    <a:pt x="431" y="186"/>
                  </a:cubicBezTo>
                  <a:moveTo>
                    <a:pt x="4720" y="182"/>
                  </a:moveTo>
                  <a:cubicBezTo>
                    <a:pt x="4714" y="182"/>
                    <a:pt x="4708" y="191"/>
                    <a:pt x="4706" y="205"/>
                  </a:cubicBezTo>
                  <a:cubicBezTo>
                    <a:pt x="4704" y="219"/>
                    <a:pt x="4709" y="233"/>
                    <a:pt x="4716" y="236"/>
                  </a:cubicBezTo>
                  <a:cubicBezTo>
                    <a:pt x="4717" y="236"/>
                    <a:pt x="4718" y="237"/>
                    <a:pt x="4718" y="237"/>
                  </a:cubicBezTo>
                  <a:cubicBezTo>
                    <a:pt x="4725" y="237"/>
                    <a:pt x="4730" y="228"/>
                    <a:pt x="4732" y="215"/>
                  </a:cubicBezTo>
                  <a:cubicBezTo>
                    <a:pt x="4734" y="199"/>
                    <a:pt x="4730" y="185"/>
                    <a:pt x="4722" y="183"/>
                  </a:cubicBezTo>
                  <a:cubicBezTo>
                    <a:pt x="4722" y="182"/>
                    <a:pt x="4721" y="182"/>
                    <a:pt x="4720" y="182"/>
                  </a:cubicBezTo>
                  <a:moveTo>
                    <a:pt x="2368" y="181"/>
                  </a:moveTo>
                  <a:cubicBezTo>
                    <a:pt x="2368" y="181"/>
                    <a:pt x="2368" y="181"/>
                    <a:pt x="2368" y="181"/>
                  </a:cubicBezTo>
                  <a:cubicBezTo>
                    <a:pt x="2368" y="182"/>
                    <a:pt x="2372" y="185"/>
                    <a:pt x="2378" y="188"/>
                  </a:cubicBezTo>
                  <a:cubicBezTo>
                    <a:pt x="2383" y="191"/>
                    <a:pt x="2387" y="193"/>
                    <a:pt x="2388" y="193"/>
                  </a:cubicBezTo>
                  <a:cubicBezTo>
                    <a:pt x="2388" y="193"/>
                    <a:pt x="2388" y="193"/>
                    <a:pt x="2388" y="193"/>
                  </a:cubicBezTo>
                  <a:cubicBezTo>
                    <a:pt x="2388" y="193"/>
                    <a:pt x="2384" y="190"/>
                    <a:pt x="2378" y="186"/>
                  </a:cubicBezTo>
                  <a:cubicBezTo>
                    <a:pt x="2373" y="183"/>
                    <a:pt x="2369" y="181"/>
                    <a:pt x="2368" y="181"/>
                  </a:cubicBezTo>
                  <a:moveTo>
                    <a:pt x="3909" y="178"/>
                  </a:moveTo>
                  <a:cubicBezTo>
                    <a:pt x="3909" y="178"/>
                    <a:pt x="3908" y="178"/>
                    <a:pt x="3907" y="179"/>
                  </a:cubicBezTo>
                  <a:cubicBezTo>
                    <a:pt x="3906" y="180"/>
                    <a:pt x="3904" y="181"/>
                    <a:pt x="3903" y="182"/>
                  </a:cubicBezTo>
                  <a:cubicBezTo>
                    <a:pt x="3901" y="182"/>
                    <a:pt x="3899" y="184"/>
                    <a:pt x="3898" y="185"/>
                  </a:cubicBezTo>
                  <a:cubicBezTo>
                    <a:pt x="3897" y="185"/>
                    <a:pt x="3896" y="186"/>
                    <a:pt x="3895" y="186"/>
                  </a:cubicBezTo>
                  <a:cubicBezTo>
                    <a:pt x="3890" y="190"/>
                    <a:pt x="3885" y="192"/>
                    <a:pt x="3885" y="193"/>
                  </a:cubicBezTo>
                  <a:cubicBezTo>
                    <a:pt x="3885" y="193"/>
                    <a:pt x="3885" y="193"/>
                    <a:pt x="3885" y="193"/>
                  </a:cubicBezTo>
                  <a:cubicBezTo>
                    <a:pt x="3885" y="193"/>
                    <a:pt x="3887" y="192"/>
                    <a:pt x="3890" y="191"/>
                  </a:cubicBezTo>
                  <a:cubicBezTo>
                    <a:pt x="3891" y="190"/>
                    <a:pt x="3892" y="189"/>
                    <a:pt x="3894" y="188"/>
                  </a:cubicBezTo>
                  <a:cubicBezTo>
                    <a:pt x="3894" y="188"/>
                    <a:pt x="3895" y="188"/>
                    <a:pt x="3895" y="187"/>
                  </a:cubicBezTo>
                  <a:cubicBezTo>
                    <a:pt x="3896" y="187"/>
                    <a:pt x="3896" y="187"/>
                    <a:pt x="3897" y="186"/>
                  </a:cubicBezTo>
                  <a:cubicBezTo>
                    <a:pt x="3904" y="182"/>
                    <a:pt x="3909" y="178"/>
                    <a:pt x="3909" y="178"/>
                  </a:cubicBezTo>
                  <a:cubicBezTo>
                    <a:pt x="3909" y="178"/>
                    <a:pt x="3909" y="178"/>
                    <a:pt x="3909" y="178"/>
                  </a:cubicBezTo>
                  <a:moveTo>
                    <a:pt x="4651" y="157"/>
                  </a:moveTo>
                  <a:cubicBezTo>
                    <a:pt x="4645" y="157"/>
                    <a:pt x="4639" y="166"/>
                    <a:pt x="4638" y="178"/>
                  </a:cubicBezTo>
                  <a:cubicBezTo>
                    <a:pt x="4636" y="191"/>
                    <a:pt x="4641" y="204"/>
                    <a:pt x="4648" y="207"/>
                  </a:cubicBezTo>
                  <a:cubicBezTo>
                    <a:pt x="4649" y="208"/>
                    <a:pt x="4650" y="208"/>
                    <a:pt x="4651" y="208"/>
                  </a:cubicBezTo>
                  <a:cubicBezTo>
                    <a:pt x="4657" y="208"/>
                    <a:pt x="4662" y="200"/>
                    <a:pt x="4664" y="188"/>
                  </a:cubicBezTo>
                  <a:cubicBezTo>
                    <a:pt x="4665" y="174"/>
                    <a:pt x="4661" y="160"/>
                    <a:pt x="4654" y="158"/>
                  </a:cubicBezTo>
                  <a:cubicBezTo>
                    <a:pt x="4653" y="158"/>
                    <a:pt x="4652" y="157"/>
                    <a:pt x="4651" y="157"/>
                  </a:cubicBezTo>
                  <a:moveTo>
                    <a:pt x="2314" y="153"/>
                  </a:moveTo>
                  <a:cubicBezTo>
                    <a:pt x="2314" y="153"/>
                    <a:pt x="2314" y="153"/>
                    <a:pt x="2314" y="153"/>
                  </a:cubicBezTo>
                  <a:cubicBezTo>
                    <a:pt x="2314" y="153"/>
                    <a:pt x="2315" y="154"/>
                    <a:pt x="2317" y="155"/>
                  </a:cubicBezTo>
                  <a:cubicBezTo>
                    <a:pt x="2319" y="156"/>
                    <a:pt x="2321" y="157"/>
                    <a:pt x="2324" y="159"/>
                  </a:cubicBezTo>
                  <a:cubicBezTo>
                    <a:pt x="2329" y="161"/>
                    <a:pt x="2334" y="163"/>
                    <a:pt x="2335" y="163"/>
                  </a:cubicBezTo>
                  <a:cubicBezTo>
                    <a:pt x="2335" y="163"/>
                    <a:pt x="2335" y="163"/>
                    <a:pt x="2335" y="163"/>
                  </a:cubicBezTo>
                  <a:cubicBezTo>
                    <a:pt x="2335" y="163"/>
                    <a:pt x="2335" y="163"/>
                    <a:pt x="2335" y="163"/>
                  </a:cubicBezTo>
                  <a:cubicBezTo>
                    <a:pt x="2335" y="163"/>
                    <a:pt x="2330" y="160"/>
                    <a:pt x="2325" y="158"/>
                  </a:cubicBezTo>
                  <a:cubicBezTo>
                    <a:pt x="2324" y="157"/>
                    <a:pt x="2323" y="157"/>
                    <a:pt x="2322" y="156"/>
                  </a:cubicBezTo>
                  <a:cubicBezTo>
                    <a:pt x="2318" y="154"/>
                    <a:pt x="2315" y="153"/>
                    <a:pt x="2314" y="153"/>
                  </a:cubicBezTo>
                  <a:moveTo>
                    <a:pt x="483" y="140"/>
                  </a:moveTo>
                  <a:cubicBezTo>
                    <a:pt x="482" y="140"/>
                    <a:pt x="478" y="144"/>
                    <a:pt x="472" y="148"/>
                  </a:cubicBezTo>
                  <a:cubicBezTo>
                    <a:pt x="467" y="152"/>
                    <a:pt x="463" y="157"/>
                    <a:pt x="463" y="157"/>
                  </a:cubicBezTo>
                  <a:cubicBezTo>
                    <a:pt x="464" y="157"/>
                    <a:pt x="464" y="157"/>
                    <a:pt x="464" y="157"/>
                  </a:cubicBezTo>
                  <a:cubicBezTo>
                    <a:pt x="465" y="157"/>
                    <a:pt x="469" y="154"/>
                    <a:pt x="474" y="150"/>
                  </a:cubicBezTo>
                  <a:cubicBezTo>
                    <a:pt x="480" y="145"/>
                    <a:pt x="484" y="141"/>
                    <a:pt x="483" y="140"/>
                  </a:cubicBezTo>
                  <a:cubicBezTo>
                    <a:pt x="483" y="140"/>
                    <a:pt x="483" y="140"/>
                    <a:pt x="483" y="140"/>
                  </a:cubicBezTo>
                  <a:moveTo>
                    <a:pt x="3972" y="137"/>
                  </a:moveTo>
                  <a:cubicBezTo>
                    <a:pt x="3971" y="137"/>
                    <a:pt x="3966" y="140"/>
                    <a:pt x="3961" y="144"/>
                  </a:cubicBezTo>
                  <a:cubicBezTo>
                    <a:pt x="3954" y="148"/>
                    <a:pt x="3949" y="152"/>
                    <a:pt x="3949" y="153"/>
                  </a:cubicBezTo>
                  <a:cubicBezTo>
                    <a:pt x="3949" y="153"/>
                    <a:pt x="3949" y="153"/>
                    <a:pt x="3949" y="153"/>
                  </a:cubicBezTo>
                  <a:cubicBezTo>
                    <a:pt x="3950" y="153"/>
                    <a:pt x="3955" y="151"/>
                    <a:pt x="3960" y="147"/>
                  </a:cubicBezTo>
                  <a:cubicBezTo>
                    <a:pt x="3967" y="143"/>
                    <a:pt x="3972" y="139"/>
                    <a:pt x="3972" y="138"/>
                  </a:cubicBezTo>
                  <a:cubicBezTo>
                    <a:pt x="3972" y="138"/>
                    <a:pt x="3972" y="137"/>
                    <a:pt x="3972" y="137"/>
                  </a:cubicBezTo>
                  <a:moveTo>
                    <a:pt x="4582" y="133"/>
                  </a:moveTo>
                  <a:cubicBezTo>
                    <a:pt x="4576" y="133"/>
                    <a:pt x="4571" y="140"/>
                    <a:pt x="4570" y="151"/>
                  </a:cubicBezTo>
                  <a:cubicBezTo>
                    <a:pt x="4569" y="163"/>
                    <a:pt x="4573" y="175"/>
                    <a:pt x="4580" y="178"/>
                  </a:cubicBezTo>
                  <a:cubicBezTo>
                    <a:pt x="4582" y="178"/>
                    <a:pt x="4583" y="179"/>
                    <a:pt x="4584" y="179"/>
                  </a:cubicBezTo>
                  <a:cubicBezTo>
                    <a:pt x="4589" y="179"/>
                    <a:pt x="4594" y="172"/>
                    <a:pt x="4595" y="161"/>
                  </a:cubicBezTo>
                  <a:cubicBezTo>
                    <a:pt x="4597" y="148"/>
                    <a:pt x="4592" y="136"/>
                    <a:pt x="4585" y="133"/>
                  </a:cubicBezTo>
                  <a:cubicBezTo>
                    <a:pt x="4584" y="133"/>
                    <a:pt x="4583" y="133"/>
                    <a:pt x="4582" y="133"/>
                  </a:cubicBezTo>
                  <a:moveTo>
                    <a:pt x="2258" y="131"/>
                  </a:moveTo>
                  <a:cubicBezTo>
                    <a:pt x="2258" y="131"/>
                    <a:pt x="2258" y="131"/>
                    <a:pt x="2258" y="131"/>
                  </a:cubicBezTo>
                  <a:cubicBezTo>
                    <a:pt x="2258" y="131"/>
                    <a:pt x="2263" y="133"/>
                    <a:pt x="2269" y="135"/>
                  </a:cubicBezTo>
                  <a:cubicBezTo>
                    <a:pt x="2274" y="137"/>
                    <a:pt x="2279" y="138"/>
                    <a:pt x="2280" y="138"/>
                  </a:cubicBezTo>
                  <a:cubicBezTo>
                    <a:pt x="2280" y="138"/>
                    <a:pt x="2280" y="138"/>
                    <a:pt x="2280" y="138"/>
                  </a:cubicBezTo>
                  <a:cubicBezTo>
                    <a:pt x="2280" y="138"/>
                    <a:pt x="2275" y="136"/>
                    <a:pt x="2269" y="134"/>
                  </a:cubicBezTo>
                  <a:cubicBezTo>
                    <a:pt x="2264" y="132"/>
                    <a:pt x="2259" y="131"/>
                    <a:pt x="2258" y="131"/>
                  </a:cubicBezTo>
                  <a:moveTo>
                    <a:pt x="2200" y="115"/>
                  </a:moveTo>
                  <a:cubicBezTo>
                    <a:pt x="2200" y="115"/>
                    <a:pt x="2200" y="115"/>
                    <a:pt x="2200" y="115"/>
                  </a:cubicBezTo>
                  <a:cubicBezTo>
                    <a:pt x="2200" y="115"/>
                    <a:pt x="2205" y="117"/>
                    <a:pt x="2211" y="118"/>
                  </a:cubicBezTo>
                  <a:cubicBezTo>
                    <a:pt x="2217" y="119"/>
                    <a:pt x="2222" y="120"/>
                    <a:pt x="2222" y="120"/>
                  </a:cubicBezTo>
                  <a:cubicBezTo>
                    <a:pt x="2222" y="120"/>
                    <a:pt x="2222" y="120"/>
                    <a:pt x="2222" y="120"/>
                  </a:cubicBezTo>
                  <a:cubicBezTo>
                    <a:pt x="2222" y="120"/>
                    <a:pt x="2218" y="119"/>
                    <a:pt x="2211" y="118"/>
                  </a:cubicBezTo>
                  <a:cubicBezTo>
                    <a:pt x="2205" y="116"/>
                    <a:pt x="2200" y="115"/>
                    <a:pt x="2200" y="115"/>
                  </a:cubicBezTo>
                  <a:moveTo>
                    <a:pt x="4514" y="109"/>
                  </a:moveTo>
                  <a:cubicBezTo>
                    <a:pt x="4508" y="109"/>
                    <a:pt x="4503" y="116"/>
                    <a:pt x="4502" y="125"/>
                  </a:cubicBezTo>
                  <a:cubicBezTo>
                    <a:pt x="4501" y="136"/>
                    <a:pt x="4506" y="147"/>
                    <a:pt x="4513" y="150"/>
                  </a:cubicBezTo>
                  <a:cubicBezTo>
                    <a:pt x="4514" y="150"/>
                    <a:pt x="4516" y="150"/>
                    <a:pt x="4517" y="150"/>
                  </a:cubicBezTo>
                  <a:cubicBezTo>
                    <a:pt x="4522" y="150"/>
                    <a:pt x="4527" y="144"/>
                    <a:pt x="4528" y="135"/>
                  </a:cubicBezTo>
                  <a:cubicBezTo>
                    <a:pt x="4528" y="123"/>
                    <a:pt x="4524" y="112"/>
                    <a:pt x="4516" y="110"/>
                  </a:cubicBezTo>
                  <a:cubicBezTo>
                    <a:pt x="4516" y="109"/>
                    <a:pt x="4515" y="109"/>
                    <a:pt x="4514" y="109"/>
                  </a:cubicBezTo>
                  <a:moveTo>
                    <a:pt x="2138" y="108"/>
                  </a:moveTo>
                  <a:cubicBezTo>
                    <a:pt x="2138" y="108"/>
                    <a:pt x="2138" y="108"/>
                    <a:pt x="2138" y="108"/>
                  </a:cubicBezTo>
                  <a:cubicBezTo>
                    <a:pt x="2138" y="108"/>
                    <a:pt x="2143" y="108"/>
                    <a:pt x="2150" y="109"/>
                  </a:cubicBezTo>
                  <a:cubicBezTo>
                    <a:pt x="2156" y="109"/>
                    <a:pt x="2161" y="110"/>
                    <a:pt x="2162" y="110"/>
                  </a:cubicBezTo>
                  <a:cubicBezTo>
                    <a:pt x="2162" y="110"/>
                    <a:pt x="2162" y="110"/>
                    <a:pt x="2162" y="110"/>
                  </a:cubicBezTo>
                  <a:cubicBezTo>
                    <a:pt x="2162" y="110"/>
                    <a:pt x="2157" y="109"/>
                    <a:pt x="2150" y="109"/>
                  </a:cubicBezTo>
                  <a:cubicBezTo>
                    <a:pt x="2144" y="108"/>
                    <a:pt x="2139" y="108"/>
                    <a:pt x="2138" y="108"/>
                  </a:cubicBezTo>
                  <a:moveTo>
                    <a:pt x="2072" y="107"/>
                  </a:moveTo>
                  <a:cubicBezTo>
                    <a:pt x="2072" y="107"/>
                    <a:pt x="2072" y="107"/>
                    <a:pt x="2072" y="107"/>
                  </a:cubicBezTo>
                  <a:cubicBezTo>
                    <a:pt x="2072" y="107"/>
                    <a:pt x="2078" y="107"/>
                    <a:pt x="2085" y="107"/>
                  </a:cubicBezTo>
                  <a:cubicBezTo>
                    <a:pt x="2087" y="107"/>
                    <a:pt x="2089" y="107"/>
                    <a:pt x="2091" y="107"/>
                  </a:cubicBezTo>
                  <a:cubicBezTo>
                    <a:pt x="2095" y="107"/>
                    <a:pt x="2098" y="107"/>
                    <a:pt x="2098" y="107"/>
                  </a:cubicBezTo>
                  <a:cubicBezTo>
                    <a:pt x="2098" y="107"/>
                    <a:pt x="2098" y="107"/>
                    <a:pt x="2098" y="107"/>
                  </a:cubicBezTo>
                  <a:cubicBezTo>
                    <a:pt x="2098" y="107"/>
                    <a:pt x="2097" y="107"/>
                    <a:pt x="2096" y="107"/>
                  </a:cubicBezTo>
                  <a:cubicBezTo>
                    <a:pt x="2095" y="107"/>
                    <a:pt x="2094" y="107"/>
                    <a:pt x="2092" y="107"/>
                  </a:cubicBezTo>
                  <a:cubicBezTo>
                    <a:pt x="2090" y="107"/>
                    <a:pt x="2088" y="107"/>
                    <a:pt x="2085" y="107"/>
                  </a:cubicBezTo>
                  <a:cubicBezTo>
                    <a:pt x="2078" y="107"/>
                    <a:pt x="2072" y="107"/>
                    <a:pt x="2072" y="107"/>
                  </a:cubicBezTo>
                  <a:moveTo>
                    <a:pt x="2000" y="104"/>
                  </a:moveTo>
                  <a:cubicBezTo>
                    <a:pt x="2000" y="104"/>
                    <a:pt x="2000" y="104"/>
                    <a:pt x="2000" y="104"/>
                  </a:cubicBezTo>
                  <a:cubicBezTo>
                    <a:pt x="2000" y="104"/>
                    <a:pt x="2006" y="104"/>
                    <a:pt x="2014" y="105"/>
                  </a:cubicBezTo>
                  <a:cubicBezTo>
                    <a:pt x="2021" y="105"/>
                    <a:pt x="2027" y="105"/>
                    <a:pt x="2028" y="105"/>
                  </a:cubicBezTo>
                  <a:cubicBezTo>
                    <a:pt x="2028" y="105"/>
                    <a:pt x="2028" y="105"/>
                    <a:pt x="2028" y="105"/>
                  </a:cubicBezTo>
                  <a:cubicBezTo>
                    <a:pt x="2028" y="105"/>
                    <a:pt x="2022" y="105"/>
                    <a:pt x="2014" y="105"/>
                  </a:cubicBezTo>
                  <a:cubicBezTo>
                    <a:pt x="2006" y="104"/>
                    <a:pt x="2000" y="104"/>
                    <a:pt x="2000" y="104"/>
                  </a:cubicBezTo>
                  <a:moveTo>
                    <a:pt x="537" y="99"/>
                  </a:moveTo>
                  <a:cubicBezTo>
                    <a:pt x="536" y="99"/>
                    <a:pt x="531" y="102"/>
                    <a:pt x="525" y="106"/>
                  </a:cubicBezTo>
                  <a:cubicBezTo>
                    <a:pt x="520" y="110"/>
                    <a:pt x="516" y="114"/>
                    <a:pt x="516" y="114"/>
                  </a:cubicBezTo>
                  <a:cubicBezTo>
                    <a:pt x="516" y="114"/>
                    <a:pt x="516" y="114"/>
                    <a:pt x="517" y="114"/>
                  </a:cubicBezTo>
                  <a:cubicBezTo>
                    <a:pt x="518" y="114"/>
                    <a:pt x="522" y="111"/>
                    <a:pt x="528" y="108"/>
                  </a:cubicBezTo>
                  <a:cubicBezTo>
                    <a:pt x="533" y="103"/>
                    <a:pt x="537" y="100"/>
                    <a:pt x="537" y="99"/>
                  </a:cubicBezTo>
                  <a:cubicBezTo>
                    <a:pt x="537" y="99"/>
                    <a:pt x="537" y="99"/>
                    <a:pt x="537" y="99"/>
                  </a:cubicBezTo>
                  <a:moveTo>
                    <a:pt x="1922" y="99"/>
                  </a:moveTo>
                  <a:cubicBezTo>
                    <a:pt x="1922" y="99"/>
                    <a:pt x="1929" y="100"/>
                    <a:pt x="1937" y="100"/>
                  </a:cubicBezTo>
                  <a:cubicBezTo>
                    <a:pt x="1945" y="101"/>
                    <a:pt x="1952" y="101"/>
                    <a:pt x="1952" y="101"/>
                  </a:cubicBezTo>
                  <a:cubicBezTo>
                    <a:pt x="1952" y="101"/>
                    <a:pt x="1945" y="101"/>
                    <a:pt x="1937" y="100"/>
                  </a:cubicBezTo>
                  <a:cubicBezTo>
                    <a:pt x="1929" y="100"/>
                    <a:pt x="1922" y="99"/>
                    <a:pt x="1922" y="99"/>
                  </a:cubicBezTo>
                  <a:moveTo>
                    <a:pt x="1922" y="99"/>
                  </a:moveTo>
                  <a:cubicBezTo>
                    <a:pt x="1922" y="99"/>
                    <a:pt x="1922" y="99"/>
                    <a:pt x="1922" y="99"/>
                  </a:cubicBezTo>
                  <a:cubicBezTo>
                    <a:pt x="1922" y="99"/>
                    <a:pt x="1922" y="99"/>
                    <a:pt x="1922" y="99"/>
                  </a:cubicBezTo>
                  <a:cubicBezTo>
                    <a:pt x="1922" y="99"/>
                    <a:pt x="1922" y="99"/>
                    <a:pt x="1922" y="99"/>
                  </a:cubicBezTo>
                  <a:moveTo>
                    <a:pt x="4033" y="96"/>
                  </a:moveTo>
                  <a:cubicBezTo>
                    <a:pt x="4031" y="96"/>
                    <a:pt x="4027" y="98"/>
                    <a:pt x="4023" y="102"/>
                  </a:cubicBezTo>
                  <a:cubicBezTo>
                    <a:pt x="4016" y="106"/>
                    <a:pt x="4011" y="111"/>
                    <a:pt x="4011" y="113"/>
                  </a:cubicBezTo>
                  <a:cubicBezTo>
                    <a:pt x="4011" y="113"/>
                    <a:pt x="4011" y="113"/>
                    <a:pt x="4011" y="113"/>
                  </a:cubicBezTo>
                  <a:cubicBezTo>
                    <a:pt x="4013" y="113"/>
                    <a:pt x="4017" y="111"/>
                    <a:pt x="4022" y="108"/>
                  </a:cubicBezTo>
                  <a:cubicBezTo>
                    <a:pt x="4028" y="104"/>
                    <a:pt x="4033" y="99"/>
                    <a:pt x="4034" y="97"/>
                  </a:cubicBezTo>
                  <a:cubicBezTo>
                    <a:pt x="4034" y="97"/>
                    <a:pt x="4034" y="96"/>
                    <a:pt x="4033" y="96"/>
                  </a:cubicBezTo>
                  <a:moveTo>
                    <a:pt x="1839" y="92"/>
                  </a:moveTo>
                  <a:cubicBezTo>
                    <a:pt x="1839" y="92"/>
                    <a:pt x="1839" y="92"/>
                    <a:pt x="1839" y="92"/>
                  </a:cubicBezTo>
                  <a:cubicBezTo>
                    <a:pt x="1839" y="92"/>
                    <a:pt x="1846" y="93"/>
                    <a:pt x="1855" y="94"/>
                  </a:cubicBezTo>
                  <a:cubicBezTo>
                    <a:pt x="1864" y="95"/>
                    <a:pt x="1871" y="95"/>
                    <a:pt x="1871" y="95"/>
                  </a:cubicBezTo>
                  <a:cubicBezTo>
                    <a:pt x="1871" y="95"/>
                    <a:pt x="1871" y="95"/>
                    <a:pt x="1871" y="95"/>
                  </a:cubicBezTo>
                  <a:cubicBezTo>
                    <a:pt x="1871" y="95"/>
                    <a:pt x="1864" y="95"/>
                    <a:pt x="1855" y="94"/>
                  </a:cubicBezTo>
                  <a:cubicBezTo>
                    <a:pt x="1846" y="93"/>
                    <a:pt x="1839" y="92"/>
                    <a:pt x="1839" y="92"/>
                  </a:cubicBezTo>
                  <a:moveTo>
                    <a:pt x="4446" y="88"/>
                  </a:moveTo>
                  <a:cubicBezTo>
                    <a:pt x="4440" y="88"/>
                    <a:pt x="4436" y="94"/>
                    <a:pt x="4435" y="102"/>
                  </a:cubicBezTo>
                  <a:cubicBezTo>
                    <a:pt x="4435" y="111"/>
                    <a:pt x="4440" y="121"/>
                    <a:pt x="4447" y="124"/>
                  </a:cubicBezTo>
                  <a:cubicBezTo>
                    <a:pt x="4448" y="124"/>
                    <a:pt x="4449" y="124"/>
                    <a:pt x="4450" y="124"/>
                  </a:cubicBezTo>
                  <a:cubicBezTo>
                    <a:pt x="4456" y="124"/>
                    <a:pt x="4460" y="119"/>
                    <a:pt x="4460" y="110"/>
                  </a:cubicBezTo>
                  <a:cubicBezTo>
                    <a:pt x="4461" y="100"/>
                    <a:pt x="4456" y="90"/>
                    <a:pt x="4449" y="88"/>
                  </a:cubicBezTo>
                  <a:cubicBezTo>
                    <a:pt x="4448" y="88"/>
                    <a:pt x="4447" y="88"/>
                    <a:pt x="4446" y="88"/>
                  </a:cubicBezTo>
                  <a:moveTo>
                    <a:pt x="1753" y="84"/>
                  </a:moveTo>
                  <a:cubicBezTo>
                    <a:pt x="1753" y="84"/>
                    <a:pt x="1753" y="84"/>
                    <a:pt x="1753" y="84"/>
                  </a:cubicBezTo>
                  <a:cubicBezTo>
                    <a:pt x="1753" y="85"/>
                    <a:pt x="1760" y="85"/>
                    <a:pt x="1769" y="86"/>
                  </a:cubicBezTo>
                  <a:cubicBezTo>
                    <a:pt x="1778" y="87"/>
                    <a:pt x="1785" y="88"/>
                    <a:pt x="1786" y="88"/>
                  </a:cubicBezTo>
                  <a:cubicBezTo>
                    <a:pt x="1786" y="88"/>
                    <a:pt x="1786" y="88"/>
                    <a:pt x="1786" y="88"/>
                  </a:cubicBezTo>
                  <a:cubicBezTo>
                    <a:pt x="1786" y="88"/>
                    <a:pt x="1779" y="87"/>
                    <a:pt x="1769" y="86"/>
                  </a:cubicBezTo>
                  <a:cubicBezTo>
                    <a:pt x="1760" y="85"/>
                    <a:pt x="1753" y="84"/>
                    <a:pt x="1753" y="84"/>
                  </a:cubicBezTo>
                  <a:moveTo>
                    <a:pt x="1663" y="76"/>
                  </a:moveTo>
                  <a:cubicBezTo>
                    <a:pt x="1663" y="76"/>
                    <a:pt x="1663" y="76"/>
                    <a:pt x="1663" y="76"/>
                  </a:cubicBezTo>
                  <a:cubicBezTo>
                    <a:pt x="1663" y="76"/>
                    <a:pt x="1665" y="76"/>
                    <a:pt x="1667" y="76"/>
                  </a:cubicBezTo>
                  <a:cubicBezTo>
                    <a:pt x="1670" y="76"/>
                    <a:pt x="1675" y="77"/>
                    <a:pt x="1680" y="78"/>
                  </a:cubicBezTo>
                  <a:cubicBezTo>
                    <a:pt x="1681" y="78"/>
                    <a:pt x="1682" y="78"/>
                    <a:pt x="1683" y="78"/>
                  </a:cubicBezTo>
                  <a:cubicBezTo>
                    <a:pt x="1691" y="79"/>
                    <a:pt x="1697" y="79"/>
                    <a:pt x="1697" y="79"/>
                  </a:cubicBezTo>
                  <a:cubicBezTo>
                    <a:pt x="1697" y="79"/>
                    <a:pt x="1697" y="79"/>
                    <a:pt x="1697" y="79"/>
                  </a:cubicBezTo>
                  <a:cubicBezTo>
                    <a:pt x="1697" y="79"/>
                    <a:pt x="1692" y="79"/>
                    <a:pt x="1684" y="78"/>
                  </a:cubicBezTo>
                  <a:cubicBezTo>
                    <a:pt x="1683" y="78"/>
                    <a:pt x="1682" y="78"/>
                    <a:pt x="1681" y="77"/>
                  </a:cubicBezTo>
                  <a:cubicBezTo>
                    <a:pt x="1675" y="77"/>
                    <a:pt x="1669" y="76"/>
                    <a:pt x="1666" y="76"/>
                  </a:cubicBezTo>
                  <a:cubicBezTo>
                    <a:pt x="1664" y="76"/>
                    <a:pt x="1663" y="76"/>
                    <a:pt x="1663" y="76"/>
                  </a:cubicBezTo>
                  <a:moveTo>
                    <a:pt x="4085" y="70"/>
                  </a:moveTo>
                  <a:cubicBezTo>
                    <a:pt x="4083" y="70"/>
                    <a:pt x="4081" y="71"/>
                    <a:pt x="4079" y="71"/>
                  </a:cubicBezTo>
                  <a:cubicBezTo>
                    <a:pt x="4073" y="74"/>
                    <a:pt x="4068" y="78"/>
                    <a:pt x="4068" y="80"/>
                  </a:cubicBezTo>
                  <a:cubicBezTo>
                    <a:pt x="4068" y="82"/>
                    <a:pt x="4069" y="82"/>
                    <a:pt x="4072" y="82"/>
                  </a:cubicBezTo>
                  <a:cubicBezTo>
                    <a:pt x="4074" y="82"/>
                    <a:pt x="4076" y="82"/>
                    <a:pt x="4078" y="81"/>
                  </a:cubicBezTo>
                  <a:cubicBezTo>
                    <a:pt x="4084" y="79"/>
                    <a:pt x="4089" y="76"/>
                    <a:pt x="4089" y="73"/>
                  </a:cubicBezTo>
                  <a:cubicBezTo>
                    <a:pt x="4089" y="71"/>
                    <a:pt x="4087" y="70"/>
                    <a:pt x="4085" y="70"/>
                  </a:cubicBezTo>
                  <a:moveTo>
                    <a:pt x="4380" y="70"/>
                  </a:moveTo>
                  <a:cubicBezTo>
                    <a:pt x="4374" y="70"/>
                    <a:pt x="4370" y="75"/>
                    <a:pt x="4370" y="82"/>
                  </a:cubicBezTo>
                  <a:cubicBezTo>
                    <a:pt x="4369" y="91"/>
                    <a:pt x="4375" y="99"/>
                    <a:pt x="4381" y="101"/>
                  </a:cubicBezTo>
                  <a:cubicBezTo>
                    <a:pt x="4383" y="101"/>
                    <a:pt x="4384" y="101"/>
                    <a:pt x="4385" y="101"/>
                  </a:cubicBezTo>
                  <a:cubicBezTo>
                    <a:pt x="4390" y="101"/>
                    <a:pt x="4394" y="97"/>
                    <a:pt x="4394" y="89"/>
                  </a:cubicBezTo>
                  <a:cubicBezTo>
                    <a:pt x="4395" y="80"/>
                    <a:pt x="4389" y="72"/>
                    <a:pt x="4383" y="70"/>
                  </a:cubicBezTo>
                  <a:cubicBezTo>
                    <a:pt x="4382" y="70"/>
                    <a:pt x="4381" y="70"/>
                    <a:pt x="4380" y="70"/>
                  </a:cubicBezTo>
                  <a:moveTo>
                    <a:pt x="1572" y="66"/>
                  </a:moveTo>
                  <a:cubicBezTo>
                    <a:pt x="1572" y="66"/>
                    <a:pt x="1572" y="66"/>
                    <a:pt x="1572" y="66"/>
                  </a:cubicBezTo>
                  <a:cubicBezTo>
                    <a:pt x="1572" y="66"/>
                    <a:pt x="1579" y="67"/>
                    <a:pt x="1589" y="68"/>
                  </a:cubicBezTo>
                  <a:cubicBezTo>
                    <a:pt x="1591" y="68"/>
                    <a:pt x="1592" y="68"/>
                    <a:pt x="1594" y="69"/>
                  </a:cubicBezTo>
                  <a:cubicBezTo>
                    <a:pt x="1601" y="69"/>
                    <a:pt x="1606" y="70"/>
                    <a:pt x="1607" y="70"/>
                  </a:cubicBezTo>
                  <a:cubicBezTo>
                    <a:pt x="1607" y="70"/>
                    <a:pt x="1607" y="70"/>
                    <a:pt x="1607" y="70"/>
                  </a:cubicBezTo>
                  <a:cubicBezTo>
                    <a:pt x="1607" y="70"/>
                    <a:pt x="1602" y="69"/>
                    <a:pt x="1595" y="68"/>
                  </a:cubicBezTo>
                  <a:cubicBezTo>
                    <a:pt x="1593" y="68"/>
                    <a:pt x="1591" y="68"/>
                    <a:pt x="1590" y="68"/>
                  </a:cubicBezTo>
                  <a:cubicBezTo>
                    <a:pt x="1580" y="67"/>
                    <a:pt x="1573" y="66"/>
                    <a:pt x="1572" y="66"/>
                  </a:cubicBezTo>
                  <a:moveTo>
                    <a:pt x="592" y="63"/>
                  </a:moveTo>
                  <a:cubicBezTo>
                    <a:pt x="591" y="63"/>
                    <a:pt x="586" y="66"/>
                    <a:pt x="580" y="69"/>
                  </a:cubicBezTo>
                  <a:cubicBezTo>
                    <a:pt x="574" y="73"/>
                    <a:pt x="570" y="76"/>
                    <a:pt x="571" y="76"/>
                  </a:cubicBezTo>
                  <a:cubicBezTo>
                    <a:pt x="571" y="76"/>
                    <a:pt x="571" y="76"/>
                    <a:pt x="571" y="76"/>
                  </a:cubicBezTo>
                  <a:cubicBezTo>
                    <a:pt x="572" y="76"/>
                    <a:pt x="577" y="74"/>
                    <a:pt x="582" y="70"/>
                  </a:cubicBezTo>
                  <a:cubicBezTo>
                    <a:pt x="588" y="67"/>
                    <a:pt x="592" y="63"/>
                    <a:pt x="592" y="63"/>
                  </a:cubicBezTo>
                  <a:cubicBezTo>
                    <a:pt x="592" y="63"/>
                    <a:pt x="592" y="63"/>
                    <a:pt x="592" y="63"/>
                  </a:cubicBezTo>
                  <a:moveTo>
                    <a:pt x="4316" y="57"/>
                  </a:moveTo>
                  <a:cubicBezTo>
                    <a:pt x="4310" y="57"/>
                    <a:pt x="4305" y="61"/>
                    <a:pt x="4305" y="68"/>
                  </a:cubicBezTo>
                  <a:cubicBezTo>
                    <a:pt x="4305" y="74"/>
                    <a:pt x="4311" y="81"/>
                    <a:pt x="4317" y="83"/>
                  </a:cubicBezTo>
                  <a:cubicBezTo>
                    <a:pt x="4318" y="83"/>
                    <a:pt x="4319" y="83"/>
                    <a:pt x="4320" y="83"/>
                  </a:cubicBezTo>
                  <a:cubicBezTo>
                    <a:pt x="4325" y="83"/>
                    <a:pt x="4329" y="79"/>
                    <a:pt x="4330" y="72"/>
                  </a:cubicBezTo>
                  <a:cubicBezTo>
                    <a:pt x="4330" y="65"/>
                    <a:pt x="4324" y="58"/>
                    <a:pt x="4318" y="57"/>
                  </a:cubicBezTo>
                  <a:cubicBezTo>
                    <a:pt x="4317" y="57"/>
                    <a:pt x="4316" y="57"/>
                    <a:pt x="4316" y="57"/>
                  </a:cubicBezTo>
                  <a:moveTo>
                    <a:pt x="1480" y="56"/>
                  </a:moveTo>
                  <a:cubicBezTo>
                    <a:pt x="1479" y="56"/>
                    <a:pt x="1479" y="56"/>
                    <a:pt x="1479" y="56"/>
                  </a:cubicBezTo>
                  <a:cubicBezTo>
                    <a:pt x="1479" y="56"/>
                    <a:pt x="1487" y="57"/>
                    <a:pt x="1496" y="58"/>
                  </a:cubicBezTo>
                  <a:cubicBezTo>
                    <a:pt x="1498" y="58"/>
                    <a:pt x="1500" y="58"/>
                    <a:pt x="1501" y="59"/>
                  </a:cubicBezTo>
                  <a:cubicBezTo>
                    <a:pt x="1508" y="59"/>
                    <a:pt x="1514" y="60"/>
                    <a:pt x="1514" y="60"/>
                  </a:cubicBezTo>
                  <a:cubicBezTo>
                    <a:pt x="1514" y="60"/>
                    <a:pt x="1514" y="60"/>
                    <a:pt x="1514" y="60"/>
                  </a:cubicBezTo>
                  <a:cubicBezTo>
                    <a:pt x="1515" y="60"/>
                    <a:pt x="1509" y="59"/>
                    <a:pt x="1502" y="58"/>
                  </a:cubicBezTo>
                  <a:cubicBezTo>
                    <a:pt x="1501" y="58"/>
                    <a:pt x="1499" y="58"/>
                    <a:pt x="1498" y="58"/>
                  </a:cubicBezTo>
                  <a:cubicBezTo>
                    <a:pt x="1488" y="57"/>
                    <a:pt x="1480" y="56"/>
                    <a:pt x="1480" y="56"/>
                  </a:cubicBezTo>
                  <a:moveTo>
                    <a:pt x="4138" y="55"/>
                  </a:moveTo>
                  <a:cubicBezTo>
                    <a:pt x="4137" y="55"/>
                    <a:pt x="4136" y="55"/>
                    <a:pt x="4135" y="55"/>
                  </a:cubicBezTo>
                  <a:cubicBezTo>
                    <a:pt x="4129" y="56"/>
                    <a:pt x="4124" y="60"/>
                    <a:pt x="4124" y="64"/>
                  </a:cubicBezTo>
                  <a:cubicBezTo>
                    <a:pt x="4124" y="67"/>
                    <a:pt x="4127" y="69"/>
                    <a:pt x="4132" y="69"/>
                  </a:cubicBezTo>
                  <a:cubicBezTo>
                    <a:pt x="4133" y="69"/>
                    <a:pt x="4134" y="69"/>
                    <a:pt x="4135" y="69"/>
                  </a:cubicBezTo>
                  <a:cubicBezTo>
                    <a:pt x="4141" y="68"/>
                    <a:pt x="4146" y="64"/>
                    <a:pt x="4146" y="60"/>
                  </a:cubicBezTo>
                  <a:cubicBezTo>
                    <a:pt x="4146" y="57"/>
                    <a:pt x="4142" y="55"/>
                    <a:pt x="4138" y="55"/>
                  </a:cubicBezTo>
                  <a:moveTo>
                    <a:pt x="4253" y="49"/>
                  </a:moveTo>
                  <a:cubicBezTo>
                    <a:pt x="4247" y="49"/>
                    <a:pt x="4243" y="53"/>
                    <a:pt x="4243" y="59"/>
                  </a:cubicBezTo>
                  <a:cubicBezTo>
                    <a:pt x="4243" y="64"/>
                    <a:pt x="4248" y="70"/>
                    <a:pt x="4255" y="71"/>
                  </a:cubicBezTo>
                  <a:cubicBezTo>
                    <a:pt x="4255" y="71"/>
                    <a:pt x="4256" y="71"/>
                    <a:pt x="4256" y="71"/>
                  </a:cubicBezTo>
                  <a:cubicBezTo>
                    <a:pt x="4262" y="71"/>
                    <a:pt x="4266" y="67"/>
                    <a:pt x="4266" y="61"/>
                  </a:cubicBezTo>
                  <a:cubicBezTo>
                    <a:pt x="4266" y="55"/>
                    <a:pt x="4261" y="50"/>
                    <a:pt x="4254" y="49"/>
                  </a:cubicBezTo>
                  <a:cubicBezTo>
                    <a:pt x="4254" y="49"/>
                    <a:pt x="4254" y="49"/>
                    <a:pt x="4253" y="49"/>
                  </a:cubicBezTo>
                  <a:moveTo>
                    <a:pt x="4194" y="48"/>
                  </a:moveTo>
                  <a:cubicBezTo>
                    <a:pt x="4194" y="48"/>
                    <a:pt x="4194" y="48"/>
                    <a:pt x="4193" y="48"/>
                  </a:cubicBezTo>
                  <a:cubicBezTo>
                    <a:pt x="4187" y="49"/>
                    <a:pt x="4182" y="53"/>
                    <a:pt x="4182" y="57"/>
                  </a:cubicBezTo>
                  <a:cubicBezTo>
                    <a:pt x="4182" y="62"/>
                    <a:pt x="4187" y="65"/>
                    <a:pt x="4194" y="65"/>
                  </a:cubicBezTo>
                  <a:cubicBezTo>
                    <a:pt x="4194" y="65"/>
                    <a:pt x="4194" y="65"/>
                    <a:pt x="4194" y="65"/>
                  </a:cubicBezTo>
                  <a:cubicBezTo>
                    <a:pt x="4200" y="65"/>
                    <a:pt x="4205" y="62"/>
                    <a:pt x="4205" y="57"/>
                  </a:cubicBezTo>
                  <a:cubicBezTo>
                    <a:pt x="4205" y="52"/>
                    <a:pt x="4200" y="48"/>
                    <a:pt x="4194" y="48"/>
                  </a:cubicBezTo>
                  <a:moveTo>
                    <a:pt x="1387" y="46"/>
                  </a:moveTo>
                  <a:cubicBezTo>
                    <a:pt x="1387" y="46"/>
                    <a:pt x="1387" y="46"/>
                    <a:pt x="1387" y="46"/>
                  </a:cubicBezTo>
                  <a:cubicBezTo>
                    <a:pt x="1386" y="46"/>
                    <a:pt x="1394" y="47"/>
                    <a:pt x="1404" y="48"/>
                  </a:cubicBezTo>
                  <a:cubicBezTo>
                    <a:pt x="1405" y="48"/>
                    <a:pt x="1406" y="48"/>
                    <a:pt x="1408" y="48"/>
                  </a:cubicBezTo>
                  <a:cubicBezTo>
                    <a:pt x="1415" y="49"/>
                    <a:pt x="1421" y="50"/>
                    <a:pt x="1422" y="50"/>
                  </a:cubicBezTo>
                  <a:cubicBezTo>
                    <a:pt x="1422" y="50"/>
                    <a:pt x="1422" y="50"/>
                    <a:pt x="1422" y="50"/>
                  </a:cubicBezTo>
                  <a:cubicBezTo>
                    <a:pt x="1422" y="50"/>
                    <a:pt x="1416" y="49"/>
                    <a:pt x="1408" y="48"/>
                  </a:cubicBezTo>
                  <a:cubicBezTo>
                    <a:pt x="1407" y="48"/>
                    <a:pt x="1406" y="48"/>
                    <a:pt x="1405" y="48"/>
                  </a:cubicBezTo>
                  <a:cubicBezTo>
                    <a:pt x="1396" y="47"/>
                    <a:pt x="1388" y="46"/>
                    <a:pt x="1387" y="46"/>
                  </a:cubicBezTo>
                  <a:moveTo>
                    <a:pt x="1295" y="36"/>
                  </a:moveTo>
                  <a:cubicBezTo>
                    <a:pt x="1295" y="36"/>
                    <a:pt x="1295" y="36"/>
                    <a:pt x="1295" y="36"/>
                  </a:cubicBezTo>
                  <a:cubicBezTo>
                    <a:pt x="1294" y="36"/>
                    <a:pt x="1302" y="37"/>
                    <a:pt x="1311" y="38"/>
                  </a:cubicBezTo>
                  <a:cubicBezTo>
                    <a:pt x="1312" y="38"/>
                    <a:pt x="1313" y="38"/>
                    <a:pt x="1314" y="38"/>
                  </a:cubicBezTo>
                  <a:cubicBezTo>
                    <a:pt x="1322" y="39"/>
                    <a:pt x="1328" y="40"/>
                    <a:pt x="1329" y="40"/>
                  </a:cubicBezTo>
                  <a:cubicBezTo>
                    <a:pt x="1329" y="40"/>
                    <a:pt x="1330" y="40"/>
                    <a:pt x="1330" y="40"/>
                  </a:cubicBezTo>
                  <a:cubicBezTo>
                    <a:pt x="1330" y="40"/>
                    <a:pt x="1323" y="39"/>
                    <a:pt x="1314" y="38"/>
                  </a:cubicBezTo>
                  <a:cubicBezTo>
                    <a:pt x="1314" y="38"/>
                    <a:pt x="1313" y="38"/>
                    <a:pt x="1313" y="38"/>
                  </a:cubicBezTo>
                  <a:cubicBezTo>
                    <a:pt x="1304" y="37"/>
                    <a:pt x="1296" y="36"/>
                    <a:pt x="1295" y="36"/>
                  </a:cubicBezTo>
                  <a:moveTo>
                    <a:pt x="649" y="34"/>
                  </a:moveTo>
                  <a:cubicBezTo>
                    <a:pt x="648" y="34"/>
                    <a:pt x="643" y="36"/>
                    <a:pt x="637" y="39"/>
                  </a:cubicBezTo>
                  <a:cubicBezTo>
                    <a:pt x="635" y="40"/>
                    <a:pt x="633" y="41"/>
                    <a:pt x="632" y="41"/>
                  </a:cubicBezTo>
                  <a:cubicBezTo>
                    <a:pt x="630" y="42"/>
                    <a:pt x="628" y="43"/>
                    <a:pt x="628" y="43"/>
                  </a:cubicBezTo>
                  <a:cubicBezTo>
                    <a:pt x="627" y="44"/>
                    <a:pt x="627" y="44"/>
                    <a:pt x="627" y="44"/>
                  </a:cubicBezTo>
                  <a:cubicBezTo>
                    <a:pt x="627" y="44"/>
                    <a:pt x="627" y="44"/>
                    <a:pt x="627" y="44"/>
                  </a:cubicBezTo>
                  <a:cubicBezTo>
                    <a:pt x="627" y="44"/>
                    <a:pt x="628" y="44"/>
                    <a:pt x="629" y="44"/>
                  </a:cubicBezTo>
                  <a:cubicBezTo>
                    <a:pt x="631" y="43"/>
                    <a:pt x="635" y="41"/>
                    <a:pt x="639" y="39"/>
                  </a:cubicBezTo>
                  <a:cubicBezTo>
                    <a:pt x="645" y="36"/>
                    <a:pt x="650" y="34"/>
                    <a:pt x="649" y="34"/>
                  </a:cubicBezTo>
                  <a:cubicBezTo>
                    <a:pt x="649" y="34"/>
                    <a:pt x="649" y="34"/>
                    <a:pt x="649" y="34"/>
                  </a:cubicBezTo>
                  <a:moveTo>
                    <a:pt x="1205" y="27"/>
                  </a:moveTo>
                  <a:cubicBezTo>
                    <a:pt x="1205" y="27"/>
                    <a:pt x="1205" y="27"/>
                    <a:pt x="1205" y="27"/>
                  </a:cubicBezTo>
                  <a:cubicBezTo>
                    <a:pt x="1204" y="27"/>
                    <a:pt x="1211" y="28"/>
                    <a:pt x="1221" y="29"/>
                  </a:cubicBezTo>
                  <a:cubicBezTo>
                    <a:pt x="1221" y="29"/>
                    <a:pt x="1221" y="29"/>
                    <a:pt x="1221" y="29"/>
                  </a:cubicBezTo>
                  <a:cubicBezTo>
                    <a:pt x="1229" y="30"/>
                    <a:pt x="1237" y="30"/>
                    <a:pt x="1238" y="30"/>
                  </a:cubicBezTo>
                  <a:cubicBezTo>
                    <a:pt x="1238" y="30"/>
                    <a:pt x="1239" y="30"/>
                    <a:pt x="1239" y="30"/>
                  </a:cubicBezTo>
                  <a:cubicBezTo>
                    <a:pt x="1239" y="30"/>
                    <a:pt x="1232" y="29"/>
                    <a:pt x="1223" y="28"/>
                  </a:cubicBezTo>
                  <a:cubicBezTo>
                    <a:pt x="1222" y="28"/>
                    <a:pt x="1221" y="28"/>
                    <a:pt x="1221" y="28"/>
                  </a:cubicBezTo>
                  <a:cubicBezTo>
                    <a:pt x="1213" y="27"/>
                    <a:pt x="1206" y="27"/>
                    <a:pt x="1205" y="27"/>
                  </a:cubicBezTo>
                  <a:moveTo>
                    <a:pt x="1117" y="18"/>
                  </a:moveTo>
                  <a:cubicBezTo>
                    <a:pt x="1117" y="18"/>
                    <a:pt x="1117" y="18"/>
                    <a:pt x="1117" y="18"/>
                  </a:cubicBezTo>
                  <a:cubicBezTo>
                    <a:pt x="1116" y="18"/>
                    <a:pt x="1122" y="19"/>
                    <a:pt x="1130" y="20"/>
                  </a:cubicBezTo>
                  <a:cubicBezTo>
                    <a:pt x="1131" y="20"/>
                    <a:pt x="1131" y="20"/>
                    <a:pt x="1132" y="20"/>
                  </a:cubicBezTo>
                  <a:cubicBezTo>
                    <a:pt x="1140" y="21"/>
                    <a:pt x="1148" y="21"/>
                    <a:pt x="1149" y="21"/>
                  </a:cubicBezTo>
                  <a:cubicBezTo>
                    <a:pt x="1150" y="21"/>
                    <a:pt x="1150" y="21"/>
                    <a:pt x="1150" y="21"/>
                  </a:cubicBezTo>
                  <a:cubicBezTo>
                    <a:pt x="1150" y="21"/>
                    <a:pt x="1143" y="21"/>
                    <a:pt x="1134" y="20"/>
                  </a:cubicBezTo>
                  <a:cubicBezTo>
                    <a:pt x="1133" y="20"/>
                    <a:pt x="1131" y="20"/>
                    <a:pt x="1130" y="20"/>
                  </a:cubicBezTo>
                  <a:cubicBezTo>
                    <a:pt x="1123" y="19"/>
                    <a:pt x="1118" y="18"/>
                    <a:pt x="1117" y="18"/>
                  </a:cubicBezTo>
                  <a:moveTo>
                    <a:pt x="708" y="13"/>
                  </a:moveTo>
                  <a:cubicBezTo>
                    <a:pt x="708" y="13"/>
                    <a:pt x="708" y="13"/>
                    <a:pt x="708" y="13"/>
                  </a:cubicBezTo>
                  <a:cubicBezTo>
                    <a:pt x="707" y="13"/>
                    <a:pt x="702" y="15"/>
                    <a:pt x="695" y="17"/>
                  </a:cubicBezTo>
                  <a:cubicBezTo>
                    <a:pt x="689" y="18"/>
                    <a:pt x="685" y="20"/>
                    <a:pt x="685" y="20"/>
                  </a:cubicBezTo>
                  <a:cubicBezTo>
                    <a:pt x="685" y="20"/>
                    <a:pt x="685" y="20"/>
                    <a:pt x="685" y="20"/>
                  </a:cubicBezTo>
                  <a:cubicBezTo>
                    <a:pt x="686" y="20"/>
                    <a:pt x="692" y="18"/>
                    <a:pt x="698" y="17"/>
                  </a:cubicBezTo>
                  <a:cubicBezTo>
                    <a:pt x="704" y="15"/>
                    <a:pt x="709" y="13"/>
                    <a:pt x="708" y="13"/>
                  </a:cubicBezTo>
                  <a:moveTo>
                    <a:pt x="1033" y="11"/>
                  </a:moveTo>
                  <a:cubicBezTo>
                    <a:pt x="1033" y="11"/>
                    <a:pt x="1033" y="11"/>
                    <a:pt x="1033" y="11"/>
                  </a:cubicBezTo>
                  <a:cubicBezTo>
                    <a:pt x="1032" y="11"/>
                    <a:pt x="1036" y="12"/>
                    <a:pt x="1042" y="12"/>
                  </a:cubicBezTo>
                  <a:cubicBezTo>
                    <a:pt x="1044" y="13"/>
                    <a:pt x="1045" y="13"/>
                    <a:pt x="1047" y="13"/>
                  </a:cubicBezTo>
                  <a:cubicBezTo>
                    <a:pt x="1055" y="13"/>
                    <a:pt x="1061" y="14"/>
                    <a:pt x="1064" y="14"/>
                  </a:cubicBezTo>
                  <a:cubicBezTo>
                    <a:pt x="1064" y="14"/>
                    <a:pt x="1064" y="14"/>
                    <a:pt x="1064" y="14"/>
                  </a:cubicBezTo>
                  <a:cubicBezTo>
                    <a:pt x="1065" y="14"/>
                    <a:pt x="1058" y="13"/>
                    <a:pt x="1050" y="13"/>
                  </a:cubicBezTo>
                  <a:cubicBezTo>
                    <a:pt x="1047" y="12"/>
                    <a:pt x="1044" y="12"/>
                    <a:pt x="1042" y="12"/>
                  </a:cubicBezTo>
                  <a:cubicBezTo>
                    <a:pt x="1038" y="12"/>
                    <a:pt x="1034" y="11"/>
                    <a:pt x="1033" y="11"/>
                  </a:cubicBezTo>
                  <a:moveTo>
                    <a:pt x="953" y="6"/>
                  </a:moveTo>
                  <a:cubicBezTo>
                    <a:pt x="953" y="6"/>
                    <a:pt x="953" y="6"/>
                    <a:pt x="953" y="6"/>
                  </a:cubicBezTo>
                  <a:cubicBezTo>
                    <a:pt x="952" y="6"/>
                    <a:pt x="955" y="6"/>
                    <a:pt x="959" y="6"/>
                  </a:cubicBezTo>
                  <a:cubicBezTo>
                    <a:pt x="961" y="7"/>
                    <a:pt x="964" y="7"/>
                    <a:pt x="966" y="7"/>
                  </a:cubicBezTo>
                  <a:cubicBezTo>
                    <a:pt x="973" y="7"/>
                    <a:pt x="979" y="8"/>
                    <a:pt x="981" y="8"/>
                  </a:cubicBezTo>
                  <a:cubicBezTo>
                    <a:pt x="982" y="8"/>
                    <a:pt x="982" y="8"/>
                    <a:pt x="982" y="8"/>
                  </a:cubicBezTo>
                  <a:cubicBezTo>
                    <a:pt x="983" y="7"/>
                    <a:pt x="977" y="7"/>
                    <a:pt x="969" y="7"/>
                  </a:cubicBezTo>
                  <a:cubicBezTo>
                    <a:pt x="965" y="6"/>
                    <a:pt x="962" y="6"/>
                    <a:pt x="959" y="6"/>
                  </a:cubicBezTo>
                  <a:cubicBezTo>
                    <a:pt x="956" y="6"/>
                    <a:pt x="954" y="6"/>
                    <a:pt x="953" y="6"/>
                  </a:cubicBezTo>
                  <a:moveTo>
                    <a:pt x="769" y="2"/>
                  </a:moveTo>
                  <a:cubicBezTo>
                    <a:pt x="767" y="2"/>
                    <a:pt x="762" y="3"/>
                    <a:pt x="757" y="4"/>
                  </a:cubicBezTo>
                  <a:cubicBezTo>
                    <a:pt x="750" y="4"/>
                    <a:pt x="746" y="5"/>
                    <a:pt x="746" y="5"/>
                  </a:cubicBezTo>
                  <a:cubicBezTo>
                    <a:pt x="746" y="5"/>
                    <a:pt x="746" y="5"/>
                    <a:pt x="746" y="5"/>
                  </a:cubicBezTo>
                  <a:cubicBezTo>
                    <a:pt x="747" y="5"/>
                    <a:pt x="753" y="4"/>
                    <a:pt x="759" y="3"/>
                  </a:cubicBezTo>
                  <a:cubicBezTo>
                    <a:pt x="764" y="3"/>
                    <a:pt x="768" y="2"/>
                    <a:pt x="769" y="2"/>
                  </a:cubicBezTo>
                  <a:moveTo>
                    <a:pt x="879" y="2"/>
                  </a:moveTo>
                  <a:cubicBezTo>
                    <a:pt x="879" y="2"/>
                    <a:pt x="878" y="2"/>
                    <a:pt x="878" y="2"/>
                  </a:cubicBezTo>
                  <a:cubicBezTo>
                    <a:pt x="878" y="2"/>
                    <a:pt x="879" y="2"/>
                    <a:pt x="881" y="2"/>
                  </a:cubicBezTo>
                  <a:cubicBezTo>
                    <a:pt x="883" y="3"/>
                    <a:pt x="887" y="3"/>
                    <a:pt x="890" y="3"/>
                  </a:cubicBezTo>
                  <a:cubicBezTo>
                    <a:pt x="895" y="3"/>
                    <a:pt x="899" y="3"/>
                    <a:pt x="902" y="3"/>
                  </a:cubicBezTo>
                  <a:cubicBezTo>
                    <a:pt x="904" y="3"/>
                    <a:pt x="906" y="3"/>
                    <a:pt x="906" y="3"/>
                  </a:cubicBezTo>
                  <a:cubicBezTo>
                    <a:pt x="907" y="3"/>
                    <a:pt x="901" y="3"/>
                    <a:pt x="893" y="2"/>
                  </a:cubicBezTo>
                  <a:cubicBezTo>
                    <a:pt x="888" y="2"/>
                    <a:pt x="884" y="2"/>
                    <a:pt x="881" y="2"/>
                  </a:cubicBezTo>
                  <a:cubicBezTo>
                    <a:pt x="880" y="2"/>
                    <a:pt x="879" y="2"/>
                    <a:pt x="879" y="2"/>
                  </a:cubicBezTo>
                  <a:moveTo>
                    <a:pt x="770" y="2"/>
                  </a:moveTo>
                  <a:cubicBezTo>
                    <a:pt x="770" y="2"/>
                    <a:pt x="770" y="2"/>
                    <a:pt x="769" y="2"/>
                  </a:cubicBezTo>
                  <a:cubicBezTo>
                    <a:pt x="770" y="2"/>
                    <a:pt x="770" y="2"/>
                    <a:pt x="770" y="2"/>
                  </a:cubicBezTo>
                  <a:cubicBezTo>
                    <a:pt x="770" y="2"/>
                    <a:pt x="770" y="2"/>
                    <a:pt x="770" y="2"/>
                  </a:cubicBezTo>
                  <a:moveTo>
                    <a:pt x="811" y="0"/>
                  </a:moveTo>
                  <a:cubicBezTo>
                    <a:pt x="811" y="0"/>
                    <a:pt x="810" y="0"/>
                    <a:pt x="810" y="0"/>
                  </a:cubicBezTo>
                  <a:cubicBezTo>
                    <a:pt x="809" y="0"/>
                    <a:pt x="814" y="1"/>
                    <a:pt x="821" y="1"/>
                  </a:cubicBezTo>
                  <a:cubicBezTo>
                    <a:pt x="822" y="1"/>
                    <a:pt x="823" y="1"/>
                    <a:pt x="824" y="1"/>
                  </a:cubicBezTo>
                  <a:cubicBezTo>
                    <a:pt x="830" y="1"/>
                    <a:pt x="834" y="1"/>
                    <a:pt x="835" y="1"/>
                  </a:cubicBezTo>
                  <a:cubicBezTo>
                    <a:pt x="836" y="1"/>
                    <a:pt x="831" y="1"/>
                    <a:pt x="824" y="0"/>
                  </a:cubicBezTo>
                  <a:cubicBezTo>
                    <a:pt x="819" y="0"/>
                    <a:pt x="814" y="0"/>
                    <a:pt x="8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Freeform 94"/>
            <p:cNvSpPr/>
            <p:nvPr/>
          </p:nvSpPr>
          <p:spPr bwMode="auto">
            <a:xfrm>
              <a:off x="12827000" y="12661900"/>
              <a:ext cx="69850" cy="180975"/>
            </a:xfrm>
            <a:custGeom>
              <a:avLst/>
              <a:gdLst>
                <a:gd name="T0" fmla="*/ 18 w 26"/>
                <a:gd name="T1" fmla="*/ 0 h 67"/>
                <a:gd name="T2" fmla="*/ 8 w 26"/>
                <a:gd name="T3" fmla="*/ 9 h 67"/>
                <a:gd name="T4" fmla="*/ 6 w 26"/>
                <a:gd name="T5" fmla="*/ 14 h 67"/>
                <a:gd name="T6" fmla="*/ 4 w 26"/>
                <a:gd name="T7" fmla="*/ 20 h 67"/>
                <a:gd name="T8" fmla="*/ 2 w 26"/>
                <a:gd name="T9" fmla="*/ 26 h 67"/>
                <a:gd name="T10" fmla="*/ 1 w 26"/>
                <a:gd name="T11" fmla="*/ 33 h 67"/>
                <a:gd name="T12" fmla="*/ 0 w 26"/>
                <a:gd name="T13" fmla="*/ 39 h 67"/>
                <a:gd name="T14" fmla="*/ 0 w 26"/>
                <a:gd name="T15" fmla="*/ 46 h 67"/>
                <a:gd name="T16" fmla="*/ 0 w 26"/>
                <a:gd name="T17" fmla="*/ 51 h 67"/>
                <a:gd name="T18" fmla="*/ 1 w 26"/>
                <a:gd name="T19" fmla="*/ 57 h 67"/>
                <a:gd name="T20" fmla="*/ 2 w 26"/>
                <a:gd name="T21" fmla="*/ 61 h 67"/>
                <a:gd name="T22" fmla="*/ 4 w 26"/>
                <a:gd name="T23" fmla="*/ 64 h 67"/>
                <a:gd name="T24" fmla="*/ 6 w 26"/>
                <a:gd name="T25" fmla="*/ 66 h 67"/>
                <a:gd name="T26" fmla="*/ 8 w 26"/>
                <a:gd name="T27" fmla="*/ 67 h 67"/>
                <a:gd name="T28" fmla="*/ 8 w 26"/>
                <a:gd name="T29" fmla="*/ 67 h 67"/>
                <a:gd name="T30" fmla="*/ 18 w 26"/>
                <a:gd name="T31" fmla="*/ 58 h 67"/>
                <a:gd name="T32" fmla="*/ 20 w 26"/>
                <a:gd name="T33" fmla="*/ 53 h 67"/>
                <a:gd name="T34" fmla="*/ 22 w 26"/>
                <a:gd name="T35" fmla="*/ 47 h 67"/>
                <a:gd name="T36" fmla="*/ 24 w 26"/>
                <a:gd name="T37" fmla="*/ 41 h 67"/>
                <a:gd name="T38" fmla="*/ 25 w 26"/>
                <a:gd name="T39" fmla="*/ 35 h 67"/>
                <a:gd name="T40" fmla="*/ 26 w 26"/>
                <a:gd name="T41" fmla="*/ 28 h 67"/>
                <a:gd name="T42" fmla="*/ 26 w 26"/>
                <a:gd name="T43" fmla="*/ 21 h 67"/>
                <a:gd name="T44" fmla="*/ 26 w 26"/>
                <a:gd name="T45" fmla="*/ 16 h 67"/>
                <a:gd name="T46" fmla="*/ 25 w 26"/>
                <a:gd name="T47" fmla="*/ 10 h 67"/>
                <a:gd name="T48" fmla="*/ 24 w 26"/>
                <a:gd name="T49" fmla="*/ 6 h 67"/>
                <a:gd name="T50" fmla="*/ 23 w 26"/>
                <a:gd name="T51" fmla="*/ 3 h 67"/>
                <a:gd name="T52" fmla="*/ 21 w 26"/>
                <a:gd name="T53" fmla="*/ 0 h 67"/>
                <a:gd name="T54" fmla="*/ 18 w 26"/>
                <a:gd name="T5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" h="67">
                  <a:moveTo>
                    <a:pt x="18" y="0"/>
                  </a:moveTo>
                  <a:cubicBezTo>
                    <a:pt x="15" y="0"/>
                    <a:pt x="12" y="3"/>
                    <a:pt x="8" y="9"/>
                  </a:cubicBezTo>
                  <a:cubicBezTo>
                    <a:pt x="7" y="11"/>
                    <a:pt x="7" y="12"/>
                    <a:pt x="6" y="14"/>
                  </a:cubicBezTo>
                  <a:cubicBezTo>
                    <a:pt x="5" y="16"/>
                    <a:pt x="5" y="18"/>
                    <a:pt x="4" y="20"/>
                  </a:cubicBezTo>
                  <a:cubicBezTo>
                    <a:pt x="3" y="22"/>
                    <a:pt x="3" y="24"/>
                    <a:pt x="2" y="26"/>
                  </a:cubicBezTo>
                  <a:cubicBezTo>
                    <a:pt x="2" y="28"/>
                    <a:pt x="1" y="31"/>
                    <a:pt x="1" y="33"/>
                  </a:cubicBezTo>
                  <a:cubicBezTo>
                    <a:pt x="1" y="35"/>
                    <a:pt x="0" y="37"/>
                    <a:pt x="0" y="39"/>
                  </a:cubicBezTo>
                  <a:cubicBezTo>
                    <a:pt x="0" y="41"/>
                    <a:pt x="0" y="44"/>
                    <a:pt x="0" y="46"/>
                  </a:cubicBezTo>
                  <a:cubicBezTo>
                    <a:pt x="0" y="48"/>
                    <a:pt x="0" y="50"/>
                    <a:pt x="0" y="51"/>
                  </a:cubicBezTo>
                  <a:cubicBezTo>
                    <a:pt x="0" y="53"/>
                    <a:pt x="0" y="55"/>
                    <a:pt x="1" y="57"/>
                  </a:cubicBezTo>
                  <a:cubicBezTo>
                    <a:pt x="1" y="58"/>
                    <a:pt x="2" y="60"/>
                    <a:pt x="2" y="61"/>
                  </a:cubicBezTo>
                  <a:cubicBezTo>
                    <a:pt x="2" y="62"/>
                    <a:pt x="3" y="63"/>
                    <a:pt x="4" y="64"/>
                  </a:cubicBezTo>
                  <a:cubicBezTo>
                    <a:pt x="4" y="65"/>
                    <a:pt x="5" y="66"/>
                    <a:pt x="6" y="66"/>
                  </a:cubicBezTo>
                  <a:cubicBezTo>
                    <a:pt x="6" y="67"/>
                    <a:pt x="7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11" y="67"/>
                    <a:pt x="15" y="64"/>
                    <a:pt x="18" y="58"/>
                  </a:cubicBezTo>
                  <a:cubicBezTo>
                    <a:pt x="19" y="57"/>
                    <a:pt x="19" y="55"/>
                    <a:pt x="20" y="53"/>
                  </a:cubicBezTo>
                  <a:cubicBezTo>
                    <a:pt x="21" y="51"/>
                    <a:pt x="22" y="49"/>
                    <a:pt x="22" y="47"/>
                  </a:cubicBezTo>
                  <a:cubicBezTo>
                    <a:pt x="23" y="45"/>
                    <a:pt x="23" y="43"/>
                    <a:pt x="24" y="41"/>
                  </a:cubicBezTo>
                  <a:cubicBezTo>
                    <a:pt x="24" y="39"/>
                    <a:pt x="25" y="37"/>
                    <a:pt x="25" y="35"/>
                  </a:cubicBezTo>
                  <a:cubicBezTo>
                    <a:pt x="26" y="32"/>
                    <a:pt x="26" y="30"/>
                    <a:pt x="26" y="28"/>
                  </a:cubicBezTo>
                  <a:cubicBezTo>
                    <a:pt x="26" y="26"/>
                    <a:pt x="26" y="24"/>
                    <a:pt x="26" y="21"/>
                  </a:cubicBezTo>
                  <a:cubicBezTo>
                    <a:pt x="26" y="19"/>
                    <a:pt x="26" y="17"/>
                    <a:pt x="26" y="16"/>
                  </a:cubicBezTo>
                  <a:cubicBezTo>
                    <a:pt x="26" y="14"/>
                    <a:pt x="26" y="12"/>
                    <a:pt x="25" y="10"/>
                  </a:cubicBezTo>
                  <a:cubicBezTo>
                    <a:pt x="25" y="9"/>
                    <a:pt x="25" y="7"/>
                    <a:pt x="24" y="6"/>
                  </a:cubicBezTo>
                  <a:cubicBezTo>
                    <a:pt x="24" y="5"/>
                    <a:pt x="23" y="4"/>
                    <a:pt x="23" y="3"/>
                  </a:cubicBezTo>
                  <a:cubicBezTo>
                    <a:pt x="22" y="2"/>
                    <a:pt x="21" y="1"/>
                    <a:pt x="21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4" name="Freeform 95"/>
            <p:cNvSpPr/>
            <p:nvPr/>
          </p:nvSpPr>
          <p:spPr bwMode="auto">
            <a:xfrm>
              <a:off x="-930275" y="13419138"/>
              <a:ext cx="61913" cy="30163"/>
            </a:xfrm>
            <a:custGeom>
              <a:avLst/>
              <a:gdLst>
                <a:gd name="T0" fmla="*/ 17 w 23"/>
                <a:gd name="T1" fmla="*/ 0 h 11"/>
                <a:gd name="T2" fmla="*/ 16 w 23"/>
                <a:gd name="T3" fmla="*/ 0 h 11"/>
                <a:gd name="T4" fmla="*/ 11 w 23"/>
                <a:gd name="T5" fmla="*/ 0 h 11"/>
                <a:gd name="T6" fmla="*/ 9 w 23"/>
                <a:gd name="T7" fmla="*/ 1 h 11"/>
                <a:gd name="T8" fmla="*/ 7 w 23"/>
                <a:gd name="T9" fmla="*/ 1 h 11"/>
                <a:gd name="T10" fmla="*/ 5 w 23"/>
                <a:gd name="T11" fmla="*/ 2 h 11"/>
                <a:gd name="T12" fmla="*/ 0 w 23"/>
                <a:gd name="T13" fmla="*/ 6 h 11"/>
                <a:gd name="T14" fmla="*/ 0 w 23"/>
                <a:gd name="T15" fmla="*/ 7 h 11"/>
                <a:gd name="T16" fmla="*/ 0 w 23"/>
                <a:gd name="T17" fmla="*/ 8 h 11"/>
                <a:gd name="T18" fmla="*/ 1 w 23"/>
                <a:gd name="T19" fmla="*/ 9 h 11"/>
                <a:gd name="T20" fmla="*/ 2 w 23"/>
                <a:gd name="T21" fmla="*/ 10 h 11"/>
                <a:gd name="T22" fmla="*/ 8 w 23"/>
                <a:gd name="T23" fmla="*/ 11 h 11"/>
                <a:gd name="T24" fmla="*/ 10 w 23"/>
                <a:gd name="T25" fmla="*/ 11 h 11"/>
                <a:gd name="T26" fmla="*/ 14 w 23"/>
                <a:gd name="T27" fmla="*/ 10 h 11"/>
                <a:gd name="T28" fmla="*/ 18 w 23"/>
                <a:gd name="T29" fmla="*/ 8 h 11"/>
                <a:gd name="T30" fmla="*/ 20 w 23"/>
                <a:gd name="T31" fmla="*/ 7 h 11"/>
                <a:gd name="T32" fmla="*/ 22 w 23"/>
                <a:gd name="T33" fmla="*/ 6 h 11"/>
                <a:gd name="T34" fmla="*/ 23 w 23"/>
                <a:gd name="T35" fmla="*/ 5 h 11"/>
                <a:gd name="T36" fmla="*/ 23 w 23"/>
                <a:gd name="T37" fmla="*/ 4 h 11"/>
                <a:gd name="T38" fmla="*/ 23 w 23"/>
                <a:gd name="T39" fmla="*/ 2 h 11"/>
                <a:gd name="T40" fmla="*/ 23 w 23"/>
                <a:gd name="T41" fmla="*/ 2 h 11"/>
                <a:gd name="T42" fmla="*/ 22 w 23"/>
                <a:gd name="T43" fmla="*/ 1 h 11"/>
                <a:gd name="T44" fmla="*/ 21 w 23"/>
                <a:gd name="T45" fmla="*/ 0 h 11"/>
                <a:gd name="T46" fmla="*/ 20 w 23"/>
                <a:gd name="T47" fmla="*/ 0 h 11"/>
                <a:gd name="T48" fmla="*/ 18 w 23"/>
                <a:gd name="T49" fmla="*/ 0 h 11"/>
                <a:gd name="T50" fmla="*/ 17 w 23"/>
                <a:gd name="T5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" h="11">
                  <a:moveTo>
                    <a:pt x="17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3" y="0"/>
                    <a:pt x="11" y="0"/>
                  </a:cubicBezTo>
                  <a:cubicBezTo>
                    <a:pt x="10" y="0"/>
                    <a:pt x="10" y="0"/>
                    <a:pt x="9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5" y="2"/>
                    <a:pt x="5" y="2"/>
                  </a:cubicBezTo>
                  <a:cubicBezTo>
                    <a:pt x="2" y="3"/>
                    <a:pt x="0" y="4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0"/>
                    <a:pt x="5" y="11"/>
                    <a:pt x="8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3" y="10"/>
                    <a:pt x="14" y="10"/>
                  </a:cubicBezTo>
                  <a:cubicBezTo>
                    <a:pt x="16" y="9"/>
                    <a:pt x="17" y="9"/>
                    <a:pt x="18" y="8"/>
                  </a:cubicBezTo>
                  <a:cubicBezTo>
                    <a:pt x="19" y="8"/>
                    <a:pt x="20" y="7"/>
                    <a:pt x="20" y="7"/>
                  </a:cubicBezTo>
                  <a:cubicBezTo>
                    <a:pt x="21" y="7"/>
                    <a:pt x="21" y="6"/>
                    <a:pt x="22" y="6"/>
                  </a:cubicBezTo>
                  <a:cubicBezTo>
                    <a:pt x="22" y="5"/>
                    <a:pt x="22" y="5"/>
                    <a:pt x="23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3" y="3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5" name="Freeform 96"/>
            <p:cNvSpPr>
              <a:spLocks noEditPoints="1"/>
            </p:cNvSpPr>
            <p:nvPr/>
          </p:nvSpPr>
          <p:spPr bwMode="auto">
            <a:xfrm>
              <a:off x="-771525" y="11961813"/>
              <a:ext cx="13428663" cy="1479550"/>
            </a:xfrm>
            <a:custGeom>
              <a:avLst/>
              <a:gdLst>
                <a:gd name="T0" fmla="*/ 2968 w 4988"/>
                <a:gd name="T1" fmla="*/ 548 h 549"/>
                <a:gd name="T2" fmla="*/ 3111 w 4988"/>
                <a:gd name="T3" fmla="*/ 533 h 549"/>
                <a:gd name="T4" fmla="*/ 2896 w 4988"/>
                <a:gd name="T5" fmla="*/ 529 h 549"/>
                <a:gd name="T6" fmla="*/ 3165 w 4988"/>
                <a:gd name="T7" fmla="*/ 530 h 549"/>
                <a:gd name="T8" fmla="*/ 77 w 4988"/>
                <a:gd name="T9" fmla="*/ 505 h 549"/>
                <a:gd name="T10" fmla="*/ 3225 w 4988"/>
                <a:gd name="T11" fmla="*/ 513 h 549"/>
                <a:gd name="T12" fmla="*/ 2787 w 4988"/>
                <a:gd name="T13" fmla="*/ 482 h 549"/>
                <a:gd name="T14" fmla="*/ 113 w 4988"/>
                <a:gd name="T15" fmla="*/ 489 h 549"/>
                <a:gd name="T16" fmla="*/ 3382 w 4988"/>
                <a:gd name="T17" fmla="*/ 455 h 549"/>
                <a:gd name="T18" fmla="*/ 178 w 4988"/>
                <a:gd name="T19" fmla="*/ 439 h 549"/>
                <a:gd name="T20" fmla="*/ 4986 w 4988"/>
                <a:gd name="T21" fmla="*/ 459 h 549"/>
                <a:gd name="T22" fmla="*/ 2681 w 4988"/>
                <a:gd name="T23" fmla="*/ 416 h 549"/>
                <a:gd name="T24" fmla="*/ 4908 w 4988"/>
                <a:gd name="T25" fmla="*/ 464 h 549"/>
                <a:gd name="T26" fmla="*/ 3518 w 4988"/>
                <a:gd name="T27" fmla="*/ 394 h 549"/>
                <a:gd name="T28" fmla="*/ 4842 w 4988"/>
                <a:gd name="T29" fmla="*/ 437 h 549"/>
                <a:gd name="T30" fmla="*/ 2639 w 4988"/>
                <a:gd name="T31" fmla="*/ 382 h 549"/>
                <a:gd name="T32" fmla="*/ 3588 w 4988"/>
                <a:gd name="T33" fmla="*/ 362 h 549"/>
                <a:gd name="T34" fmla="*/ 290 w 4988"/>
                <a:gd name="T35" fmla="*/ 344 h 549"/>
                <a:gd name="T36" fmla="*/ 2597 w 4988"/>
                <a:gd name="T37" fmla="*/ 357 h 549"/>
                <a:gd name="T38" fmla="*/ 3642 w 4988"/>
                <a:gd name="T39" fmla="*/ 336 h 549"/>
                <a:gd name="T40" fmla="*/ 4713 w 4988"/>
                <a:gd name="T41" fmla="*/ 320 h 549"/>
                <a:gd name="T42" fmla="*/ 324 w 4988"/>
                <a:gd name="T43" fmla="*/ 316 h 549"/>
                <a:gd name="T44" fmla="*/ 3710 w 4988"/>
                <a:gd name="T45" fmla="*/ 301 h 549"/>
                <a:gd name="T46" fmla="*/ 4651 w 4988"/>
                <a:gd name="T47" fmla="*/ 286 h 549"/>
                <a:gd name="T48" fmla="*/ 3779 w 4988"/>
                <a:gd name="T49" fmla="*/ 259 h 549"/>
                <a:gd name="T50" fmla="*/ 4571 w 4988"/>
                <a:gd name="T51" fmla="*/ 263 h 549"/>
                <a:gd name="T52" fmla="*/ 386 w 4988"/>
                <a:gd name="T53" fmla="*/ 262 h 549"/>
                <a:gd name="T54" fmla="*/ 3854 w 4988"/>
                <a:gd name="T55" fmla="*/ 218 h 549"/>
                <a:gd name="T56" fmla="*/ 3854 w 4988"/>
                <a:gd name="T57" fmla="*/ 218 h 549"/>
                <a:gd name="T58" fmla="*/ 427 w 4988"/>
                <a:gd name="T59" fmla="*/ 215 h 549"/>
                <a:gd name="T60" fmla="*/ 2388 w 4988"/>
                <a:gd name="T61" fmla="*/ 190 h 549"/>
                <a:gd name="T62" fmla="*/ 4443 w 4988"/>
                <a:gd name="T63" fmla="*/ 190 h 549"/>
                <a:gd name="T64" fmla="*/ 2345 w 4988"/>
                <a:gd name="T65" fmla="*/ 170 h 549"/>
                <a:gd name="T66" fmla="*/ 4387 w 4988"/>
                <a:gd name="T67" fmla="*/ 148 h 549"/>
                <a:gd name="T68" fmla="*/ 481 w 4988"/>
                <a:gd name="T69" fmla="*/ 169 h 549"/>
                <a:gd name="T70" fmla="*/ 2271 w 4988"/>
                <a:gd name="T71" fmla="*/ 134 h 549"/>
                <a:gd name="T72" fmla="*/ 2221 w 4988"/>
                <a:gd name="T73" fmla="*/ 127 h 549"/>
                <a:gd name="T74" fmla="*/ 4042 w 4988"/>
                <a:gd name="T75" fmla="*/ 119 h 549"/>
                <a:gd name="T76" fmla="*/ 2157 w 4988"/>
                <a:gd name="T77" fmla="*/ 109 h 549"/>
                <a:gd name="T78" fmla="*/ 552 w 4988"/>
                <a:gd name="T79" fmla="*/ 105 h 549"/>
                <a:gd name="T80" fmla="*/ 2026 w 4988"/>
                <a:gd name="T81" fmla="*/ 113 h 549"/>
                <a:gd name="T82" fmla="*/ 4279 w 4988"/>
                <a:gd name="T83" fmla="*/ 119 h 549"/>
                <a:gd name="T84" fmla="*/ 1948 w 4988"/>
                <a:gd name="T85" fmla="*/ 100 h 549"/>
                <a:gd name="T86" fmla="*/ 1850 w 4988"/>
                <a:gd name="T87" fmla="*/ 96 h 549"/>
                <a:gd name="T88" fmla="*/ 4218 w 4988"/>
                <a:gd name="T89" fmla="*/ 104 h 549"/>
                <a:gd name="T90" fmla="*/ 1773 w 4988"/>
                <a:gd name="T91" fmla="*/ 86 h 549"/>
                <a:gd name="T92" fmla="*/ 1773 w 4988"/>
                <a:gd name="T93" fmla="*/ 86 h 549"/>
                <a:gd name="T94" fmla="*/ 1692 w 4988"/>
                <a:gd name="T95" fmla="*/ 77 h 549"/>
                <a:gd name="T96" fmla="*/ 1590 w 4988"/>
                <a:gd name="T97" fmla="*/ 67 h 549"/>
                <a:gd name="T98" fmla="*/ 1501 w 4988"/>
                <a:gd name="T99" fmla="*/ 57 h 549"/>
                <a:gd name="T100" fmla="*/ 1501 w 4988"/>
                <a:gd name="T101" fmla="*/ 57 h 549"/>
                <a:gd name="T102" fmla="*/ 1418 w 4988"/>
                <a:gd name="T103" fmla="*/ 47 h 549"/>
                <a:gd name="T104" fmla="*/ 1311 w 4988"/>
                <a:gd name="T105" fmla="*/ 38 h 549"/>
                <a:gd name="T106" fmla="*/ 1228 w 4988"/>
                <a:gd name="T107" fmla="*/ 28 h 549"/>
                <a:gd name="T108" fmla="*/ 1228 w 4988"/>
                <a:gd name="T109" fmla="*/ 28 h 549"/>
                <a:gd name="T110" fmla="*/ 1147 w 4988"/>
                <a:gd name="T111" fmla="*/ 19 h 549"/>
                <a:gd name="T112" fmla="*/ 1050 w 4988"/>
                <a:gd name="T113" fmla="*/ 14 h 549"/>
                <a:gd name="T114" fmla="*/ 980 w 4988"/>
                <a:gd name="T115" fmla="*/ 6 h 549"/>
                <a:gd name="T116" fmla="*/ 775 w 4988"/>
                <a:gd name="T117" fmla="*/ 3 h 549"/>
                <a:gd name="T118" fmla="*/ 911 w 4988"/>
                <a:gd name="T119" fmla="*/ 10 h 549"/>
                <a:gd name="T120" fmla="*/ 842 w 4988"/>
                <a:gd name="T121" fmla="*/ 8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88" h="549">
                  <a:moveTo>
                    <a:pt x="3034" y="535"/>
                  </a:moveTo>
                  <a:cubicBezTo>
                    <a:pt x="3034" y="535"/>
                    <a:pt x="3033" y="535"/>
                    <a:pt x="3033" y="535"/>
                  </a:cubicBezTo>
                  <a:cubicBezTo>
                    <a:pt x="3026" y="536"/>
                    <a:pt x="3020" y="539"/>
                    <a:pt x="3020" y="542"/>
                  </a:cubicBezTo>
                  <a:cubicBezTo>
                    <a:pt x="3020" y="546"/>
                    <a:pt x="3025" y="549"/>
                    <a:pt x="3031" y="549"/>
                  </a:cubicBezTo>
                  <a:cubicBezTo>
                    <a:pt x="3032" y="549"/>
                    <a:pt x="3032" y="549"/>
                    <a:pt x="3032" y="549"/>
                  </a:cubicBezTo>
                  <a:cubicBezTo>
                    <a:pt x="3039" y="548"/>
                    <a:pt x="3045" y="544"/>
                    <a:pt x="3045" y="541"/>
                  </a:cubicBezTo>
                  <a:cubicBezTo>
                    <a:pt x="3045" y="538"/>
                    <a:pt x="3041" y="535"/>
                    <a:pt x="3034" y="535"/>
                  </a:cubicBezTo>
                  <a:moveTo>
                    <a:pt x="2967" y="535"/>
                  </a:moveTo>
                  <a:cubicBezTo>
                    <a:pt x="2961" y="535"/>
                    <a:pt x="2957" y="537"/>
                    <a:pt x="2956" y="540"/>
                  </a:cubicBezTo>
                  <a:cubicBezTo>
                    <a:pt x="2956" y="544"/>
                    <a:pt x="2962" y="548"/>
                    <a:pt x="2968" y="548"/>
                  </a:cubicBezTo>
                  <a:cubicBezTo>
                    <a:pt x="2969" y="548"/>
                    <a:pt x="2969" y="548"/>
                    <a:pt x="2970" y="548"/>
                  </a:cubicBezTo>
                  <a:cubicBezTo>
                    <a:pt x="2976" y="548"/>
                    <a:pt x="2981" y="546"/>
                    <a:pt x="2981" y="542"/>
                  </a:cubicBezTo>
                  <a:cubicBezTo>
                    <a:pt x="2981" y="539"/>
                    <a:pt x="2975" y="536"/>
                    <a:pt x="2969" y="535"/>
                  </a:cubicBezTo>
                  <a:cubicBezTo>
                    <a:pt x="2968" y="535"/>
                    <a:pt x="2967" y="535"/>
                    <a:pt x="2967" y="535"/>
                  </a:cubicBezTo>
                  <a:moveTo>
                    <a:pt x="3102" y="529"/>
                  </a:moveTo>
                  <a:cubicBezTo>
                    <a:pt x="3101" y="529"/>
                    <a:pt x="3100" y="529"/>
                    <a:pt x="3098" y="529"/>
                  </a:cubicBezTo>
                  <a:cubicBezTo>
                    <a:pt x="3091" y="530"/>
                    <a:pt x="3085" y="533"/>
                    <a:pt x="3085" y="537"/>
                  </a:cubicBezTo>
                  <a:cubicBezTo>
                    <a:pt x="3085" y="540"/>
                    <a:pt x="3089" y="542"/>
                    <a:pt x="3095" y="542"/>
                  </a:cubicBezTo>
                  <a:cubicBezTo>
                    <a:pt x="3096" y="542"/>
                    <a:pt x="3097" y="542"/>
                    <a:pt x="3098" y="542"/>
                  </a:cubicBezTo>
                  <a:cubicBezTo>
                    <a:pt x="3105" y="541"/>
                    <a:pt x="3111" y="537"/>
                    <a:pt x="3111" y="533"/>
                  </a:cubicBezTo>
                  <a:cubicBezTo>
                    <a:pt x="3111" y="531"/>
                    <a:pt x="3107" y="529"/>
                    <a:pt x="3102" y="529"/>
                  </a:cubicBezTo>
                  <a:moveTo>
                    <a:pt x="19" y="528"/>
                  </a:moveTo>
                  <a:cubicBezTo>
                    <a:pt x="17" y="528"/>
                    <a:pt x="15" y="528"/>
                    <a:pt x="13" y="529"/>
                  </a:cubicBezTo>
                  <a:cubicBezTo>
                    <a:pt x="7" y="531"/>
                    <a:pt x="1" y="534"/>
                    <a:pt x="0" y="537"/>
                  </a:cubicBezTo>
                  <a:cubicBezTo>
                    <a:pt x="0" y="540"/>
                    <a:pt x="2" y="541"/>
                    <a:pt x="6" y="541"/>
                  </a:cubicBezTo>
                  <a:cubicBezTo>
                    <a:pt x="7" y="541"/>
                    <a:pt x="9" y="541"/>
                    <a:pt x="10" y="541"/>
                  </a:cubicBezTo>
                  <a:cubicBezTo>
                    <a:pt x="17" y="539"/>
                    <a:pt x="22" y="534"/>
                    <a:pt x="23" y="531"/>
                  </a:cubicBezTo>
                  <a:cubicBezTo>
                    <a:pt x="23" y="529"/>
                    <a:pt x="22" y="528"/>
                    <a:pt x="19" y="528"/>
                  </a:cubicBezTo>
                  <a:moveTo>
                    <a:pt x="2903" y="525"/>
                  </a:moveTo>
                  <a:cubicBezTo>
                    <a:pt x="2899" y="525"/>
                    <a:pt x="2896" y="527"/>
                    <a:pt x="2896" y="529"/>
                  </a:cubicBezTo>
                  <a:cubicBezTo>
                    <a:pt x="2896" y="533"/>
                    <a:pt x="2901" y="537"/>
                    <a:pt x="2907" y="539"/>
                  </a:cubicBezTo>
                  <a:cubicBezTo>
                    <a:pt x="2909" y="539"/>
                    <a:pt x="2910" y="539"/>
                    <a:pt x="2911" y="539"/>
                  </a:cubicBezTo>
                  <a:cubicBezTo>
                    <a:pt x="2916" y="539"/>
                    <a:pt x="2919" y="537"/>
                    <a:pt x="2919" y="535"/>
                  </a:cubicBezTo>
                  <a:cubicBezTo>
                    <a:pt x="2919" y="531"/>
                    <a:pt x="2914" y="527"/>
                    <a:pt x="2908" y="526"/>
                  </a:cubicBezTo>
                  <a:cubicBezTo>
                    <a:pt x="2906" y="525"/>
                    <a:pt x="2904" y="525"/>
                    <a:pt x="2903" y="525"/>
                  </a:cubicBezTo>
                  <a:moveTo>
                    <a:pt x="3171" y="517"/>
                  </a:moveTo>
                  <a:cubicBezTo>
                    <a:pt x="3169" y="517"/>
                    <a:pt x="3167" y="517"/>
                    <a:pt x="3165" y="518"/>
                  </a:cubicBezTo>
                  <a:cubicBezTo>
                    <a:pt x="3158" y="519"/>
                    <a:pt x="3152" y="523"/>
                    <a:pt x="3152" y="526"/>
                  </a:cubicBezTo>
                  <a:cubicBezTo>
                    <a:pt x="3152" y="529"/>
                    <a:pt x="3155" y="530"/>
                    <a:pt x="3160" y="530"/>
                  </a:cubicBezTo>
                  <a:cubicBezTo>
                    <a:pt x="3161" y="530"/>
                    <a:pt x="3163" y="530"/>
                    <a:pt x="3165" y="530"/>
                  </a:cubicBezTo>
                  <a:cubicBezTo>
                    <a:pt x="3172" y="528"/>
                    <a:pt x="3178" y="524"/>
                    <a:pt x="3178" y="520"/>
                  </a:cubicBezTo>
                  <a:cubicBezTo>
                    <a:pt x="3178" y="518"/>
                    <a:pt x="3175" y="517"/>
                    <a:pt x="3171" y="517"/>
                  </a:cubicBezTo>
                  <a:moveTo>
                    <a:pt x="2843" y="507"/>
                  </a:moveTo>
                  <a:cubicBezTo>
                    <a:pt x="2840" y="507"/>
                    <a:pt x="2839" y="508"/>
                    <a:pt x="2839" y="510"/>
                  </a:cubicBezTo>
                  <a:cubicBezTo>
                    <a:pt x="2838" y="514"/>
                    <a:pt x="2843" y="519"/>
                    <a:pt x="2849" y="521"/>
                  </a:cubicBezTo>
                  <a:cubicBezTo>
                    <a:pt x="2851" y="522"/>
                    <a:pt x="2853" y="522"/>
                    <a:pt x="2855" y="522"/>
                  </a:cubicBezTo>
                  <a:cubicBezTo>
                    <a:pt x="2858" y="522"/>
                    <a:pt x="2861" y="521"/>
                    <a:pt x="2861" y="518"/>
                  </a:cubicBezTo>
                  <a:cubicBezTo>
                    <a:pt x="2861" y="515"/>
                    <a:pt x="2856" y="511"/>
                    <a:pt x="2850" y="508"/>
                  </a:cubicBezTo>
                  <a:cubicBezTo>
                    <a:pt x="2847" y="507"/>
                    <a:pt x="2845" y="507"/>
                    <a:pt x="2843" y="507"/>
                  </a:cubicBezTo>
                  <a:moveTo>
                    <a:pt x="77" y="505"/>
                  </a:moveTo>
                  <a:cubicBezTo>
                    <a:pt x="75" y="505"/>
                    <a:pt x="72" y="506"/>
                    <a:pt x="69" y="507"/>
                  </a:cubicBezTo>
                  <a:cubicBezTo>
                    <a:pt x="64" y="510"/>
                    <a:pt x="58" y="514"/>
                    <a:pt x="58" y="518"/>
                  </a:cubicBezTo>
                  <a:cubicBezTo>
                    <a:pt x="57" y="520"/>
                    <a:pt x="59" y="521"/>
                    <a:pt x="61" y="521"/>
                  </a:cubicBezTo>
                  <a:cubicBezTo>
                    <a:pt x="63" y="521"/>
                    <a:pt x="65" y="520"/>
                    <a:pt x="68" y="519"/>
                  </a:cubicBezTo>
                  <a:cubicBezTo>
                    <a:pt x="74" y="516"/>
                    <a:pt x="79" y="511"/>
                    <a:pt x="79" y="507"/>
                  </a:cubicBezTo>
                  <a:cubicBezTo>
                    <a:pt x="80" y="506"/>
                    <a:pt x="79" y="505"/>
                    <a:pt x="77" y="505"/>
                  </a:cubicBezTo>
                  <a:moveTo>
                    <a:pt x="3240" y="500"/>
                  </a:moveTo>
                  <a:cubicBezTo>
                    <a:pt x="3238" y="500"/>
                    <a:pt x="3235" y="501"/>
                    <a:pt x="3232" y="501"/>
                  </a:cubicBezTo>
                  <a:cubicBezTo>
                    <a:pt x="3225" y="503"/>
                    <a:pt x="3219" y="507"/>
                    <a:pt x="3219" y="510"/>
                  </a:cubicBezTo>
                  <a:cubicBezTo>
                    <a:pt x="3219" y="512"/>
                    <a:pt x="3221" y="513"/>
                    <a:pt x="3225" y="513"/>
                  </a:cubicBezTo>
                  <a:cubicBezTo>
                    <a:pt x="3227" y="513"/>
                    <a:pt x="3230" y="513"/>
                    <a:pt x="3232" y="512"/>
                  </a:cubicBezTo>
                  <a:cubicBezTo>
                    <a:pt x="3239" y="510"/>
                    <a:pt x="3245" y="506"/>
                    <a:pt x="3245" y="503"/>
                  </a:cubicBezTo>
                  <a:cubicBezTo>
                    <a:pt x="3245" y="501"/>
                    <a:pt x="3243" y="500"/>
                    <a:pt x="3240" y="500"/>
                  </a:cubicBezTo>
                  <a:moveTo>
                    <a:pt x="2787" y="482"/>
                  </a:moveTo>
                  <a:cubicBezTo>
                    <a:pt x="2785" y="482"/>
                    <a:pt x="2784" y="483"/>
                    <a:pt x="2784" y="484"/>
                  </a:cubicBezTo>
                  <a:cubicBezTo>
                    <a:pt x="2784" y="488"/>
                    <a:pt x="2788" y="494"/>
                    <a:pt x="2794" y="496"/>
                  </a:cubicBezTo>
                  <a:cubicBezTo>
                    <a:pt x="2796" y="498"/>
                    <a:pt x="2799" y="498"/>
                    <a:pt x="2800" y="498"/>
                  </a:cubicBezTo>
                  <a:cubicBezTo>
                    <a:pt x="2803" y="498"/>
                    <a:pt x="2805" y="497"/>
                    <a:pt x="2805" y="495"/>
                  </a:cubicBezTo>
                  <a:cubicBezTo>
                    <a:pt x="2805" y="492"/>
                    <a:pt x="2800" y="487"/>
                    <a:pt x="2794" y="484"/>
                  </a:cubicBezTo>
                  <a:cubicBezTo>
                    <a:pt x="2792" y="482"/>
                    <a:pt x="2789" y="482"/>
                    <a:pt x="2787" y="482"/>
                  </a:cubicBezTo>
                  <a:moveTo>
                    <a:pt x="3310" y="479"/>
                  </a:moveTo>
                  <a:cubicBezTo>
                    <a:pt x="3308" y="479"/>
                    <a:pt x="3304" y="480"/>
                    <a:pt x="3300" y="481"/>
                  </a:cubicBezTo>
                  <a:cubicBezTo>
                    <a:pt x="3293" y="483"/>
                    <a:pt x="3287" y="487"/>
                    <a:pt x="3287" y="490"/>
                  </a:cubicBezTo>
                  <a:cubicBezTo>
                    <a:pt x="3287" y="491"/>
                    <a:pt x="3289" y="492"/>
                    <a:pt x="3292" y="492"/>
                  </a:cubicBezTo>
                  <a:cubicBezTo>
                    <a:pt x="3294" y="492"/>
                    <a:pt x="3297" y="492"/>
                    <a:pt x="3300" y="491"/>
                  </a:cubicBezTo>
                  <a:cubicBezTo>
                    <a:pt x="3307" y="488"/>
                    <a:pt x="3313" y="483"/>
                    <a:pt x="3313" y="481"/>
                  </a:cubicBezTo>
                  <a:cubicBezTo>
                    <a:pt x="3313" y="480"/>
                    <a:pt x="3312" y="479"/>
                    <a:pt x="3310" y="479"/>
                  </a:cubicBezTo>
                  <a:moveTo>
                    <a:pt x="132" y="473"/>
                  </a:moveTo>
                  <a:cubicBezTo>
                    <a:pt x="130" y="473"/>
                    <a:pt x="127" y="475"/>
                    <a:pt x="124" y="477"/>
                  </a:cubicBezTo>
                  <a:cubicBezTo>
                    <a:pt x="118" y="480"/>
                    <a:pt x="113" y="485"/>
                    <a:pt x="113" y="489"/>
                  </a:cubicBezTo>
                  <a:cubicBezTo>
                    <a:pt x="113" y="491"/>
                    <a:pt x="114" y="492"/>
                    <a:pt x="116" y="492"/>
                  </a:cubicBezTo>
                  <a:cubicBezTo>
                    <a:pt x="118" y="492"/>
                    <a:pt x="121" y="491"/>
                    <a:pt x="123" y="489"/>
                  </a:cubicBezTo>
                  <a:cubicBezTo>
                    <a:pt x="129" y="485"/>
                    <a:pt x="134" y="479"/>
                    <a:pt x="134" y="476"/>
                  </a:cubicBezTo>
                  <a:cubicBezTo>
                    <a:pt x="134" y="474"/>
                    <a:pt x="133" y="473"/>
                    <a:pt x="132" y="473"/>
                  </a:cubicBezTo>
                  <a:moveTo>
                    <a:pt x="3380" y="454"/>
                  </a:moveTo>
                  <a:cubicBezTo>
                    <a:pt x="3377" y="454"/>
                    <a:pt x="3373" y="455"/>
                    <a:pt x="3369" y="456"/>
                  </a:cubicBezTo>
                  <a:cubicBezTo>
                    <a:pt x="3361" y="459"/>
                    <a:pt x="3355" y="463"/>
                    <a:pt x="3355" y="466"/>
                  </a:cubicBezTo>
                  <a:cubicBezTo>
                    <a:pt x="3355" y="467"/>
                    <a:pt x="3357" y="467"/>
                    <a:pt x="3359" y="467"/>
                  </a:cubicBezTo>
                  <a:cubicBezTo>
                    <a:pt x="3361" y="467"/>
                    <a:pt x="3365" y="467"/>
                    <a:pt x="3368" y="465"/>
                  </a:cubicBezTo>
                  <a:cubicBezTo>
                    <a:pt x="3376" y="462"/>
                    <a:pt x="3382" y="457"/>
                    <a:pt x="3382" y="455"/>
                  </a:cubicBezTo>
                  <a:cubicBezTo>
                    <a:pt x="3382" y="454"/>
                    <a:pt x="3381" y="454"/>
                    <a:pt x="3380" y="454"/>
                  </a:cubicBezTo>
                  <a:moveTo>
                    <a:pt x="2733" y="451"/>
                  </a:moveTo>
                  <a:cubicBezTo>
                    <a:pt x="2732" y="451"/>
                    <a:pt x="2731" y="452"/>
                    <a:pt x="2731" y="453"/>
                  </a:cubicBezTo>
                  <a:cubicBezTo>
                    <a:pt x="2731" y="456"/>
                    <a:pt x="2735" y="463"/>
                    <a:pt x="2741" y="466"/>
                  </a:cubicBezTo>
                  <a:cubicBezTo>
                    <a:pt x="2743" y="468"/>
                    <a:pt x="2746" y="469"/>
                    <a:pt x="2748" y="469"/>
                  </a:cubicBezTo>
                  <a:cubicBezTo>
                    <a:pt x="2750" y="469"/>
                    <a:pt x="2751" y="468"/>
                    <a:pt x="2751" y="466"/>
                  </a:cubicBezTo>
                  <a:cubicBezTo>
                    <a:pt x="2751" y="462"/>
                    <a:pt x="2747" y="457"/>
                    <a:pt x="2741" y="454"/>
                  </a:cubicBezTo>
                  <a:cubicBezTo>
                    <a:pt x="2738" y="452"/>
                    <a:pt x="2735" y="451"/>
                    <a:pt x="2733" y="451"/>
                  </a:cubicBezTo>
                  <a:moveTo>
                    <a:pt x="186" y="435"/>
                  </a:moveTo>
                  <a:cubicBezTo>
                    <a:pt x="184" y="435"/>
                    <a:pt x="181" y="437"/>
                    <a:pt x="178" y="439"/>
                  </a:cubicBezTo>
                  <a:cubicBezTo>
                    <a:pt x="172" y="444"/>
                    <a:pt x="167" y="449"/>
                    <a:pt x="167" y="453"/>
                  </a:cubicBezTo>
                  <a:cubicBezTo>
                    <a:pt x="167" y="454"/>
                    <a:pt x="168" y="455"/>
                    <a:pt x="170" y="455"/>
                  </a:cubicBezTo>
                  <a:cubicBezTo>
                    <a:pt x="172" y="455"/>
                    <a:pt x="174" y="454"/>
                    <a:pt x="177" y="452"/>
                  </a:cubicBezTo>
                  <a:cubicBezTo>
                    <a:pt x="183" y="447"/>
                    <a:pt x="188" y="441"/>
                    <a:pt x="188" y="437"/>
                  </a:cubicBezTo>
                  <a:cubicBezTo>
                    <a:pt x="188" y="436"/>
                    <a:pt x="187" y="435"/>
                    <a:pt x="186" y="435"/>
                  </a:cubicBezTo>
                  <a:moveTo>
                    <a:pt x="4976" y="428"/>
                  </a:moveTo>
                  <a:cubicBezTo>
                    <a:pt x="4970" y="428"/>
                    <a:pt x="4963" y="439"/>
                    <a:pt x="4961" y="453"/>
                  </a:cubicBezTo>
                  <a:cubicBezTo>
                    <a:pt x="4959" y="468"/>
                    <a:pt x="4964" y="481"/>
                    <a:pt x="4970" y="483"/>
                  </a:cubicBezTo>
                  <a:cubicBezTo>
                    <a:pt x="4971" y="483"/>
                    <a:pt x="4971" y="483"/>
                    <a:pt x="4972" y="483"/>
                  </a:cubicBezTo>
                  <a:cubicBezTo>
                    <a:pt x="4978" y="483"/>
                    <a:pt x="4985" y="473"/>
                    <a:pt x="4986" y="459"/>
                  </a:cubicBezTo>
                  <a:cubicBezTo>
                    <a:pt x="4988" y="444"/>
                    <a:pt x="4985" y="430"/>
                    <a:pt x="4978" y="428"/>
                  </a:cubicBezTo>
                  <a:cubicBezTo>
                    <a:pt x="4977" y="428"/>
                    <a:pt x="4977" y="428"/>
                    <a:pt x="4976" y="428"/>
                  </a:cubicBezTo>
                  <a:moveTo>
                    <a:pt x="3449" y="425"/>
                  </a:moveTo>
                  <a:cubicBezTo>
                    <a:pt x="3447" y="425"/>
                    <a:pt x="3442" y="427"/>
                    <a:pt x="3437" y="429"/>
                  </a:cubicBezTo>
                  <a:cubicBezTo>
                    <a:pt x="3430" y="432"/>
                    <a:pt x="3424" y="436"/>
                    <a:pt x="3424" y="438"/>
                  </a:cubicBezTo>
                  <a:cubicBezTo>
                    <a:pt x="3424" y="439"/>
                    <a:pt x="3425" y="439"/>
                    <a:pt x="3426" y="439"/>
                  </a:cubicBezTo>
                  <a:cubicBezTo>
                    <a:pt x="3429" y="439"/>
                    <a:pt x="3433" y="438"/>
                    <a:pt x="3437" y="436"/>
                  </a:cubicBezTo>
                  <a:cubicBezTo>
                    <a:pt x="3445" y="433"/>
                    <a:pt x="3451" y="428"/>
                    <a:pt x="3451" y="426"/>
                  </a:cubicBezTo>
                  <a:cubicBezTo>
                    <a:pt x="3451" y="426"/>
                    <a:pt x="3450" y="425"/>
                    <a:pt x="3449" y="425"/>
                  </a:cubicBezTo>
                  <a:moveTo>
                    <a:pt x="2681" y="416"/>
                  </a:moveTo>
                  <a:cubicBezTo>
                    <a:pt x="2680" y="416"/>
                    <a:pt x="2679" y="416"/>
                    <a:pt x="2679" y="418"/>
                  </a:cubicBezTo>
                  <a:cubicBezTo>
                    <a:pt x="2679" y="421"/>
                    <a:pt x="2684" y="427"/>
                    <a:pt x="2689" y="431"/>
                  </a:cubicBezTo>
                  <a:cubicBezTo>
                    <a:pt x="2692" y="433"/>
                    <a:pt x="2695" y="434"/>
                    <a:pt x="2696" y="434"/>
                  </a:cubicBezTo>
                  <a:cubicBezTo>
                    <a:pt x="2698" y="434"/>
                    <a:pt x="2699" y="433"/>
                    <a:pt x="2699" y="432"/>
                  </a:cubicBezTo>
                  <a:cubicBezTo>
                    <a:pt x="2699" y="429"/>
                    <a:pt x="2695" y="423"/>
                    <a:pt x="2689" y="419"/>
                  </a:cubicBezTo>
                  <a:cubicBezTo>
                    <a:pt x="2686" y="417"/>
                    <a:pt x="2683" y="416"/>
                    <a:pt x="2681" y="416"/>
                  </a:cubicBezTo>
                  <a:moveTo>
                    <a:pt x="4911" y="409"/>
                  </a:moveTo>
                  <a:cubicBezTo>
                    <a:pt x="4905" y="409"/>
                    <a:pt x="4899" y="419"/>
                    <a:pt x="4897" y="433"/>
                  </a:cubicBezTo>
                  <a:cubicBezTo>
                    <a:pt x="4895" y="447"/>
                    <a:pt x="4899" y="461"/>
                    <a:pt x="4906" y="463"/>
                  </a:cubicBezTo>
                  <a:cubicBezTo>
                    <a:pt x="4907" y="464"/>
                    <a:pt x="4908" y="464"/>
                    <a:pt x="4908" y="464"/>
                  </a:cubicBezTo>
                  <a:cubicBezTo>
                    <a:pt x="4915" y="464"/>
                    <a:pt x="4920" y="455"/>
                    <a:pt x="4922" y="441"/>
                  </a:cubicBezTo>
                  <a:cubicBezTo>
                    <a:pt x="4924" y="427"/>
                    <a:pt x="4920" y="412"/>
                    <a:pt x="4913" y="410"/>
                  </a:cubicBezTo>
                  <a:cubicBezTo>
                    <a:pt x="4912" y="409"/>
                    <a:pt x="4912" y="409"/>
                    <a:pt x="4911" y="409"/>
                  </a:cubicBezTo>
                  <a:moveTo>
                    <a:pt x="3518" y="394"/>
                  </a:moveTo>
                  <a:cubicBezTo>
                    <a:pt x="3516" y="394"/>
                    <a:pt x="3512" y="396"/>
                    <a:pt x="3506" y="398"/>
                  </a:cubicBezTo>
                  <a:cubicBezTo>
                    <a:pt x="3499" y="402"/>
                    <a:pt x="3493" y="406"/>
                    <a:pt x="3493" y="407"/>
                  </a:cubicBezTo>
                  <a:cubicBezTo>
                    <a:pt x="3493" y="408"/>
                    <a:pt x="3493" y="408"/>
                    <a:pt x="3494" y="408"/>
                  </a:cubicBezTo>
                  <a:cubicBezTo>
                    <a:pt x="3497" y="408"/>
                    <a:pt x="3501" y="407"/>
                    <a:pt x="3506" y="405"/>
                  </a:cubicBezTo>
                  <a:cubicBezTo>
                    <a:pt x="3513" y="401"/>
                    <a:pt x="3519" y="397"/>
                    <a:pt x="3519" y="395"/>
                  </a:cubicBezTo>
                  <a:cubicBezTo>
                    <a:pt x="3519" y="394"/>
                    <a:pt x="3519" y="394"/>
                    <a:pt x="3518" y="394"/>
                  </a:cubicBezTo>
                  <a:moveTo>
                    <a:pt x="238" y="392"/>
                  </a:moveTo>
                  <a:cubicBezTo>
                    <a:pt x="237" y="392"/>
                    <a:pt x="233" y="393"/>
                    <a:pt x="230" y="396"/>
                  </a:cubicBezTo>
                  <a:cubicBezTo>
                    <a:pt x="224" y="401"/>
                    <a:pt x="220" y="407"/>
                    <a:pt x="220" y="411"/>
                  </a:cubicBezTo>
                  <a:cubicBezTo>
                    <a:pt x="220" y="412"/>
                    <a:pt x="221" y="413"/>
                    <a:pt x="222" y="413"/>
                  </a:cubicBezTo>
                  <a:cubicBezTo>
                    <a:pt x="224" y="413"/>
                    <a:pt x="227" y="412"/>
                    <a:pt x="230" y="409"/>
                  </a:cubicBezTo>
                  <a:cubicBezTo>
                    <a:pt x="236" y="404"/>
                    <a:pt x="240" y="397"/>
                    <a:pt x="240" y="393"/>
                  </a:cubicBezTo>
                  <a:cubicBezTo>
                    <a:pt x="240" y="392"/>
                    <a:pt x="239" y="392"/>
                    <a:pt x="238" y="392"/>
                  </a:cubicBezTo>
                  <a:moveTo>
                    <a:pt x="4845" y="384"/>
                  </a:moveTo>
                  <a:cubicBezTo>
                    <a:pt x="4839" y="384"/>
                    <a:pt x="4833" y="393"/>
                    <a:pt x="4832" y="406"/>
                  </a:cubicBezTo>
                  <a:cubicBezTo>
                    <a:pt x="4830" y="420"/>
                    <a:pt x="4835" y="434"/>
                    <a:pt x="4842" y="437"/>
                  </a:cubicBezTo>
                  <a:cubicBezTo>
                    <a:pt x="4843" y="437"/>
                    <a:pt x="4844" y="437"/>
                    <a:pt x="4845" y="437"/>
                  </a:cubicBezTo>
                  <a:cubicBezTo>
                    <a:pt x="4850" y="437"/>
                    <a:pt x="4856" y="429"/>
                    <a:pt x="4857" y="417"/>
                  </a:cubicBezTo>
                  <a:cubicBezTo>
                    <a:pt x="4859" y="402"/>
                    <a:pt x="4855" y="388"/>
                    <a:pt x="4848" y="385"/>
                  </a:cubicBezTo>
                  <a:cubicBezTo>
                    <a:pt x="4847" y="384"/>
                    <a:pt x="4846" y="384"/>
                    <a:pt x="4845" y="384"/>
                  </a:cubicBezTo>
                  <a:moveTo>
                    <a:pt x="2631" y="378"/>
                  </a:moveTo>
                  <a:cubicBezTo>
                    <a:pt x="2630" y="378"/>
                    <a:pt x="2629" y="378"/>
                    <a:pt x="2629" y="379"/>
                  </a:cubicBezTo>
                  <a:cubicBezTo>
                    <a:pt x="2629" y="382"/>
                    <a:pt x="2633" y="389"/>
                    <a:pt x="2639" y="393"/>
                  </a:cubicBezTo>
                  <a:cubicBezTo>
                    <a:pt x="2642" y="395"/>
                    <a:pt x="2644" y="397"/>
                    <a:pt x="2646" y="397"/>
                  </a:cubicBezTo>
                  <a:cubicBezTo>
                    <a:pt x="2648" y="397"/>
                    <a:pt x="2648" y="396"/>
                    <a:pt x="2648" y="395"/>
                  </a:cubicBezTo>
                  <a:cubicBezTo>
                    <a:pt x="2649" y="391"/>
                    <a:pt x="2644" y="386"/>
                    <a:pt x="2639" y="382"/>
                  </a:cubicBezTo>
                  <a:cubicBezTo>
                    <a:pt x="2636" y="379"/>
                    <a:pt x="2633" y="378"/>
                    <a:pt x="2631" y="378"/>
                  </a:cubicBezTo>
                  <a:moveTo>
                    <a:pt x="3587" y="361"/>
                  </a:moveTo>
                  <a:cubicBezTo>
                    <a:pt x="3585" y="361"/>
                    <a:pt x="3580" y="363"/>
                    <a:pt x="3575" y="366"/>
                  </a:cubicBezTo>
                  <a:cubicBezTo>
                    <a:pt x="3571" y="367"/>
                    <a:pt x="3568" y="369"/>
                    <a:pt x="3566" y="371"/>
                  </a:cubicBezTo>
                  <a:cubicBezTo>
                    <a:pt x="3563" y="372"/>
                    <a:pt x="3561" y="374"/>
                    <a:pt x="3561" y="375"/>
                  </a:cubicBezTo>
                  <a:cubicBezTo>
                    <a:pt x="3561" y="375"/>
                    <a:pt x="3562" y="375"/>
                    <a:pt x="3562" y="375"/>
                  </a:cubicBezTo>
                  <a:cubicBezTo>
                    <a:pt x="3564" y="375"/>
                    <a:pt x="3569" y="374"/>
                    <a:pt x="3574" y="371"/>
                  </a:cubicBezTo>
                  <a:cubicBezTo>
                    <a:pt x="3577" y="370"/>
                    <a:pt x="3580" y="368"/>
                    <a:pt x="3582" y="367"/>
                  </a:cubicBezTo>
                  <a:cubicBezTo>
                    <a:pt x="3582" y="367"/>
                    <a:pt x="3582" y="366"/>
                    <a:pt x="3583" y="366"/>
                  </a:cubicBezTo>
                  <a:cubicBezTo>
                    <a:pt x="3586" y="364"/>
                    <a:pt x="3588" y="362"/>
                    <a:pt x="3588" y="362"/>
                  </a:cubicBezTo>
                  <a:cubicBezTo>
                    <a:pt x="3588" y="361"/>
                    <a:pt x="3588" y="361"/>
                    <a:pt x="3588" y="361"/>
                  </a:cubicBezTo>
                  <a:cubicBezTo>
                    <a:pt x="3587" y="361"/>
                    <a:pt x="3587" y="361"/>
                    <a:pt x="3587" y="361"/>
                  </a:cubicBezTo>
                  <a:moveTo>
                    <a:pt x="4779" y="354"/>
                  </a:moveTo>
                  <a:cubicBezTo>
                    <a:pt x="4773" y="354"/>
                    <a:pt x="4768" y="362"/>
                    <a:pt x="4767" y="374"/>
                  </a:cubicBezTo>
                  <a:cubicBezTo>
                    <a:pt x="4765" y="387"/>
                    <a:pt x="4770" y="401"/>
                    <a:pt x="4777" y="405"/>
                  </a:cubicBezTo>
                  <a:cubicBezTo>
                    <a:pt x="4778" y="405"/>
                    <a:pt x="4779" y="406"/>
                    <a:pt x="4780" y="406"/>
                  </a:cubicBezTo>
                  <a:cubicBezTo>
                    <a:pt x="4786" y="406"/>
                    <a:pt x="4791" y="398"/>
                    <a:pt x="4792" y="387"/>
                  </a:cubicBezTo>
                  <a:cubicBezTo>
                    <a:pt x="4794" y="373"/>
                    <a:pt x="4789" y="358"/>
                    <a:pt x="4782" y="355"/>
                  </a:cubicBezTo>
                  <a:cubicBezTo>
                    <a:pt x="4781" y="354"/>
                    <a:pt x="4780" y="354"/>
                    <a:pt x="4779" y="354"/>
                  </a:cubicBezTo>
                  <a:moveTo>
                    <a:pt x="290" y="344"/>
                  </a:moveTo>
                  <a:cubicBezTo>
                    <a:pt x="289" y="344"/>
                    <a:pt x="285" y="346"/>
                    <a:pt x="282" y="350"/>
                  </a:cubicBezTo>
                  <a:cubicBezTo>
                    <a:pt x="276" y="355"/>
                    <a:pt x="272" y="361"/>
                    <a:pt x="272" y="365"/>
                  </a:cubicBezTo>
                  <a:cubicBezTo>
                    <a:pt x="272" y="366"/>
                    <a:pt x="273" y="367"/>
                    <a:pt x="274" y="367"/>
                  </a:cubicBezTo>
                  <a:cubicBezTo>
                    <a:pt x="276" y="367"/>
                    <a:pt x="279" y="365"/>
                    <a:pt x="282" y="362"/>
                  </a:cubicBezTo>
                  <a:cubicBezTo>
                    <a:pt x="288" y="356"/>
                    <a:pt x="292" y="349"/>
                    <a:pt x="292" y="346"/>
                  </a:cubicBezTo>
                  <a:cubicBezTo>
                    <a:pt x="292" y="345"/>
                    <a:pt x="291" y="344"/>
                    <a:pt x="290" y="344"/>
                  </a:cubicBezTo>
                  <a:moveTo>
                    <a:pt x="2581" y="338"/>
                  </a:moveTo>
                  <a:cubicBezTo>
                    <a:pt x="2580" y="338"/>
                    <a:pt x="2579" y="338"/>
                    <a:pt x="2579" y="339"/>
                  </a:cubicBezTo>
                  <a:cubicBezTo>
                    <a:pt x="2579" y="342"/>
                    <a:pt x="2583" y="349"/>
                    <a:pt x="2589" y="353"/>
                  </a:cubicBezTo>
                  <a:cubicBezTo>
                    <a:pt x="2592" y="356"/>
                    <a:pt x="2595" y="357"/>
                    <a:pt x="2597" y="357"/>
                  </a:cubicBezTo>
                  <a:cubicBezTo>
                    <a:pt x="2598" y="357"/>
                    <a:pt x="2599" y="356"/>
                    <a:pt x="2599" y="355"/>
                  </a:cubicBezTo>
                  <a:cubicBezTo>
                    <a:pt x="2599" y="352"/>
                    <a:pt x="2595" y="346"/>
                    <a:pt x="2589" y="342"/>
                  </a:cubicBezTo>
                  <a:cubicBezTo>
                    <a:pt x="2586" y="339"/>
                    <a:pt x="2583" y="338"/>
                    <a:pt x="2581" y="338"/>
                  </a:cubicBezTo>
                  <a:moveTo>
                    <a:pt x="3655" y="326"/>
                  </a:moveTo>
                  <a:cubicBezTo>
                    <a:pt x="3653" y="326"/>
                    <a:pt x="3648" y="328"/>
                    <a:pt x="3643" y="331"/>
                  </a:cubicBezTo>
                  <a:cubicBezTo>
                    <a:pt x="3642" y="332"/>
                    <a:pt x="3641" y="332"/>
                    <a:pt x="3640" y="333"/>
                  </a:cubicBezTo>
                  <a:cubicBezTo>
                    <a:pt x="3634" y="336"/>
                    <a:pt x="3629" y="339"/>
                    <a:pt x="3629" y="340"/>
                  </a:cubicBezTo>
                  <a:cubicBezTo>
                    <a:pt x="3629" y="341"/>
                    <a:pt x="3630" y="341"/>
                    <a:pt x="3630" y="341"/>
                  </a:cubicBezTo>
                  <a:cubicBezTo>
                    <a:pt x="3632" y="341"/>
                    <a:pt x="3636" y="339"/>
                    <a:pt x="3642" y="337"/>
                  </a:cubicBezTo>
                  <a:cubicBezTo>
                    <a:pt x="3642" y="337"/>
                    <a:pt x="3642" y="336"/>
                    <a:pt x="3642" y="336"/>
                  </a:cubicBezTo>
                  <a:cubicBezTo>
                    <a:pt x="3648" y="334"/>
                    <a:pt x="3652" y="330"/>
                    <a:pt x="3654" y="328"/>
                  </a:cubicBezTo>
                  <a:cubicBezTo>
                    <a:pt x="3655" y="328"/>
                    <a:pt x="3656" y="327"/>
                    <a:pt x="3656" y="327"/>
                  </a:cubicBezTo>
                  <a:cubicBezTo>
                    <a:pt x="3656" y="326"/>
                    <a:pt x="3655" y="326"/>
                    <a:pt x="3655" y="326"/>
                  </a:cubicBezTo>
                  <a:moveTo>
                    <a:pt x="4713" y="320"/>
                  </a:moveTo>
                  <a:cubicBezTo>
                    <a:pt x="4707" y="320"/>
                    <a:pt x="4702" y="328"/>
                    <a:pt x="4701" y="338"/>
                  </a:cubicBezTo>
                  <a:cubicBezTo>
                    <a:pt x="4700" y="351"/>
                    <a:pt x="4705" y="364"/>
                    <a:pt x="4712" y="368"/>
                  </a:cubicBezTo>
                  <a:cubicBezTo>
                    <a:pt x="4714" y="369"/>
                    <a:pt x="4715" y="370"/>
                    <a:pt x="4716" y="370"/>
                  </a:cubicBezTo>
                  <a:cubicBezTo>
                    <a:pt x="4721" y="370"/>
                    <a:pt x="4726" y="363"/>
                    <a:pt x="4727" y="352"/>
                  </a:cubicBezTo>
                  <a:cubicBezTo>
                    <a:pt x="4728" y="339"/>
                    <a:pt x="4724" y="325"/>
                    <a:pt x="4717" y="321"/>
                  </a:cubicBezTo>
                  <a:cubicBezTo>
                    <a:pt x="4715" y="321"/>
                    <a:pt x="4714" y="320"/>
                    <a:pt x="4713" y="320"/>
                  </a:cubicBezTo>
                  <a:moveTo>
                    <a:pt x="2531" y="298"/>
                  </a:moveTo>
                  <a:cubicBezTo>
                    <a:pt x="2530" y="298"/>
                    <a:pt x="2530" y="298"/>
                    <a:pt x="2530" y="299"/>
                  </a:cubicBezTo>
                  <a:cubicBezTo>
                    <a:pt x="2530" y="302"/>
                    <a:pt x="2534" y="308"/>
                    <a:pt x="2539" y="312"/>
                  </a:cubicBezTo>
                  <a:cubicBezTo>
                    <a:pt x="2542" y="315"/>
                    <a:pt x="2545" y="316"/>
                    <a:pt x="2547" y="316"/>
                  </a:cubicBezTo>
                  <a:cubicBezTo>
                    <a:pt x="2548" y="316"/>
                    <a:pt x="2549" y="316"/>
                    <a:pt x="2549" y="315"/>
                  </a:cubicBezTo>
                  <a:cubicBezTo>
                    <a:pt x="2549" y="312"/>
                    <a:pt x="2545" y="306"/>
                    <a:pt x="2540" y="302"/>
                  </a:cubicBezTo>
                  <a:cubicBezTo>
                    <a:pt x="2536" y="299"/>
                    <a:pt x="2533" y="298"/>
                    <a:pt x="2531" y="298"/>
                  </a:cubicBezTo>
                  <a:moveTo>
                    <a:pt x="342" y="295"/>
                  </a:moveTo>
                  <a:cubicBezTo>
                    <a:pt x="340" y="295"/>
                    <a:pt x="337" y="297"/>
                    <a:pt x="333" y="300"/>
                  </a:cubicBezTo>
                  <a:cubicBezTo>
                    <a:pt x="327" y="306"/>
                    <a:pt x="323" y="312"/>
                    <a:pt x="324" y="316"/>
                  </a:cubicBezTo>
                  <a:cubicBezTo>
                    <a:pt x="324" y="317"/>
                    <a:pt x="324" y="317"/>
                    <a:pt x="326" y="317"/>
                  </a:cubicBezTo>
                  <a:cubicBezTo>
                    <a:pt x="328" y="317"/>
                    <a:pt x="331" y="316"/>
                    <a:pt x="334" y="312"/>
                  </a:cubicBezTo>
                  <a:cubicBezTo>
                    <a:pt x="340" y="307"/>
                    <a:pt x="344" y="299"/>
                    <a:pt x="344" y="296"/>
                  </a:cubicBezTo>
                  <a:cubicBezTo>
                    <a:pt x="343" y="295"/>
                    <a:pt x="343" y="295"/>
                    <a:pt x="342" y="295"/>
                  </a:cubicBezTo>
                  <a:moveTo>
                    <a:pt x="3722" y="291"/>
                  </a:moveTo>
                  <a:cubicBezTo>
                    <a:pt x="3721" y="291"/>
                    <a:pt x="3716" y="293"/>
                    <a:pt x="3710" y="296"/>
                  </a:cubicBezTo>
                  <a:cubicBezTo>
                    <a:pt x="3703" y="300"/>
                    <a:pt x="3697" y="304"/>
                    <a:pt x="3697" y="305"/>
                  </a:cubicBezTo>
                  <a:cubicBezTo>
                    <a:pt x="3697" y="305"/>
                    <a:pt x="3697" y="305"/>
                    <a:pt x="3698" y="305"/>
                  </a:cubicBezTo>
                  <a:cubicBezTo>
                    <a:pt x="3699" y="305"/>
                    <a:pt x="3700" y="305"/>
                    <a:pt x="3702" y="304"/>
                  </a:cubicBezTo>
                  <a:cubicBezTo>
                    <a:pt x="3704" y="303"/>
                    <a:pt x="3707" y="302"/>
                    <a:pt x="3710" y="301"/>
                  </a:cubicBezTo>
                  <a:cubicBezTo>
                    <a:pt x="3714" y="299"/>
                    <a:pt x="3717" y="296"/>
                    <a:pt x="3719" y="294"/>
                  </a:cubicBezTo>
                  <a:cubicBezTo>
                    <a:pt x="3721" y="293"/>
                    <a:pt x="3722" y="292"/>
                    <a:pt x="3722" y="292"/>
                  </a:cubicBezTo>
                  <a:cubicBezTo>
                    <a:pt x="3723" y="291"/>
                    <a:pt x="3723" y="291"/>
                    <a:pt x="3723" y="291"/>
                  </a:cubicBezTo>
                  <a:cubicBezTo>
                    <a:pt x="3723" y="291"/>
                    <a:pt x="3723" y="291"/>
                    <a:pt x="3722" y="291"/>
                  </a:cubicBezTo>
                  <a:moveTo>
                    <a:pt x="4647" y="285"/>
                  </a:moveTo>
                  <a:cubicBezTo>
                    <a:pt x="4641" y="285"/>
                    <a:pt x="4637" y="291"/>
                    <a:pt x="4636" y="301"/>
                  </a:cubicBezTo>
                  <a:cubicBezTo>
                    <a:pt x="4636" y="313"/>
                    <a:pt x="4641" y="326"/>
                    <a:pt x="4648" y="330"/>
                  </a:cubicBezTo>
                  <a:cubicBezTo>
                    <a:pt x="4649" y="331"/>
                    <a:pt x="4650" y="331"/>
                    <a:pt x="4652" y="331"/>
                  </a:cubicBezTo>
                  <a:cubicBezTo>
                    <a:pt x="4657" y="331"/>
                    <a:pt x="4661" y="325"/>
                    <a:pt x="4662" y="316"/>
                  </a:cubicBezTo>
                  <a:cubicBezTo>
                    <a:pt x="4663" y="303"/>
                    <a:pt x="4658" y="290"/>
                    <a:pt x="4651" y="286"/>
                  </a:cubicBezTo>
                  <a:cubicBezTo>
                    <a:pt x="4649" y="285"/>
                    <a:pt x="4648" y="285"/>
                    <a:pt x="4647" y="285"/>
                  </a:cubicBezTo>
                  <a:moveTo>
                    <a:pt x="2481" y="258"/>
                  </a:moveTo>
                  <a:cubicBezTo>
                    <a:pt x="2481" y="258"/>
                    <a:pt x="2480" y="259"/>
                    <a:pt x="2480" y="260"/>
                  </a:cubicBezTo>
                  <a:cubicBezTo>
                    <a:pt x="2480" y="262"/>
                    <a:pt x="2484" y="268"/>
                    <a:pt x="2489" y="272"/>
                  </a:cubicBezTo>
                  <a:cubicBezTo>
                    <a:pt x="2493" y="275"/>
                    <a:pt x="2496" y="276"/>
                    <a:pt x="2497" y="276"/>
                  </a:cubicBezTo>
                  <a:cubicBezTo>
                    <a:pt x="2499" y="276"/>
                    <a:pt x="2499" y="276"/>
                    <a:pt x="2499" y="275"/>
                  </a:cubicBezTo>
                  <a:cubicBezTo>
                    <a:pt x="2499" y="272"/>
                    <a:pt x="2495" y="267"/>
                    <a:pt x="2490" y="263"/>
                  </a:cubicBezTo>
                  <a:cubicBezTo>
                    <a:pt x="2486" y="260"/>
                    <a:pt x="2483" y="258"/>
                    <a:pt x="2481" y="258"/>
                  </a:cubicBezTo>
                  <a:moveTo>
                    <a:pt x="3789" y="254"/>
                  </a:moveTo>
                  <a:cubicBezTo>
                    <a:pt x="3787" y="254"/>
                    <a:pt x="3784" y="256"/>
                    <a:pt x="3779" y="259"/>
                  </a:cubicBezTo>
                  <a:cubicBezTo>
                    <a:pt x="3778" y="259"/>
                    <a:pt x="3777" y="259"/>
                    <a:pt x="3777" y="260"/>
                  </a:cubicBezTo>
                  <a:cubicBezTo>
                    <a:pt x="3770" y="264"/>
                    <a:pt x="3764" y="268"/>
                    <a:pt x="3764" y="269"/>
                  </a:cubicBezTo>
                  <a:cubicBezTo>
                    <a:pt x="3764" y="269"/>
                    <a:pt x="3764" y="269"/>
                    <a:pt x="3764" y="269"/>
                  </a:cubicBezTo>
                  <a:cubicBezTo>
                    <a:pt x="3765" y="269"/>
                    <a:pt x="3766" y="269"/>
                    <a:pt x="3768" y="269"/>
                  </a:cubicBezTo>
                  <a:cubicBezTo>
                    <a:pt x="3770" y="268"/>
                    <a:pt x="3773" y="266"/>
                    <a:pt x="3776" y="265"/>
                  </a:cubicBezTo>
                  <a:cubicBezTo>
                    <a:pt x="3783" y="261"/>
                    <a:pt x="3788" y="257"/>
                    <a:pt x="3789" y="255"/>
                  </a:cubicBezTo>
                  <a:cubicBezTo>
                    <a:pt x="3789" y="255"/>
                    <a:pt x="3789" y="255"/>
                    <a:pt x="3789" y="255"/>
                  </a:cubicBezTo>
                  <a:cubicBezTo>
                    <a:pt x="3789" y="255"/>
                    <a:pt x="3789" y="254"/>
                    <a:pt x="3789" y="254"/>
                  </a:cubicBezTo>
                  <a:moveTo>
                    <a:pt x="4581" y="248"/>
                  </a:moveTo>
                  <a:cubicBezTo>
                    <a:pt x="4576" y="248"/>
                    <a:pt x="4572" y="254"/>
                    <a:pt x="4571" y="263"/>
                  </a:cubicBezTo>
                  <a:cubicBezTo>
                    <a:pt x="4571" y="274"/>
                    <a:pt x="4576" y="286"/>
                    <a:pt x="4583" y="290"/>
                  </a:cubicBezTo>
                  <a:cubicBezTo>
                    <a:pt x="4585" y="291"/>
                    <a:pt x="4586" y="292"/>
                    <a:pt x="4588" y="292"/>
                  </a:cubicBezTo>
                  <a:cubicBezTo>
                    <a:pt x="4592" y="292"/>
                    <a:pt x="4596" y="286"/>
                    <a:pt x="4597" y="277"/>
                  </a:cubicBezTo>
                  <a:cubicBezTo>
                    <a:pt x="4597" y="266"/>
                    <a:pt x="4592" y="253"/>
                    <a:pt x="4585" y="249"/>
                  </a:cubicBezTo>
                  <a:cubicBezTo>
                    <a:pt x="4584" y="249"/>
                    <a:pt x="4582" y="248"/>
                    <a:pt x="4581" y="248"/>
                  </a:cubicBezTo>
                  <a:moveTo>
                    <a:pt x="394" y="244"/>
                  </a:moveTo>
                  <a:cubicBezTo>
                    <a:pt x="392" y="244"/>
                    <a:pt x="388" y="247"/>
                    <a:pt x="384" y="250"/>
                  </a:cubicBezTo>
                  <a:cubicBezTo>
                    <a:pt x="379" y="256"/>
                    <a:pt x="375" y="262"/>
                    <a:pt x="375" y="265"/>
                  </a:cubicBezTo>
                  <a:cubicBezTo>
                    <a:pt x="375" y="266"/>
                    <a:pt x="376" y="267"/>
                    <a:pt x="377" y="267"/>
                  </a:cubicBezTo>
                  <a:cubicBezTo>
                    <a:pt x="379" y="267"/>
                    <a:pt x="382" y="265"/>
                    <a:pt x="386" y="262"/>
                  </a:cubicBezTo>
                  <a:cubicBezTo>
                    <a:pt x="392" y="256"/>
                    <a:pt x="396" y="249"/>
                    <a:pt x="395" y="246"/>
                  </a:cubicBezTo>
                  <a:cubicBezTo>
                    <a:pt x="395" y="245"/>
                    <a:pt x="395" y="244"/>
                    <a:pt x="394" y="244"/>
                  </a:cubicBezTo>
                  <a:moveTo>
                    <a:pt x="2431" y="221"/>
                  </a:moveTo>
                  <a:cubicBezTo>
                    <a:pt x="2430" y="221"/>
                    <a:pt x="2429" y="221"/>
                    <a:pt x="2429" y="222"/>
                  </a:cubicBezTo>
                  <a:cubicBezTo>
                    <a:pt x="2429" y="225"/>
                    <a:pt x="2434" y="230"/>
                    <a:pt x="2439" y="234"/>
                  </a:cubicBezTo>
                  <a:cubicBezTo>
                    <a:pt x="2442" y="237"/>
                    <a:pt x="2445" y="238"/>
                    <a:pt x="2447" y="238"/>
                  </a:cubicBezTo>
                  <a:cubicBezTo>
                    <a:pt x="2448" y="238"/>
                    <a:pt x="2449" y="237"/>
                    <a:pt x="2449" y="236"/>
                  </a:cubicBezTo>
                  <a:cubicBezTo>
                    <a:pt x="2449" y="234"/>
                    <a:pt x="2445" y="229"/>
                    <a:pt x="2439" y="225"/>
                  </a:cubicBezTo>
                  <a:cubicBezTo>
                    <a:pt x="2436" y="222"/>
                    <a:pt x="2433" y="221"/>
                    <a:pt x="2431" y="221"/>
                  </a:cubicBezTo>
                  <a:moveTo>
                    <a:pt x="3854" y="218"/>
                  </a:moveTo>
                  <a:cubicBezTo>
                    <a:pt x="3853" y="218"/>
                    <a:pt x="3851" y="219"/>
                    <a:pt x="3849" y="220"/>
                  </a:cubicBezTo>
                  <a:cubicBezTo>
                    <a:pt x="3847" y="221"/>
                    <a:pt x="3845" y="222"/>
                    <a:pt x="3842" y="223"/>
                  </a:cubicBezTo>
                  <a:cubicBezTo>
                    <a:pt x="3839" y="225"/>
                    <a:pt x="3836" y="227"/>
                    <a:pt x="3834" y="229"/>
                  </a:cubicBezTo>
                  <a:cubicBezTo>
                    <a:pt x="3831" y="230"/>
                    <a:pt x="3830" y="232"/>
                    <a:pt x="3829" y="233"/>
                  </a:cubicBezTo>
                  <a:cubicBezTo>
                    <a:pt x="3829" y="233"/>
                    <a:pt x="3830" y="233"/>
                    <a:pt x="3830" y="233"/>
                  </a:cubicBezTo>
                  <a:cubicBezTo>
                    <a:pt x="3832" y="233"/>
                    <a:pt x="3837" y="232"/>
                    <a:pt x="3842" y="229"/>
                  </a:cubicBezTo>
                  <a:cubicBezTo>
                    <a:pt x="3849" y="225"/>
                    <a:pt x="3855" y="221"/>
                    <a:pt x="3855" y="219"/>
                  </a:cubicBezTo>
                  <a:cubicBezTo>
                    <a:pt x="3855" y="219"/>
                    <a:pt x="3855" y="219"/>
                    <a:pt x="3854" y="218"/>
                  </a:cubicBezTo>
                  <a:cubicBezTo>
                    <a:pt x="3854" y="218"/>
                    <a:pt x="3854" y="218"/>
                    <a:pt x="3854" y="218"/>
                  </a:cubicBezTo>
                  <a:cubicBezTo>
                    <a:pt x="3854" y="218"/>
                    <a:pt x="3854" y="218"/>
                    <a:pt x="3854" y="218"/>
                  </a:cubicBezTo>
                  <a:moveTo>
                    <a:pt x="4516" y="212"/>
                  </a:moveTo>
                  <a:cubicBezTo>
                    <a:pt x="4511" y="212"/>
                    <a:pt x="4507" y="217"/>
                    <a:pt x="4507" y="225"/>
                  </a:cubicBezTo>
                  <a:cubicBezTo>
                    <a:pt x="4507" y="235"/>
                    <a:pt x="4512" y="247"/>
                    <a:pt x="4519" y="251"/>
                  </a:cubicBezTo>
                  <a:cubicBezTo>
                    <a:pt x="4521" y="252"/>
                    <a:pt x="4522" y="252"/>
                    <a:pt x="4524" y="252"/>
                  </a:cubicBezTo>
                  <a:cubicBezTo>
                    <a:pt x="4528" y="252"/>
                    <a:pt x="4532" y="248"/>
                    <a:pt x="4532" y="240"/>
                  </a:cubicBezTo>
                  <a:cubicBezTo>
                    <a:pt x="4532" y="229"/>
                    <a:pt x="4527" y="217"/>
                    <a:pt x="4520" y="214"/>
                  </a:cubicBezTo>
                  <a:cubicBezTo>
                    <a:pt x="4519" y="213"/>
                    <a:pt x="4517" y="212"/>
                    <a:pt x="4516" y="212"/>
                  </a:cubicBezTo>
                  <a:moveTo>
                    <a:pt x="446" y="195"/>
                  </a:moveTo>
                  <a:cubicBezTo>
                    <a:pt x="444" y="195"/>
                    <a:pt x="440" y="197"/>
                    <a:pt x="436" y="201"/>
                  </a:cubicBezTo>
                  <a:cubicBezTo>
                    <a:pt x="431" y="206"/>
                    <a:pt x="426" y="212"/>
                    <a:pt x="427" y="215"/>
                  </a:cubicBezTo>
                  <a:cubicBezTo>
                    <a:pt x="427" y="216"/>
                    <a:pt x="428" y="217"/>
                    <a:pt x="429" y="217"/>
                  </a:cubicBezTo>
                  <a:cubicBezTo>
                    <a:pt x="431" y="217"/>
                    <a:pt x="434" y="215"/>
                    <a:pt x="438" y="211"/>
                  </a:cubicBezTo>
                  <a:cubicBezTo>
                    <a:pt x="444" y="206"/>
                    <a:pt x="448" y="199"/>
                    <a:pt x="447" y="196"/>
                  </a:cubicBezTo>
                  <a:cubicBezTo>
                    <a:pt x="447" y="195"/>
                    <a:pt x="447" y="195"/>
                    <a:pt x="446" y="195"/>
                  </a:cubicBezTo>
                  <a:moveTo>
                    <a:pt x="2379" y="187"/>
                  </a:moveTo>
                  <a:cubicBezTo>
                    <a:pt x="2378" y="187"/>
                    <a:pt x="2377" y="187"/>
                    <a:pt x="2377" y="188"/>
                  </a:cubicBezTo>
                  <a:cubicBezTo>
                    <a:pt x="2377" y="191"/>
                    <a:pt x="2382" y="196"/>
                    <a:pt x="2387" y="200"/>
                  </a:cubicBezTo>
                  <a:cubicBezTo>
                    <a:pt x="2391" y="202"/>
                    <a:pt x="2394" y="203"/>
                    <a:pt x="2395" y="203"/>
                  </a:cubicBezTo>
                  <a:cubicBezTo>
                    <a:pt x="2397" y="203"/>
                    <a:pt x="2398" y="202"/>
                    <a:pt x="2398" y="201"/>
                  </a:cubicBezTo>
                  <a:cubicBezTo>
                    <a:pt x="2398" y="198"/>
                    <a:pt x="2393" y="194"/>
                    <a:pt x="2388" y="190"/>
                  </a:cubicBezTo>
                  <a:cubicBezTo>
                    <a:pt x="2384" y="188"/>
                    <a:pt x="2381" y="187"/>
                    <a:pt x="2379" y="187"/>
                  </a:cubicBezTo>
                  <a:moveTo>
                    <a:pt x="3918" y="183"/>
                  </a:moveTo>
                  <a:cubicBezTo>
                    <a:pt x="3916" y="183"/>
                    <a:pt x="3912" y="185"/>
                    <a:pt x="3907" y="187"/>
                  </a:cubicBezTo>
                  <a:cubicBezTo>
                    <a:pt x="3900" y="191"/>
                    <a:pt x="3894" y="196"/>
                    <a:pt x="3894" y="197"/>
                  </a:cubicBezTo>
                  <a:cubicBezTo>
                    <a:pt x="3894" y="198"/>
                    <a:pt x="3895" y="198"/>
                    <a:pt x="3896" y="198"/>
                  </a:cubicBezTo>
                  <a:cubicBezTo>
                    <a:pt x="3898" y="198"/>
                    <a:pt x="3902" y="197"/>
                    <a:pt x="3906" y="195"/>
                  </a:cubicBezTo>
                  <a:cubicBezTo>
                    <a:pt x="3913" y="191"/>
                    <a:pt x="3919" y="186"/>
                    <a:pt x="3919" y="184"/>
                  </a:cubicBezTo>
                  <a:cubicBezTo>
                    <a:pt x="3919" y="183"/>
                    <a:pt x="3918" y="183"/>
                    <a:pt x="3918" y="183"/>
                  </a:cubicBezTo>
                  <a:moveTo>
                    <a:pt x="4451" y="179"/>
                  </a:moveTo>
                  <a:cubicBezTo>
                    <a:pt x="4446" y="179"/>
                    <a:pt x="4443" y="183"/>
                    <a:pt x="4443" y="190"/>
                  </a:cubicBezTo>
                  <a:cubicBezTo>
                    <a:pt x="4443" y="199"/>
                    <a:pt x="4448" y="210"/>
                    <a:pt x="4455" y="213"/>
                  </a:cubicBezTo>
                  <a:cubicBezTo>
                    <a:pt x="4457" y="214"/>
                    <a:pt x="4459" y="215"/>
                    <a:pt x="4460" y="215"/>
                  </a:cubicBezTo>
                  <a:cubicBezTo>
                    <a:pt x="4464" y="215"/>
                    <a:pt x="4468" y="211"/>
                    <a:pt x="4468" y="203"/>
                  </a:cubicBezTo>
                  <a:cubicBezTo>
                    <a:pt x="4468" y="194"/>
                    <a:pt x="4462" y="183"/>
                    <a:pt x="4456" y="180"/>
                  </a:cubicBezTo>
                  <a:cubicBezTo>
                    <a:pt x="4454" y="179"/>
                    <a:pt x="4453" y="179"/>
                    <a:pt x="4451" y="179"/>
                  </a:cubicBezTo>
                  <a:moveTo>
                    <a:pt x="2326" y="158"/>
                  </a:moveTo>
                  <a:cubicBezTo>
                    <a:pt x="2325" y="158"/>
                    <a:pt x="2324" y="158"/>
                    <a:pt x="2324" y="159"/>
                  </a:cubicBezTo>
                  <a:cubicBezTo>
                    <a:pt x="2324" y="161"/>
                    <a:pt x="2328" y="166"/>
                    <a:pt x="2334" y="169"/>
                  </a:cubicBezTo>
                  <a:cubicBezTo>
                    <a:pt x="2337" y="171"/>
                    <a:pt x="2340" y="171"/>
                    <a:pt x="2342" y="171"/>
                  </a:cubicBezTo>
                  <a:cubicBezTo>
                    <a:pt x="2344" y="171"/>
                    <a:pt x="2345" y="171"/>
                    <a:pt x="2345" y="170"/>
                  </a:cubicBezTo>
                  <a:cubicBezTo>
                    <a:pt x="2345" y="167"/>
                    <a:pt x="2340" y="163"/>
                    <a:pt x="2334" y="160"/>
                  </a:cubicBezTo>
                  <a:cubicBezTo>
                    <a:pt x="2331" y="159"/>
                    <a:pt x="2328" y="158"/>
                    <a:pt x="2326" y="158"/>
                  </a:cubicBezTo>
                  <a:moveTo>
                    <a:pt x="3980" y="149"/>
                  </a:moveTo>
                  <a:cubicBezTo>
                    <a:pt x="3977" y="149"/>
                    <a:pt x="3974" y="150"/>
                    <a:pt x="3970" y="152"/>
                  </a:cubicBezTo>
                  <a:cubicBezTo>
                    <a:pt x="3963" y="156"/>
                    <a:pt x="3957" y="161"/>
                    <a:pt x="3957" y="163"/>
                  </a:cubicBezTo>
                  <a:cubicBezTo>
                    <a:pt x="3957" y="164"/>
                    <a:pt x="3958" y="165"/>
                    <a:pt x="3960" y="165"/>
                  </a:cubicBezTo>
                  <a:cubicBezTo>
                    <a:pt x="3962" y="165"/>
                    <a:pt x="3965" y="164"/>
                    <a:pt x="3969" y="162"/>
                  </a:cubicBezTo>
                  <a:cubicBezTo>
                    <a:pt x="3976" y="158"/>
                    <a:pt x="3981" y="153"/>
                    <a:pt x="3982" y="150"/>
                  </a:cubicBezTo>
                  <a:cubicBezTo>
                    <a:pt x="3982" y="149"/>
                    <a:pt x="3981" y="149"/>
                    <a:pt x="3980" y="149"/>
                  </a:cubicBezTo>
                  <a:moveTo>
                    <a:pt x="4387" y="148"/>
                  </a:moveTo>
                  <a:cubicBezTo>
                    <a:pt x="4383" y="148"/>
                    <a:pt x="4379" y="152"/>
                    <a:pt x="4379" y="159"/>
                  </a:cubicBezTo>
                  <a:cubicBezTo>
                    <a:pt x="4380" y="167"/>
                    <a:pt x="4385" y="176"/>
                    <a:pt x="4392" y="179"/>
                  </a:cubicBezTo>
                  <a:cubicBezTo>
                    <a:pt x="4394" y="180"/>
                    <a:pt x="4395" y="181"/>
                    <a:pt x="4397" y="181"/>
                  </a:cubicBezTo>
                  <a:cubicBezTo>
                    <a:pt x="4401" y="181"/>
                    <a:pt x="4404" y="177"/>
                    <a:pt x="4404" y="170"/>
                  </a:cubicBezTo>
                  <a:cubicBezTo>
                    <a:pt x="4404" y="162"/>
                    <a:pt x="4398" y="152"/>
                    <a:pt x="4392" y="149"/>
                  </a:cubicBezTo>
                  <a:cubicBezTo>
                    <a:pt x="4390" y="149"/>
                    <a:pt x="4389" y="148"/>
                    <a:pt x="4387" y="148"/>
                  </a:cubicBezTo>
                  <a:moveTo>
                    <a:pt x="498" y="148"/>
                  </a:moveTo>
                  <a:cubicBezTo>
                    <a:pt x="496" y="148"/>
                    <a:pt x="493" y="150"/>
                    <a:pt x="489" y="154"/>
                  </a:cubicBezTo>
                  <a:cubicBezTo>
                    <a:pt x="483" y="159"/>
                    <a:pt x="479" y="164"/>
                    <a:pt x="479" y="167"/>
                  </a:cubicBezTo>
                  <a:cubicBezTo>
                    <a:pt x="480" y="168"/>
                    <a:pt x="480" y="169"/>
                    <a:pt x="481" y="169"/>
                  </a:cubicBezTo>
                  <a:cubicBezTo>
                    <a:pt x="484" y="169"/>
                    <a:pt x="487" y="167"/>
                    <a:pt x="491" y="164"/>
                  </a:cubicBezTo>
                  <a:cubicBezTo>
                    <a:pt x="496" y="159"/>
                    <a:pt x="501" y="152"/>
                    <a:pt x="500" y="149"/>
                  </a:cubicBezTo>
                  <a:cubicBezTo>
                    <a:pt x="500" y="148"/>
                    <a:pt x="499" y="148"/>
                    <a:pt x="498" y="148"/>
                  </a:cubicBezTo>
                  <a:moveTo>
                    <a:pt x="2271" y="134"/>
                  </a:moveTo>
                  <a:cubicBezTo>
                    <a:pt x="2269" y="134"/>
                    <a:pt x="2268" y="135"/>
                    <a:pt x="2268" y="136"/>
                  </a:cubicBezTo>
                  <a:cubicBezTo>
                    <a:pt x="2268" y="138"/>
                    <a:pt x="2273" y="142"/>
                    <a:pt x="2279" y="144"/>
                  </a:cubicBezTo>
                  <a:cubicBezTo>
                    <a:pt x="2282" y="145"/>
                    <a:pt x="2284" y="146"/>
                    <a:pt x="2286" y="146"/>
                  </a:cubicBezTo>
                  <a:cubicBezTo>
                    <a:pt x="2288" y="146"/>
                    <a:pt x="2290" y="145"/>
                    <a:pt x="2290" y="144"/>
                  </a:cubicBezTo>
                  <a:cubicBezTo>
                    <a:pt x="2290" y="142"/>
                    <a:pt x="2285" y="138"/>
                    <a:pt x="2279" y="136"/>
                  </a:cubicBezTo>
                  <a:cubicBezTo>
                    <a:pt x="2276" y="135"/>
                    <a:pt x="2273" y="134"/>
                    <a:pt x="2271" y="134"/>
                  </a:cubicBezTo>
                  <a:moveTo>
                    <a:pt x="4325" y="123"/>
                  </a:moveTo>
                  <a:cubicBezTo>
                    <a:pt x="4320" y="123"/>
                    <a:pt x="4317" y="127"/>
                    <a:pt x="4317" y="132"/>
                  </a:cubicBezTo>
                  <a:cubicBezTo>
                    <a:pt x="4317" y="139"/>
                    <a:pt x="4323" y="147"/>
                    <a:pt x="4330" y="150"/>
                  </a:cubicBezTo>
                  <a:cubicBezTo>
                    <a:pt x="4331" y="151"/>
                    <a:pt x="4333" y="151"/>
                    <a:pt x="4334" y="151"/>
                  </a:cubicBezTo>
                  <a:cubicBezTo>
                    <a:pt x="4338" y="151"/>
                    <a:pt x="4341" y="148"/>
                    <a:pt x="4341" y="142"/>
                  </a:cubicBezTo>
                  <a:cubicBezTo>
                    <a:pt x="4341" y="134"/>
                    <a:pt x="4335" y="126"/>
                    <a:pt x="4329" y="124"/>
                  </a:cubicBezTo>
                  <a:cubicBezTo>
                    <a:pt x="4327" y="123"/>
                    <a:pt x="4326" y="123"/>
                    <a:pt x="4325" y="123"/>
                  </a:cubicBezTo>
                  <a:moveTo>
                    <a:pt x="2214" y="118"/>
                  </a:moveTo>
                  <a:cubicBezTo>
                    <a:pt x="2211" y="118"/>
                    <a:pt x="2209" y="118"/>
                    <a:pt x="2209" y="120"/>
                  </a:cubicBezTo>
                  <a:cubicBezTo>
                    <a:pt x="2209" y="122"/>
                    <a:pt x="2214" y="125"/>
                    <a:pt x="2221" y="127"/>
                  </a:cubicBezTo>
                  <a:cubicBezTo>
                    <a:pt x="2223" y="127"/>
                    <a:pt x="2225" y="127"/>
                    <a:pt x="2226" y="127"/>
                  </a:cubicBezTo>
                  <a:cubicBezTo>
                    <a:pt x="2230" y="127"/>
                    <a:pt x="2232" y="126"/>
                    <a:pt x="2232" y="125"/>
                  </a:cubicBezTo>
                  <a:cubicBezTo>
                    <a:pt x="2232" y="123"/>
                    <a:pt x="2227" y="120"/>
                    <a:pt x="2221" y="118"/>
                  </a:cubicBezTo>
                  <a:cubicBezTo>
                    <a:pt x="2219" y="118"/>
                    <a:pt x="2216" y="118"/>
                    <a:pt x="2214" y="118"/>
                  </a:cubicBezTo>
                  <a:moveTo>
                    <a:pt x="4039" y="116"/>
                  </a:moveTo>
                  <a:cubicBezTo>
                    <a:pt x="4037" y="116"/>
                    <a:pt x="4034" y="117"/>
                    <a:pt x="4031" y="119"/>
                  </a:cubicBezTo>
                  <a:cubicBezTo>
                    <a:pt x="4025" y="122"/>
                    <a:pt x="4019" y="127"/>
                    <a:pt x="4019" y="131"/>
                  </a:cubicBezTo>
                  <a:cubicBezTo>
                    <a:pt x="4019" y="132"/>
                    <a:pt x="4020" y="133"/>
                    <a:pt x="4023" y="133"/>
                  </a:cubicBezTo>
                  <a:cubicBezTo>
                    <a:pt x="4025" y="133"/>
                    <a:pt x="4027" y="133"/>
                    <a:pt x="4030" y="131"/>
                  </a:cubicBezTo>
                  <a:cubicBezTo>
                    <a:pt x="4037" y="128"/>
                    <a:pt x="4042" y="122"/>
                    <a:pt x="4042" y="119"/>
                  </a:cubicBezTo>
                  <a:cubicBezTo>
                    <a:pt x="4043" y="117"/>
                    <a:pt x="4041" y="116"/>
                    <a:pt x="4039" y="116"/>
                  </a:cubicBezTo>
                  <a:moveTo>
                    <a:pt x="2157" y="109"/>
                  </a:moveTo>
                  <a:cubicBezTo>
                    <a:pt x="2152" y="109"/>
                    <a:pt x="2148" y="110"/>
                    <a:pt x="2148" y="112"/>
                  </a:cubicBezTo>
                  <a:cubicBezTo>
                    <a:pt x="2148" y="114"/>
                    <a:pt x="2153" y="117"/>
                    <a:pt x="2160" y="117"/>
                  </a:cubicBezTo>
                  <a:cubicBezTo>
                    <a:pt x="2161" y="117"/>
                    <a:pt x="2161" y="117"/>
                    <a:pt x="2162" y="117"/>
                  </a:cubicBezTo>
                  <a:cubicBezTo>
                    <a:pt x="2168" y="117"/>
                    <a:pt x="2172" y="116"/>
                    <a:pt x="2172" y="114"/>
                  </a:cubicBezTo>
                  <a:cubicBezTo>
                    <a:pt x="2172" y="113"/>
                    <a:pt x="2171" y="112"/>
                    <a:pt x="2169" y="111"/>
                  </a:cubicBezTo>
                  <a:cubicBezTo>
                    <a:pt x="2168" y="110"/>
                    <a:pt x="2166" y="110"/>
                    <a:pt x="2165" y="110"/>
                  </a:cubicBezTo>
                  <a:cubicBezTo>
                    <a:pt x="2163" y="109"/>
                    <a:pt x="2162" y="109"/>
                    <a:pt x="2160" y="109"/>
                  </a:cubicBezTo>
                  <a:cubicBezTo>
                    <a:pt x="2159" y="109"/>
                    <a:pt x="2158" y="109"/>
                    <a:pt x="2157" y="109"/>
                  </a:cubicBezTo>
                  <a:moveTo>
                    <a:pt x="2094" y="107"/>
                  </a:moveTo>
                  <a:cubicBezTo>
                    <a:pt x="2087" y="107"/>
                    <a:pt x="2082" y="109"/>
                    <a:pt x="2082" y="111"/>
                  </a:cubicBezTo>
                  <a:cubicBezTo>
                    <a:pt x="2082" y="113"/>
                    <a:pt x="2088" y="115"/>
                    <a:pt x="2095" y="116"/>
                  </a:cubicBezTo>
                  <a:cubicBezTo>
                    <a:pt x="2095" y="116"/>
                    <a:pt x="2095" y="116"/>
                    <a:pt x="2096" y="116"/>
                  </a:cubicBezTo>
                  <a:cubicBezTo>
                    <a:pt x="2103" y="116"/>
                    <a:pt x="2108" y="113"/>
                    <a:pt x="2108" y="111"/>
                  </a:cubicBezTo>
                  <a:cubicBezTo>
                    <a:pt x="2108" y="111"/>
                    <a:pt x="2108" y="110"/>
                    <a:pt x="2107" y="110"/>
                  </a:cubicBezTo>
                  <a:cubicBezTo>
                    <a:pt x="2106" y="109"/>
                    <a:pt x="2106" y="109"/>
                    <a:pt x="2106" y="109"/>
                  </a:cubicBezTo>
                  <a:cubicBezTo>
                    <a:pt x="2103" y="108"/>
                    <a:pt x="2099" y="108"/>
                    <a:pt x="2095" y="107"/>
                  </a:cubicBezTo>
                  <a:cubicBezTo>
                    <a:pt x="2095" y="107"/>
                    <a:pt x="2094" y="107"/>
                    <a:pt x="2094" y="107"/>
                  </a:cubicBezTo>
                  <a:moveTo>
                    <a:pt x="552" y="105"/>
                  </a:moveTo>
                  <a:cubicBezTo>
                    <a:pt x="550" y="105"/>
                    <a:pt x="546" y="107"/>
                    <a:pt x="542" y="110"/>
                  </a:cubicBezTo>
                  <a:cubicBezTo>
                    <a:pt x="537" y="114"/>
                    <a:pt x="532" y="120"/>
                    <a:pt x="533" y="122"/>
                  </a:cubicBezTo>
                  <a:cubicBezTo>
                    <a:pt x="533" y="123"/>
                    <a:pt x="534" y="124"/>
                    <a:pt x="535" y="124"/>
                  </a:cubicBezTo>
                  <a:cubicBezTo>
                    <a:pt x="537" y="124"/>
                    <a:pt x="541" y="122"/>
                    <a:pt x="544" y="119"/>
                  </a:cubicBezTo>
                  <a:cubicBezTo>
                    <a:pt x="550" y="115"/>
                    <a:pt x="555" y="109"/>
                    <a:pt x="554" y="106"/>
                  </a:cubicBezTo>
                  <a:cubicBezTo>
                    <a:pt x="554" y="105"/>
                    <a:pt x="553" y="105"/>
                    <a:pt x="552" y="105"/>
                  </a:cubicBezTo>
                  <a:moveTo>
                    <a:pt x="2021" y="105"/>
                  </a:moveTo>
                  <a:cubicBezTo>
                    <a:pt x="2015" y="105"/>
                    <a:pt x="2010" y="106"/>
                    <a:pt x="2010" y="108"/>
                  </a:cubicBezTo>
                  <a:cubicBezTo>
                    <a:pt x="2010" y="110"/>
                    <a:pt x="2016" y="113"/>
                    <a:pt x="2024" y="113"/>
                  </a:cubicBezTo>
                  <a:cubicBezTo>
                    <a:pt x="2025" y="113"/>
                    <a:pt x="2025" y="113"/>
                    <a:pt x="2026" y="113"/>
                  </a:cubicBezTo>
                  <a:cubicBezTo>
                    <a:pt x="2033" y="113"/>
                    <a:pt x="2038" y="111"/>
                    <a:pt x="2038" y="109"/>
                  </a:cubicBezTo>
                  <a:cubicBezTo>
                    <a:pt x="2038" y="109"/>
                    <a:pt x="2038" y="108"/>
                    <a:pt x="2037" y="107"/>
                  </a:cubicBezTo>
                  <a:cubicBezTo>
                    <a:pt x="2037" y="107"/>
                    <a:pt x="2036" y="107"/>
                    <a:pt x="2036" y="107"/>
                  </a:cubicBezTo>
                  <a:cubicBezTo>
                    <a:pt x="2033" y="106"/>
                    <a:pt x="2029" y="105"/>
                    <a:pt x="2024" y="105"/>
                  </a:cubicBezTo>
                  <a:cubicBezTo>
                    <a:pt x="2023" y="105"/>
                    <a:pt x="2022" y="105"/>
                    <a:pt x="2021" y="105"/>
                  </a:cubicBezTo>
                  <a:moveTo>
                    <a:pt x="4263" y="104"/>
                  </a:moveTo>
                  <a:cubicBezTo>
                    <a:pt x="4259" y="104"/>
                    <a:pt x="4255" y="107"/>
                    <a:pt x="4255" y="112"/>
                  </a:cubicBezTo>
                  <a:cubicBezTo>
                    <a:pt x="4256" y="119"/>
                    <a:pt x="4261" y="125"/>
                    <a:pt x="4268" y="127"/>
                  </a:cubicBezTo>
                  <a:cubicBezTo>
                    <a:pt x="4269" y="128"/>
                    <a:pt x="4270" y="128"/>
                    <a:pt x="4271" y="128"/>
                  </a:cubicBezTo>
                  <a:cubicBezTo>
                    <a:pt x="4276" y="128"/>
                    <a:pt x="4279" y="125"/>
                    <a:pt x="4279" y="119"/>
                  </a:cubicBezTo>
                  <a:cubicBezTo>
                    <a:pt x="4279" y="113"/>
                    <a:pt x="4273" y="106"/>
                    <a:pt x="4267" y="104"/>
                  </a:cubicBezTo>
                  <a:cubicBezTo>
                    <a:pt x="4266" y="104"/>
                    <a:pt x="4264" y="104"/>
                    <a:pt x="4263" y="104"/>
                  </a:cubicBezTo>
                  <a:moveTo>
                    <a:pt x="1942" y="100"/>
                  </a:moveTo>
                  <a:cubicBezTo>
                    <a:pt x="1936" y="100"/>
                    <a:pt x="1932" y="101"/>
                    <a:pt x="1932" y="103"/>
                  </a:cubicBezTo>
                  <a:cubicBezTo>
                    <a:pt x="1932" y="105"/>
                    <a:pt x="1939" y="108"/>
                    <a:pt x="1947" y="108"/>
                  </a:cubicBezTo>
                  <a:cubicBezTo>
                    <a:pt x="1948" y="109"/>
                    <a:pt x="1950" y="109"/>
                    <a:pt x="1951" y="109"/>
                  </a:cubicBezTo>
                  <a:cubicBezTo>
                    <a:pt x="1958" y="109"/>
                    <a:pt x="1963" y="107"/>
                    <a:pt x="1963" y="105"/>
                  </a:cubicBezTo>
                  <a:cubicBezTo>
                    <a:pt x="1963" y="104"/>
                    <a:pt x="1962" y="104"/>
                    <a:pt x="1962" y="103"/>
                  </a:cubicBezTo>
                  <a:cubicBezTo>
                    <a:pt x="1962" y="103"/>
                    <a:pt x="1961" y="103"/>
                    <a:pt x="1961" y="103"/>
                  </a:cubicBezTo>
                  <a:cubicBezTo>
                    <a:pt x="1959" y="102"/>
                    <a:pt x="1953" y="101"/>
                    <a:pt x="1948" y="100"/>
                  </a:cubicBezTo>
                  <a:cubicBezTo>
                    <a:pt x="1946" y="100"/>
                    <a:pt x="1944" y="100"/>
                    <a:pt x="1942" y="100"/>
                  </a:cubicBezTo>
                  <a:moveTo>
                    <a:pt x="4092" y="96"/>
                  </a:moveTo>
                  <a:cubicBezTo>
                    <a:pt x="4091" y="96"/>
                    <a:pt x="4090" y="96"/>
                    <a:pt x="4089" y="97"/>
                  </a:cubicBezTo>
                  <a:cubicBezTo>
                    <a:pt x="4083" y="98"/>
                    <a:pt x="4078" y="102"/>
                    <a:pt x="4078" y="106"/>
                  </a:cubicBezTo>
                  <a:cubicBezTo>
                    <a:pt x="4078" y="110"/>
                    <a:pt x="4081" y="112"/>
                    <a:pt x="4086" y="112"/>
                  </a:cubicBezTo>
                  <a:cubicBezTo>
                    <a:pt x="4087" y="112"/>
                    <a:pt x="4088" y="112"/>
                    <a:pt x="4089" y="112"/>
                  </a:cubicBezTo>
                  <a:cubicBezTo>
                    <a:pt x="4095" y="110"/>
                    <a:pt x="4100" y="106"/>
                    <a:pt x="4100" y="102"/>
                  </a:cubicBezTo>
                  <a:cubicBezTo>
                    <a:pt x="4100" y="98"/>
                    <a:pt x="4097" y="96"/>
                    <a:pt x="4092" y="96"/>
                  </a:cubicBezTo>
                  <a:moveTo>
                    <a:pt x="1860" y="94"/>
                  </a:moveTo>
                  <a:cubicBezTo>
                    <a:pt x="1854" y="94"/>
                    <a:pt x="1850" y="94"/>
                    <a:pt x="1850" y="96"/>
                  </a:cubicBezTo>
                  <a:cubicBezTo>
                    <a:pt x="1850" y="98"/>
                    <a:pt x="1857" y="101"/>
                    <a:pt x="1866" y="102"/>
                  </a:cubicBezTo>
                  <a:cubicBezTo>
                    <a:pt x="1868" y="102"/>
                    <a:pt x="1869" y="102"/>
                    <a:pt x="1870" y="102"/>
                  </a:cubicBezTo>
                  <a:cubicBezTo>
                    <a:pt x="1877" y="102"/>
                    <a:pt x="1882" y="101"/>
                    <a:pt x="1882" y="99"/>
                  </a:cubicBezTo>
                  <a:cubicBezTo>
                    <a:pt x="1882" y="97"/>
                    <a:pt x="1875" y="95"/>
                    <a:pt x="1866" y="94"/>
                  </a:cubicBezTo>
                  <a:cubicBezTo>
                    <a:pt x="1864" y="94"/>
                    <a:pt x="1862" y="94"/>
                    <a:pt x="1860" y="94"/>
                  </a:cubicBezTo>
                  <a:moveTo>
                    <a:pt x="4204" y="92"/>
                  </a:moveTo>
                  <a:cubicBezTo>
                    <a:pt x="4199" y="92"/>
                    <a:pt x="4194" y="96"/>
                    <a:pt x="4195" y="101"/>
                  </a:cubicBezTo>
                  <a:cubicBezTo>
                    <a:pt x="4195" y="106"/>
                    <a:pt x="4201" y="111"/>
                    <a:pt x="4207" y="112"/>
                  </a:cubicBezTo>
                  <a:cubicBezTo>
                    <a:pt x="4208" y="112"/>
                    <a:pt x="4209" y="112"/>
                    <a:pt x="4209" y="112"/>
                  </a:cubicBezTo>
                  <a:cubicBezTo>
                    <a:pt x="4215" y="112"/>
                    <a:pt x="4218" y="109"/>
                    <a:pt x="4218" y="104"/>
                  </a:cubicBezTo>
                  <a:cubicBezTo>
                    <a:pt x="4218" y="99"/>
                    <a:pt x="4212" y="93"/>
                    <a:pt x="4206" y="92"/>
                  </a:cubicBezTo>
                  <a:cubicBezTo>
                    <a:pt x="4205" y="92"/>
                    <a:pt x="4205" y="92"/>
                    <a:pt x="4204" y="92"/>
                  </a:cubicBezTo>
                  <a:moveTo>
                    <a:pt x="4147" y="89"/>
                  </a:moveTo>
                  <a:cubicBezTo>
                    <a:pt x="4147" y="89"/>
                    <a:pt x="4147" y="89"/>
                    <a:pt x="4146" y="89"/>
                  </a:cubicBezTo>
                  <a:cubicBezTo>
                    <a:pt x="4140" y="90"/>
                    <a:pt x="4135" y="93"/>
                    <a:pt x="4135" y="98"/>
                  </a:cubicBezTo>
                  <a:cubicBezTo>
                    <a:pt x="4136" y="103"/>
                    <a:pt x="4141" y="106"/>
                    <a:pt x="4147" y="107"/>
                  </a:cubicBezTo>
                  <a:cubicBezTo>
                    <a:pt x="4147" y="107"/>
                    <a:pt x="4147" y="107"/>
                    <a:pt x="4147" y="107"/>
                  </a:cubicBezTo>
                  <a:cubicBezTo>
                    <a:pt x="4154" y="107"/>
                    <a:pt x="4159" y="103"/>
                    <a:pt x="4158" y="98"/>
                  </a:cubicBezTo>
                  <a:cubicBezTo>
                    <a:pt x="4158" y="93"/>
                    <a:pt x="4153" y="89"/>
                    <a:pt x="4147" y="89"/>
                  </a:cubicBezTo>
                  <a:moveTo>
                    <a:pt x="1773" y="86"/>
                  </a:moveTo>
                  <a:cubicBezTo>
                    <a:pt x="1769" y="86"/>
                    <a:pt x="1765" y="86"/>
                    <a:pt x="1764" y="87"/>
                  </a:cubicBezTo>
                  <a:cubicBezTo>
                    <a:pt x="1764" y="87"/>
                    <a:pt x="1764" y="88"/>
                    <a:pt x="1764" y="88"/>
                  </a:cubicBezTo>
                  <a:cubicBezTo>
                    <a:pt x="1764" y="88"/>
                    <a:pt x="1764" y="88"/>
                    <a:pt x="1764" y="88"/>
                  </a:cubicBezTo>
                  <a:cubicBezTo>
                    <a:pt x="1764" y="90"/>
                    <a:pt x="1772" y="93"/>
                    <a:pt x="1781" y="94"/>
                  </a:cubicBezTo>
                  <a:cubicBezTo>
                    <a:pt x="1783" y="94"/>
                    <a:pt x="1784" y="95"/>
                    <a:pt x="1786" y="95"/>
                  </a:cubicBezTo>
                  <a:cubicBezTo>
                    <a:pt x="1793" y="95"/>
                    <a:pt x="1798" y="93"/>
                    <a:pt x="1798" y="91"/>
                  </a:cubicBezTo>
                  <a:cubicBezTo>
                    <a:pt x="1798" y="89"/>
                    <a:pt x="1792" y="87"/>
                    <a:pt x="1783" y="86"/>
                  </a:cubicBezTo>
                  <a:cubicBezTo>
                    <a:pt x="1783" y="86"/>
                    <a:pt x="1782" y="86"/>
                    <a:pt x="1781" y="86"/>
                  </a:cubicBezTo>
                  <a:cubicBezTo>
                    <a:pt x="1779" y="86"/>
                    <a:pt x="1778" y="86"/>
                    <a:pt x="1777" y="86"/>
                  </a:cubicBezTo>
                  <a:cubicBezTo>
                    <a:pt x="1775" y="86"/>
                    <a:pt x="1774" y="86"/>
                    <a:pt x="1773" y="86"/>
                  </a:cubicBezTo>
                  <a:moveTo>
                    <a:pt x="1684" y="77"/>
                  </a:moveTo>
                  <a:cubicBezTo>
                    <a:pt x="1684" y="77"/>
                    <a:pt x="1684" y="77"/>
                    <a:pt x="1684" y="77"/>
                  </a:cubicBezTo>
                  <a:cubicBezTo>
                    <a:pt x="1679" y="77"/>
                    <a:pt x="1676" y="77"/>
                    <a:pt x="1675" y="79"/>
                  </a:cubicBezTo>
                  <a:cubicBezTo>
                    <a:pt x="1675" y="79"/>
                    <a:pt x="1675" y="79"/>
                    <a:pt x="1675" y="79"/>
                  </a:cubicBezTo>
                  <a:cubicBezTo>
                    <a:pt x="1675" y="79"/>
                    <a:pt x="1675" y="79"/>
                    <a:pt x="1675" y="79"/>
                  </a:cubicBezTo>
                  <a:cubicBezTo>
                    <a:pt x="1676" y="81"/>
                    <a:pt x="1683" y="84"/>
                    <a:pt x="1693" y="85"/>
                  </a:cubicBezTo>
                  <a:cubicBezTo>
                    <a:pt x="1695" y="86"/>
                    <a:pt x="1697" y="86"/>
                    <a:pt x="1699" y="86"/>
                  </a:cubicBezTo>
                  <a:cubicBezTo>
                    <a:pt x="1705" y="86"/>
                    <a:pt x="1710" y="84"/>
                    <a:pt x="1710" y="83"/>
                  </a:cubicBezTo>
                  <a:cubicBezTo>
                    <a:pt x="1710" y="81"/>
                    <a:pt x="1705" y="79"/>
                    <a:pt x="1699" y="78"/>
                  </a:cubicBezTo>
                  <a:cubicBezTo>
                    <a:pt x="1697" y="78"/>
                    <a:pt x="1695" y="78"/>
                    <a:pt x="1692" y="77"/>
                  </a:cubicBezTo>
                  <a:cubicBezTo>
                    <a:pt x="1689" y="77"/>
                    <a:pt x="1686" y="77"/>
                    <a:pt x="1684" y="77"/>
                  </a:cubicBezTo>
                  <a:moveTo>
                    <a:pt x="607" y="68"/>
                  </a:moveTo>
                  <a:cubicBezTo>
                    <a:pt x="605" y="68"/>
                    <a:pt x="601" y="69"/>
                    <a:pt x="597" y="72"/>
                  </a:cubicBezTo>
                  <a:cubicBezTo>
                    <a:pt x="591" y="75"/>
                    <a:pt x="587" y="80"/>
                    <a:pt x="588" y="83"/>
                  </a:cubicBezTo>
                  <a:cubicBezTo>
                    <a:pt x="588" y="84"/>
                    <a:pt x="589" y="84"/>
                    <a:pt x="590" y="84"/>
                  </a:cubicBezTo>
                  <a:cubicBezTo>
                    <a:pt x="593" y="84"/>
                    <a:pt x="596" y="83"/>
                    <a:pt x="600" y="80"/>
                  </a:cubicBezTo>
                  <a:cubicBezTo>
                    <a:pt x="606" y="77"/>
                    <a:pt x="610" y="71"/>
                    <a:pt x="609" y="69"/>
                  </a:cubicBezTo>
                  <a:cubicBezTo>
                    <a:pt x="609" y="68"/>
                    <a:pt x="609" y="68"/>
                    <a:pt x="607" y="68"/>
                  </a:cubicBezTo>
                  <a:moveTo>
                    <a:pt x="1593" y="67"/>
                  </a:moveTo>
                  <a:cubicBezTo>
                    <a:pt x="1592" y="67"/>
                    <a:pt x="1591" y="67"/>
                    <a:pt x="1590" y="67"/>
                  </a:cubicBezTo>
                  <a:cubicBezTo>
                    <a:pt x="1587" y="67"/>
                    <a:pt x="1585" y="68"/>
                    <a:pt x="1585" y="69"/>
                  </a:cubicBezTo>
                  <a:cubicBezTo>
                    <a:pt x="1585" y="69"/>
                    <a:pt x="1585" y="70"/>
                    <a:pt x="1585" y="70"/>
                  </a:cubicBezTo>
                  <a:cubicBezTo>
                    <a:pt x="1585" y="70"/>
                    <a:pt x="1585" y="70"/>
                    <a:pt x="1585" y="70"/>
                  </a:cubicBezTo>
                  <a:cubicBezTo>
                    <a:pt x="1586" y="72"/>
                    <a:pt x="1594" y="75"/>
                    <a:pt x="1603" y="76"/>
                  </a:cubicBezTo>
                  <a:cubicBezTo>
                    <a:pt x="1605" y="76"/>
                    <a:pt x="1607" y="76"/>
                    <a:pt x="1609" y="76"/>
                  </a:cubicBezTo>
                  <a:cubicBezTo>
                    <a:pt x="1615" y="76"/>
                    <a:pt x="1620" y="75"/>
                    <a:pt x="1620" y="73"/>
                  </a:cubicBezTo>
                  <a:cubicBezTo>
                    <a:pt x="1620" y="72"/>
                    <a:pt x="1616" y="70"/>
                    <a:pt x="1611" y="69"/>
                  </a:cubicBezTo>
                  <a:cubicBezTo>
                    <a:pt x="1608" y="69"/>
                    <a:pt x="1605" y="68"/>
                    <a:pt x="1602" y="68"/>
                  </a:cubicBezTo>
                  <a:cubicBezTo>
                    <a:pt x="1599" y="67"/>
                    <a:pt x="1596" y="67"/>
                    <a:pt x="1593" y="67"/>
                  </a:cubicBezTo>
                  <a:moveTo>
                    <a:pt x="1501" y="57"/>
                  </a:moveTo>
                  <a:cubicBezTo>
                    <a:pt x="1499" y="57"/>
                    <a:pt x="1498" y="57"/>
                    <a:pt x="1496" y="57"/>
                  </a:cubicBezTo>
                  <a:cubicBezTo>
                    <a:pt x="1494" y="58"/>
                    <a:pt x="1493" y="58"/>
                    <a:pt x="1493" y="59"/>
                  </a:cubicBezTo>
                  <a:cubicBezTo>
                    <a:pt x="1493" y="59"/>
                    <a:pt x="1493" y="60"/>
                    <a:pt x="1493" y="60"/>
                  </a:cubicBezTo>
                  <a:cubicBezTo>
                    <a:pt x="1494" y="60"/>
                    <a:pt x="1494" y="60"/>
                    <a:pt x="1494" y="61"/>
                  </a:cubicBezTo>
                  <a:cubicBezTo>
                    <a:pt x="1496" y="63"/>
                    <a:pt x="1503" y="65"/>
                    <a:pt x="1511" y="66"/>
                  </a:cubicBezTo>
                  <a:cubicBezTo>
                    <a:pt x="1513" y="66"/>
                    <a:pt x="1516" y="66"/>
                    <a:pt x="1518" y="66"/>
                  </a:cubicBezTo>
                  <a:cubicBezTo>
                    <a:pt x="1524" y="66"/>
                    <a:pt x="1529" y="65"/>
                    <a:pt x="1529" y="63"/>
                  </a:cubicBezTo>
                  <a:cubicBezTo>
                    <a:pt x="1528" y="62"/>
                    <a:pt x="1525" y="60"/>
                    <a:pt x="1520" y="59"/>
                  </a:cubicBezTo>
                  <a:cubicBezTo>
                    <a:pt x="1517" y="59"/>
                    <a:pt x="1514" y="58"/>
                    <a:pt x="1510" y="58"/>
                  </a:cubicBezTo>
                  <a:cubicBezTo>
                    <a:pt x="1507" y="57"/>
                    <a:pt x="1504" y="57"/>
                    <a:pt x="1501" y="57"/>
                  </a:cubicBezTo>
                  <a:moveTo>
                    <a:pt x="1409" y="47"/>
                  </a:moveTo>
                  <a:cubicBezTo>
                    <a:pt x="1406" y="47"/>
                    <a:pt x="1404" y="47"/>
                    <a:pt x="1403" y="47"/>
                  </a:cubicBezTo>
                  <a:cubicBezTo>
                    <a:pt x="1402" y="48"/>
                    <a:pt x="1401" y="48"/>
                    <a:pt x="1401" y="49"/>
                  </a:cubicBezTo>
                  <a:cubicBezTo>
                    <a:pt x="1401" y="49"/>
                    <a:pt x="1401" y="50"/>
                    <a:pt x="1402" y="51"/>
                  </a:cubicBezTo>
                  <a:cubicBezTo>
                    <a:pt x="1403" y="51"/>
                    <a:pt x="1403" y="51"/>
                    <a:pt x="1403" y="51"/>
                  </a:cubicBezTo>
                  <a:cubicBezTo>
                    <a:pt x="1406" y="53"/>
                    <a:pt x="1412" y="55"/>
                    <a:pt x="1419" y="55"/>
                  </a:cubicBezTo>
                  <a:cubicBezTo>
                    <a:pt x="1422" y="56"/>
                    <a:pt x="1424" y="56"/>
                    <a:pt x="1426" y="56"/>
                  </a:cubicBezTo>
                  <a:cubicBezTo>
                    <a:pt x="1432" y="56"/>
                    <a:pt x="1437" y="55"/>
                    <a:pt x="1437" y="53"/>
                  </a:cubicBezTo>
                  <a:cubicBezTo>
                    <a:pt x="1436" y="52"/>
                    <a:pt x="1433" y="50"/>
                    <a:pt x="1428" y="49"/>
                  </a:cubicBezTo>
                  <a:cubicBezTo>
                    <a:pt x="1425" y="48"/>
                    <a:pt x="1422" y="48"/>
                    <a:pt x="1418" y="47"/>
                  </a:cubicBezTo>
                  <a:cubicBezTo>
                    <a:pt x="1415" y="47"/>
                    <a:pt x="1412" y="47"/>
                    <a:pt x="1409" y="47"/>
                  </a:cubicBezTo>
                  <a:moveTo>
                    <a:pt x="664" y="37"/>
                  </a:moveTo>
                  <a:cubicBezTo>
                    <a:pt x="662" y="37"/>
                    <a:pt x="658" y="38"/>
                    <a:pt x="654" y="40"/>
                  </a:cubicBezTo>
                  <a:cubicBezTo>
                    <a:pt x="648" y="43"/>
                    <a:pt x="644" y="47"/>
                    <a:pt x="644" y="49"/>
                  </a:cubicBezTo>
                  <a:cubicBezTo>
                    <a:pt x="645" y="50"/>
                    <a:pt x="646" y="51"/>
                    <a:pt x="648" y="51"/>
                  </a:cubicBezTo>
                  <a:cubicBezTo>
                    <a:pt x="650" y="51"/>
                    <a:pt x="653" y="50"/>
                    <a:pt x="657" y="48"/>
                  </a:cubicBezTo>
                  <a:cubicBezTo>
                    <a:pt x="663" y="45"/>
                    <a:pt x="667" y="41"/>
                    <a:pt x="667" y="38"/>
                  </a:cubicBezTo>
                  <a:cubicBezTo>
                    <a:pt x="667" y="37"/>
                    <a:pt x="666" y="37"/>
                    <a:pt x="664" y="37"/>
                  </a:cubicBezTo>
                  <a:moveTo>
                    <a:pt x="1318" y="37"/>
                  </a:moveTo>
                  <a:cubicBezTo>
                    <a:pt x="1315" y="37"/>
                    <a:pt x="1312" y="37"/>
                    <a:pt x="1311" y="38"/>
                  </a:cubicBezTo>
                  <a:cubicBezTo>
                    <a:pt x="1310" y="38"/>
                    <a:pt x="1310" y="39"/>
                    <a:pt x="1310" y="39"/>
                  </a:cubicBezTo>
                  <a:cubicBezTo>
                    <a:pt x="1310" y="40"/>
                    <a:pt x="1311" y="41"/>
                    <a:pt x="1312" y="41"/>
                  </a:cubicBezTo>
                  <a:cubicBezTo>
                    <a:pt x="1313" y="41"/>
                    <a:pt x="1313" y="42"/>
                    <a:pt x="1313" y="42"/>
                  </a:cubicBezTo>
                  <a:cubicBezTo>
                    <a:pt x="1316" y="43"/>
                    <a:pt x="1322" y="45"/>
                    <a:pt x="1328" y="45"/>
                  </a:cubicBezTo>
                  <a:cubicBezTo>
                    <a:pt x="1330" y="46"/>
                    <a:pt x="1332" y="46"/>
                    <a:pt x="1334" y="46"/>
                  </a:cubicBezTo>
                  <a:cubicBezTo>
                    <a:pt x="1341" y="46"/>
                    <a:pt x="1345" y="45"/>
                    <a:pt x="1345" y="43"/>
                  </a:cubicBezTo>
                  <a:cubicBezTo>
                    <a:pt x="1345" y="41"/>
                    <a:pt x="1341" y="40"/>
                    <a:pt x="1335" y="39"/>
                  </a:cubicBezTo>
                  <a:cubicBezTo>
                    <a:pt x="1332" y="38"/>
                    <a:pt x="1330" y="38"/>
                    <a:pt x="1327" y="37"/>
                  </a:cubicBezTo>
                  <a:cubicBezTo>
                    <a:pt x="1323" y="37"/>
                    <a:pt x="1320" y="37"/>
                    <a:pt x="1318" y="37"/>
                  </a:cubicBezTo>
                  <a:moveTo>
                    <a:pt x="1228" y="28"/>
                  </a:moveTo>
                  <a:cubicBezTo>
                    <a:pt x="1224" y="28"/>
                    <a:pt x="1222" y="28"/>
                    <a:pt x="1221" y="29"/>
                  </a:cubicBezTo>
                  <a:cubicBezTo>
                    <a:pt x="1220" y="29"/>
                    <a:pt x="1220" y="29"/>
                    <a:pt x="1220" y="30"/>
                  </a:cubicBezTo>
                  <a:cubicBezTo>
                    <a:pt x="1220" y="31"/>
                    <a:pt x="1222" y="32"/>
                    <a:pt x="1224" y="33"/>
                  </a:cubicBezTo>
                  <a:cubicBezTo>
                    <a:pt x="1225" y="33"/>
                    <a:pt x="1225" y="33"/>
                    <a:pt x="1225" y="33"/>
                  </a:cubicBezTo>
                  <a:cubicBezTo>
                    <a:pt x="1228" y="34"/>
                    <a:pt x="1233" y="35"/>
                    <a:pt x="1238" y="36"/>
                  </a:cubicBezTo>
                  <a:cubicBezTo>
                    <a:pt x="1240" y="36"/>
                    <a:pt x="1242" y="36"/>
                    <a:pt x="1244" y="36"/>
                  </a:cubicBezTo>
                  <a:cubicBezTo>
                    <a:pt x="1251" y="36"/>
                    <a:pt x="1255" y="35"/>
                    <a:pt x="1255" y="33"/>
                  </a:cubicBezTo>
                  <a:cubicBezTo>
                    <a:pt x="1254" y="31"/>
                    <a:pt x="1248" y="29"/>
                    <a:pt x="1239" y="28"/>
                  </a:cubicBezTo>
                  <a:cubicBezTo>
                    <a:pt x="1239" y="28"/>
                    <a:pt x="1238" y="28"/>
                    <a:pt x="1237" y="28"/>
                  </a:cubicBezTo>
                  <a:cubicBezTo>
                    <a:pt x="1234" y="28"/>
                    <a:pt x="1231" y="28"/>
                    <a:pt x="1228" y="28"/>
                  </a:cubicBezTo>
                  <a:moveTo>
                    <a:pt x="1142" y="19"/>
                  </a:moveTo>
                  <a:cubicBezTo>
                    <a:pt x="1137" y="19"/>
                    <a:pt x="1134" y="20"/>
                    <a:pt x="1133" y="21"/>
                  </a:cubicBezTo>
                  <a:cubicBezTo>
                    <a:pt x="1133" y="21"/>
                    <a:pt x="1133" y="21"/>
                    <a:pt x="1133" y="21"/>
                  </a:cubicBezTo>
                  <a:cubicBezTo>
                    <a:pt x="1133" y="22"/>
                    <a:pt x="1136" y="24"/>
                    <a:pt x="1139" y="25"/>
                  </a:cubicBezTo>
                  <a:cubicBezTo>
                    <a:pt x="1139" y="25"/>
                    <a:pt x="1139" y="25"/>
                    <a:pt x="1139" y="25"/>
                  </a:cubicBezTo>
                  <a:cubicBezTo>
                    <a:pt x="1142" y="26"/>
                    <a:pt x="1146" y="27"/>
                    <a:pt x="1151" y="27"/>
                  </a:cubicBezTo>
                  <a:cubicBezTo>
                    <a:pt x="1152" y="27"/>
                    <a:pt x="1154" y="28"/>
                    <a:pt x="1156" y="28"/>
                  </a:cubicBezTo>
                  <a:cubicBezTo>
                    <a:pt x="1162" y="28"/>
                    <a:pt x="1167" y="26"/>
                    <a:pt x="1167" y="24"/>
                  </a:cubicBezTo>
                  <a:cubicBezTo>
                    <a:pt x="1166" y="22"/>
                    <a:pt x="1158" y="20"/>
                    <a:pt x="1149" y="19"/>
                  </a:cubicBezTo>
                  <a:cubicBezTo>
                    <a:pt x="1148" y="19"/>
                    <a:pt x="1148" y="19"/>
                    <a:pt x="1147" y="19"/>
                  </a:cubicBezTo>
                  <a:cubicBezTo>
                    <a:pt x="1145" y="19"/>
                    <a:pt x="1143" y="19"/>
                    <a:pt x="1142" y="19"/>
                  </a:cubicBezTo>
                  <a:moveTo>
                    <a:pt x="722" y="15"/>
                  </a:moveTo>
                  <a:cubicBezTo>
                    <a:pt x="720" y="15"/>
                    <a:pt x="717" y="15"/>
                    <a:pt x="713" y="16"/>
                  </a:cubicBezTo>
                  <a:cubicBezTo>
                    <a:pt x="707" y="18"/>
                    <a:pt x="702" y="22"/>
                    <a:pt x="703" y="24"/>
                  </a:cubicBezTo>
                  <a:cubicBezTo>
                    <a:pt x="703" y="25"/>
                    <a:pt x="705" y="26"/>
                    <a:pt x="708" y="26"/>
                  </a:cubicBezTo>
                  <a:cubicBezTo>
                    <a:pt x="710" y="26"/>
                    <a:pt x="713" y="25"/>
                    <a:pt x="716" y="24"/>
                  </a:cubicBezTo>
                  <a:cubicBezTo>
                    <a:pt x="722" y="22"/>
                    <a:pt x="727" y="19"/>
                    <a:pt x="726" y="16"/>
                  </a:cubicBezTo>
                  <a:cubicBezTo>
                    <a:pt x="726" y="15"/>
                    <a:pt x="724" y="15"/>
                    <a:pt x="722" y="15"/>
                  </a:cubicBezTo>
                  <a:moveTo>
                    <a:pt x="1058" y="12"/>
                  </a:moveTo>
                  <a:cubicBezTo>
                    <a:pt x="1053" y="12"/>
                    <a:pt x="1050" y="12"/>
                    <a:pt x="1050" y="14"/>
                  </a:cubicBezTo>
                  <a:cubicBezTo>
                    <a:pt x="1049" y="14"/>
                    <a:pt x="1049" y="14"/>
                    <a:pt x="1050" y="14"/>
                  </a:cubicBezTo>
                  <a:cubicBezTo>
                    <a:pt x="1050" y="15"/>
                    <a:pt x="1053" y="17"/>
                    <a:pt x="1056" y="18"/>
                  </a:cubicBezTo>
                  <a:cubicBezTo>
                    <a:pt x="1057" y="18"/>
                    <a:pt x="1057" y="18"/>
                    <a:pt x="1057" y="18"/>
                  </a:cubicBezTo>
                  <a:cubicBezTo>
                    <a:pt x="1059" y="19"/>
                    <a:pt x="1063" y="19"/>
                    <a:pt x="1066" y="20"/>
                  </a:cubicBezTo>
                  <a:cubicBezTo>
                    <a:pt x="1068" y="20"/>
                    <a:pt x="1069" y="20"/>
                    <a:pt x="1071" y="20"/>
                  </a:cubicBezTo>
                  <a:cubicBezTo>
                    <a:pt x="1077" y="20"/>
                    <a:pt x="1082" y="19"/>
                    <a:pt x="1082" y="17"/>
                  </a:cubicBezTo>
                  <a:cubicBezTo>
                    <a:pt x="1081" y="15"/>
                    <a:pt x="1073" y="13"/>
                    <a:pt x="1065" y="12"/>
                  </a:cubicBezTo>
                  <a:cubicBezTo>
                    <a:pt x="1063" y="12"/>
                    <a:pt x="1062" y="12"/>
                    <a:pt x="1060" y="12"/>
                  </a:cubicBezTo>
                  <a:cubicBezTo>
                    <a:pt x="1060" y="12"/>
                    <a:pt x="1059" y="12"/>
                    <a:pt x="1058" y="12"/>
                  </a:cubicBezTo>
                  <a:moveTo>
                    <a:pt x="980" y="6"/>
                  </a:moveTo>
                  <a:cubicBezTo>
                    <a:pt x="979" y="6"/>
                    <a:pt x="979" y="6"/>
                    <a:pt x="979" y="6"/>
                  </a:cubicBezTo>
                  <a:cubicBezTo>
                    <a:pt x="974" y="6"/>
                    <a:pt x="971" y="7"/>
                    <a:pt x="970" y="8"/>
                  </a:cubicBezTo>
                  <a:cubicBezTo>
                    <a:pt x="970" y="8"/>
                    <a:pt x="970" y="8"/>
                    <a:pt x="970" y="8"/>
                  </a:cubicBezTo>
                  <a:cubicBezTo>
                    <a:pt x="971" y="11"/>
                    <a:pt x="978" y="13"/>
                    <a:pt x="986" y="14"/>
                  </a:cubicBezTo>
                  <a:cubicBezTo>
                    <a:pt x="987" y="14"/>
                    <a:pt x="988" y="14"/>
                    <a:pt x="989" y="14"/>
                  </a:cubicBezTo>
                  <a:cubicBezTo>
                    <a:pt x="996" y="14"/>
                    <a:pt x="1001" y="12"/>
                    <a:pt x="1000" y="10"/>
                  </a:cubicBezTo>
                  <a:cubicBezTo>
                    <a:pt x="1000" y="8"/>
                    <a:pt x="993" y="7"/>
                    <a:pt x="984" y="6"/>
                  </a:cubicBezTo>
                  <a:cubicBezTo>
                    <a:pt x="983" y="6"/>
                    <a:pt x="981" y="6"/>
                    <a:pt x="980" y="6"/>
                  </a:cubicBezTo>
                  <a:moveTo>
                    <a:pt x="780" y="2"/>
                  </a:moveTo>
                  <a:cubicBezTo>
                    <a:pt x="779" y="2"/>
                    <a:pt x="777" y="2"/>
                    <a:pt x="775" y="3"/>
                  </a:cubicBezTo>
                  <a:cubicBezTo>
                    <a:pt x="768" y="4"/>
                    <a:pt x="763" y="6"/>
                    <a:pt x="764" y="8"/>
                  </a:cubicBezTo>
                  <a:cubicBezTo>
                    <a:pt x="764" y="10"/>
                    <a:pt x="768" y="11"/>
                    <a:pt x="773" y="11"/>
                  </a:cubicBezTo>
                  <a:cubicBezTo>
                    <a:pt x="774" y="11"/>
                    <a:pt x="776" y="11"/>
                    <a:pt x="777" y="11"/>
                  </a:cubicBezTo>
                  <a:cubicBezTo>
                    <a:pt x="784" y="10"/>
                    <a:pt x="789" y="7"/>
                    <a:pt x="788" y="5"/>
                  </a:cubicBezTo>
                  <a:cubicBezTo>
                    <a:pt x="788" y="3"/>
                    <a:pt x="785" y="2"/>
                    <a:pt x="780" y="2"/>
                  </a:cubicBezTo>
                  <a:moveTo>
                    <a:pt x="906" y="2"/>
                  </a:moveTo>
                  <a:cubicBezTo>
                    <a:pt x="905" y="2"/>
                    <a:pt x="905" y="2"/>
                    <a:pt x="904" y="2"/>
                  </a:cubicBezTo>
                  <a:cubicBezTo>
                    <a:pt x="900" y="2"/>
                    <a:pt x="897" y="3"/>
                    <a:pt x="896" y="4"/>
                  </a:cubicBezTo>
                  <a:cubicBezTo>
                    <a:pt x="896" y="4"/>
                    <a:pt x="896" y="4"/>
                    <a:pt x="896" y="5"/>
                  </a:cubicBezTo>
                  <a:cubicBezTo>
                    <a:pt x="896" y="7"/>
                    <a:pt x="903" y="9"/>
                    <a:pt x="911" y="10"/>
                  </a:cubicBezTo>
                  <a:cubicBezTo>
                    <a:pt x="911" y="10"/>
                    <a:pt x="912" y="10"/>
                    <a:pt x="913" y="10"/>
                  </a:cubicBezTo>
                  <a:cubicBezTo>
                    <a:pt x="920" y="10"/>
                    <a:pt x="925" y="8"/>
                    <a:pt x="924" y="6"/>
                  </a:cubicBezTo>
                  <a:cubicBezTo>
                    <a:pt x="924" y="4"/>
                    <a:pt x="917" y="2"/>
                    <a:pt x="909" y="2"/>
                  </a:cubicBezTo>
                  <a:cubicBezTo>
                    <a:pt x="908" y="2"/>
                    <a:pt x="907" y="2"/>
                    <a:pt x="906" y="2"/>
                  </a:cubicBezTo>
                  <a:moveTo>
                    <a:pt x="839" y="0"/>
                  </a:moveTo>
                  <a:cubicBezTo>
                    <a:pt x="838" y="0"/>
                    <a:pt x="837" y="0"/>
                    <a:pt x="836" y="0"/>
                  </a:cubicBezTo>
                  <a:cubicBezTo>
                    <a:pt x="832" y="0"/>
                    <a:pt x="829" y="1"/>
                    <a:pt x="828" y="2"/>
                  </a:cubicBezTo>
                  <a:cubicBezTo>
                    <a:pt x="828" y="2"/>
                    <a:pt x="828" y="3"/>
                    <a:pt x="828" y="3"/>
                  </a:cubicBezTo>
                  <a:cubicBezTo>
                    <a:pt x="828" y="5"/>
                    <a:pt x="834" y="8"/>
                    <a:pt x="841" y="8"/>
                  </a:cubicBezTo>
                  <a:cubicBezTo>
                    <a:pt x="842" y="8"/>
                    <a:pt x="842" y="8"/>
                    <a:pt x="842" y="8"/>
                  </a:cubicBezTo>
                  <a:cubicBezTo>
                    <a:pt x="849" y="8"/>
                    <a:pt x="854" y="6"/>
                    <a:pt x="853" y="3"/>
                  </a:cubicBezTo>
                  <a:cubicBezTo>
                    <a:pt x="853" y="1"/>
                    <a:pt x="846" y="0"/>
                    <a:pt x="839" y="0"/>
                  </a:cubicBezTo>
                  <a:cubicBezTo>
                    <a:pt x="839" y="0"/>
                    <a:pt x="839" y="0"/>
                    <a:pt x="83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6" name="Freeform 97"/>
            <p:cNvSpPr/>
            <p:nvPr/>
          </p:nvSpPr>
          <p:spPr bwMode="auto">
            <a:xfrm>
              <a:off x="12757150" y="13144500"/>
              <a:ext cx="69850" cy="147638"/>
            </a:xfrm>
            <a:custGeom>
              <a:avLst/>
              <a:gdLst>
                <a:gd name="T0" fmla="*/ 17 w 26"/>
                <a:gd name="T1" fmla="*/ 0 h 55"/>
                <a:gd name="T2" fmla="*/ 7 w 26"/>
                <a:gd name="T3" fmla="*/ 8 h 55"/>
                <a:gd name="T4" fmla="*/ 5 w 26"/>
                <a:gd name="T5" fmla="*/ 12 h 55"/>
                <a:gd name="T6" fmla="*/ 3 w 26"/>
                <a:gd name="T7" fmla="*/ 17 h 55"/>
                <a:gd name="T8" fmla="*/ 2 w 26"/>
                <a:gd name="T9" fmla="*/ 22 h 55"/>
                <a:gd name="T10" fmla="*/ 1 w 26"/>
                <a:gd name="T11" fmla="*/ 27 h 55"/>
                <a:gd name="T12" fmla="*/ 2 w 26"/>
                <a:gd name="T13" fmla="*/ 47 h 55"/>
                <a:gd name="T14" fmla="*/ 5 w 26"/>
                <a:gd name="T15" fmla="*/ 53 h 55"/>
                <a:gd name="T16" fmla="*/ 9 w 26"/>
                <a:gd name="T17" fmla="*/ 55 h 55"/>
                <a:gd name="T18" fmla="*/ 10 w 26"/>
                <a:gd name="T19" fmla="*/ 55 h 55"/>
                <a:gd name="T20" fmla="*/ 19 w 26"/>
                <a:gd name="T21" fmla="*/ 48 h 55"/>
                <a:gd name="T22" fmla="*/ 25 w 26"/>
                <a:gd name="T23" fmla="*/ 30 h 55"/>
                <a:gd name="T24" fmla="*/ 26 w 26"/>
                <a:gd name="T25" fmla="*/ 24 h 55"/>
                <a:gd name="T26" fmla="*/ 26 w 26"/>
                <a:gd name="T27" fmla="*/ 19 h 55"/>
                <a:gd name="T28" fmla="*/ 25 w 26"/>
                <a:gd name="T29" fmla="*/ 14 h 55"/>
                <a:gd name="T30" fmla="*/ 24 w 26"/>
                <a:gd name="T31" fmla="*/ 9 h 55"/>
                <a:gd name="T32" fmla="*/ 23 w 26"/>
                <a:gd name="T33" fmla="*/ 6 h 55"/>
                <a:gd name="T34" fmla="*/ 21 w 26"/>
                <a:gd name="T35" fmla="*/ 3 h 55"/>
                <a:gd name="T36" fmla="*/ 19 w 26"/>
                <a:gd name="T37" fmla="*/ 1 h 55"/>
                <a:gd name="T38" fmla="*/ 17 w 26"/>
                <a:gd name="T3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55">
                  <a:moveTo>
                    <a:pt x="17" y="0"/>
                  </a:moveTo>
                  <a:cubicBezTo>
                    <a:pt x="13" y="0"/>
                    <a:pt x="10" y="3"/>
                    <a:pt x="7" y="8"/>
                  </a:cubicBezTo>
                  <a:cubicBezTo>
                    <a:pt x="6" y="9"/>
                    <a:pt x="5" y="10"/>
                    <a:pt x="5" y="12"/>
                  </a:cubicBezTo>
                  <a:cubicBezTo>
                    <a:pt x="4" y="13"/>
                    <a:pt x="4" y="15"/>
                    <a:pt x="3" y="17"/>
                  </a:cubicBezTo>
                  <a:cubicBezTo>
                    <a:pt x="2" y="18"/>
                    <a:pt x="2" y="20"/>
                    <a:pt x="2" y="22"/>
                  </a:cubicBezTo>
                  <a:cubicBezTo>
                    <a:pt x="1" y="23"/>
                    <a:pt x="1" y="25"/>
                    <a:pt x="1" y="27"/>
                  </a:cubicBezTo>
                  <a:cubicBezTo>
                    <a:pt x="0" y="34"/>
                    <a:pt x="0" y="41"/>
                    <a:pt x="2" y="47"/>
                  </a:cubicBezTo>
                  <a:cubicBezTo>
                    <a:pt x="2" y="49"/>
                    <a:pt x="4" y="51"/>
                    <a:pt x="5" y="53"/>
                  </a:cubicBezTo>
                  <a:cubicBezTo>
                    <a:pt x="6" y="54"/>
                    <a:pt x="8" y="55"/>
                    <a:pt x="9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3" y="55"/>
                    <a:pt x="16" y="53"/>
                    <a:pt x="19" y="48"/>
                  </a:cubicBezTo>
                  <a:cubicBezTo>
                    <a:pt x="22" y="44"/>
                    <a:pt x="24" y="37"/>
                    <a:pt x="25" y="30"/>
                  </a:cubicBezTo>
                  <a:cubicBezTo>
                    <a:pt x="26" y="28"/>
                    <a:pt x="26" y="26"/>
                    <a:pt x="26" y="24"/>
                  </a:cubicBezTo>
                  <a:cubicBezTo>
                    <a:pt x="26" y="22"/>
                    <a:pt x="26" y="21"/>
                    <a:pt x="26" y="19"/>
                  </a:cubicBezTo>
                  <a:cubicBezTo>
                    <a:pt x="26" y="17"/>
                    <a:pt x="26" y="16"/>
                    <a:pt x="25" y="14"/>
                  </a:cubicBezTo>
                  <a:cubicBezTo>
                    <a:pt x="25" y="12"/>
                    <a:pt x="25" y="11"/>
                    <a:pt x="24" y="9"/>
                  </a:cubicBezTo>
                  <a:cubicBezTo>
                    <a:pt x="24" y="8"/>
                    <a:pt x="24" y="7"/>
                    <a:pt x="23" y="6"/>
                  </a:cubicBezTo>
                  <a:cubicBezTo>
                    <a:pt x="23" y="5"/>
                    <a:pt x="22" y="4"/>
                    <a:pt x="21" y="3"/>
                  </a:cubicBezTo>
                  <a:cubicBezTo>
                    <a:pt x="21" y="2"/>
                    <a:pt x="20" y="1"/>
                    <a:pt x="19" y="1"/>
                  </a:cubicBezTo>
                  <a:cubicBezTo>
                    <a:pt x="18" y="0"/>
                    <a:pt x="17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7" name="Freeform 98"/>
            <p:cNvSpPr/>
            <p:nvPr/>
          </p:nvSpPr>
          <p:spPr bwMode="auto">
            <a:xfrm>
              <a:off x="-952500" y="13523913"/>
              <a:ext cx="69850" cy="61913"/>
            </a:xfrm>
            <a:custGeom>
              <a:avLst/>
              <a:gdLst>
                <a:gd name="T0" fmla="*/ 14 w 26"/>
                <a:gd name="T1" fmla="*/ 0 h 23"/>
                <a:gd name="T2" fmla="*/ 11 w 26"/>
                <a:gd name="T3" fmla="*/ 0 h 23"/>
                <a:gd name="T4" fmla="*/ 9 w 26"/>
                <a:gd name="T5" fmla="*/ 1 h 23"/>
                <a:gd name="T6" fmla="*/ 6 w 26"/>
                <a:gd name="T7" fmla="*/ 2 h 23"/>
                <a:gd name="T8" fmla="*/ 4 w 26"/>
                <a:gd name="T9" fmla="*/ 3 h 23"/>
                <a:gd name="T10" fmla="*/ 3 w 26"/>
                <a:gd name="T11" fmla="*/ 5 h 23"/>
                <a:gd name="T12" fmla="*/ 2 w 26"/>
                <a:gd name="T13" fmla="*/ 7 h 23"/>
                <a:gd name="T14" fmla="*/ 1 w 26"/>
                <a:gd name="T15" fmla="*/ 9 h 23"/>
                <a:gd name="T16" fmla="*/ 0 w 26"/>
                <a:gd name="T17" fmla="*/ 11 h 23"/>
                <a:gd name="T18" fmla="*/ 1 w 26"/>
                <a:gd name="T19" fmla="*/ 16 h 23"/>
                <a:gd name="T20" fmla="*/ 4 w 26"/>
                <a:gd name="T21" fmla="*/ 20 h 23"/>
                <a:gd name="T22" fmla="*/ 6 w 26"/>
                <a:gd name="T23" fmla="*/ 21 h 23"/>
                <a:gd name="T24" fmla="*/ 8 w 26"/>
                <a:gd name="T25" fmla="*/ 22 h 23"/>
                <a:gd name="T26" fmla="*/ 10 w 26"/>
                <a:gd name="T27" fmla="*/ 23 h 23"/>
                <a:gd name="T28" fmla="*/ 12 w 26"/>
                <a:gd name="T29" fmla="*/ 23 h 23"/>
                <a:gd name="T30" fmla="*/ 13 w 26"/>
                <a:gd name="T31" fmla="*/ 23 h 23"/>
                <a:gd name="T32" fmla="*/ 15 w 26"/>
                <a:gd name="T33" fmla="*/ 23 h 23"/>
                <a:gd name="T34" fmla="*/ 18 w 26"/>
                <a:gd name="T35" fmla="*/ 22 h 23"/>
                <a:gd name="T36" fmla="*/ 20 w 26"/>
                <a:gd name="T37" fmla="*/ 21 h 23"/>
                <a:gd name="T38" fmla="*/ 22 w 26"/>
                <a:gd name="T39" fmla="*/ 19 h 23"/>
                <a:gd name="T40" fmla="*/ 25 w 26"/>
                <a:gd name="T41" fmla="*/ 15 h 23"/>
                <a:gd name="T42" fmla="*/ 26 w 26"/>
                <a:gd name="T43" fmla="*/ 10 h 23"/>
                <a:gd name="T44" fmla="*/ 25 w 26"/>
                <a:gd name="T45" fmla="*/ 8 h 23"/>
                <a:gd name="T46" fmla="*/ 25 w 26"/>
                <a:gd name="T47" fmla="*/ 6 h 23"/>
                <a:gd name="T48" fmla="*/ 24 w 26"/>
                <a:gd name="T49" fmla="*/ 4 h 23"/>
                <a:gd name="T50" fmla="*/ 22 w 26"/>
                <a:gd name="T51" fmla="*/ 2 h 23"/>
                <a:gd name="T52" fmla="*/ 20 w 26"/>
                <a:gd name="T53" fmla="*/ 1 h 23"/>
                <a:gd name="T54" fmla="*/ 18 w 26"/>
                <a:gd name="T55" fmla="*/ 0 h 23"/>
                <a:gd name="T56" fmla="*/ 16 w 26"/>
                <a:gd name="T57" fmla="*/ 0 h 23"/>
                <a:gd name="T58" fmla="*/ 14 w 26"/>
                <a:gd name="T5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" h="23">
                  <a:moveTo>
                    <a:pt x="14" y="0"/>
                  </a:moveTo>
                  <a:cubicBezTo>
                    <a:pt x="13" y="0"/>
                    <a:pt x="12" y="0"/>
                    <a:pt x="11" y="0"/>
                  </a:cubicBezTo>
                  <a:cubicBezTo>
                    <a:pt x="10" y="0"/>
                    <a:pt x="9" y="1"/>
                    <a:pt x="9" y="1"/>
                  </a:cubicBezTo>
                  <a:cubicBezTo>
                    <a:pt x="8" y="1"/>
                    <a:pt x="7" y="2"/>
                    <a:pt x="6" y="2"/>
                  </a:cubicBezTo>
                  <a:cubicBezTo>
                    <a:pt x="6" y="2"/>
                    <a:pt x="5" y="3"/>
                    <a:pt x="4" y="3"/>
                  </a:cubicBezTo>
                  <a:cubicBezTo>
                    <a:pt x="4" y="4"/>
                    <a:pt x="3" y="4"/>
                    <a:pt x="3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10"/>
                    <a:pt x="0" y="11"/>
                    <a:pt x="0" y="11"/>
                  </a:cubicBezTo>
                  <a:cubicBezTo>
                    <a:pt x="0" y="13"/>
                    <a:pt x="1" y="14"/>
                    <a:pt x="1" y="16"/>
                  </a:cubicBezTo>
                  <a:cubicBezTo>
                    <a:pt x="2" y="17"/>
                    <a:pt x="3" y="19"/>
                    <a:pt x="4" y="20"/>
                  </a:cubicBezTo>
                  <a:cubicBezTo>
                    <a:pt x="5" y="20"/>
                    <a:pt x="5" y="21"/>
                    <a:pt x="6" y="21"/>
                  </a:cubicBezTo>
                  <a:cubicBezTo>
                    <a:pt x="7" y="22"/>
                    <a:pt x="7" y="22"/>
                    <a:pt x="8" y="22"/>
                  </a:cubicBezTo>
                  <a:cubicBezTo>
                    <a:pt x="9" y="23"/>
                    <a:pt x="10" y="23"/>
                    <a:pt x="10" y="23"/>
                  </a:cubicBezTo>
                  <a:cubicBezTo>
                    <a:pt x="11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5" y="23"/>
                    <a:pt x="15" y="23"/>
                  </a:cubicBezTo>
                  <a:cubicBezTo>
                    <a:pt x="16" y="23"/>
                    <a:pt x="17" y="22"/>
                    <a:pt x="18" y="22"/>
                  </a:cubicBezTo>
                  <a:cubicBezTo>
                    <a:pt x="19" y="22"/>
                    <a:pt x="19" y="21"/>
                    <a:pt x="20" y="21"/>
                  </a:cubicBezTo>
                  <a:cubicBezTo>
                    <a:pt x="21" y="20"/>
                    <a:pt x="21" y="20"/>
                    <a:pt x="22" y="19"/>
                  </a:cubicBezTo>
                  <a:cubicBezTo>
                    <a:pt x="23" y="18"/>
                    <a:pt x="24" y="16"/>
                    <a:pt x="25" y="15"/>
                  </a:cubicBezTo>
                  <a:cubicBezTo>
                    <a:pt x="25" y="13"/>
                    <a:pt x="26" y="12"/>
                    <a:pt x="26" y="10"/>
                  </a:cubicBezTo>
                  <a:cubicBezTo>
                    <a:pt x="26" y="9"/>
                    <a:pt x="26" y="8"/>
                    <a:pt x="25" y="8"/>
                  </a:cubicBezTo>
                  <a:cubicBezTo>
                    <a:pt x="25" y="7"/>
                    <a:pt x="25" y="6"/>
                    <a:pt x="25" y="6"/>
                  </a:cubicBezTo>
                  <a:cubicBezTo>
                    <a:pt x="24" y="5"/>
                    <a:pt x="24" y="4"/>
                    <a:pt x="24" y="4"/>
                  </a:cubicBezTo>
                  <a:cubicBezTo>
                    <a:pt x="23" y="3"/>
                    <a:pt x="23" y="3"/>
                    <a:pt x="22" y="2"/>
                  </a:cubicBezTo>
                  <a:cubicBezTo>
                    <a:pt x="22" y="2"/>
                    <a:pt x="21" y="2"/>
                    <a:pt x="20" y="1"/>
                  </a:cubicBezTo>
                  <a:cubicBezTo>
                    <a:pt x="20" y="1"/>
                    <a:pt x="19" y="1"/>
                    <a:pt x="18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8" name="Freeform 99"/>
            <p:cNvSpPr>
              <a:spLocks noEditPoints="1"/>
            </p:cNvSpPr>
            <p:nvPr/>
          </p:nvSpPr>
          <p:spPr bwMode="auto">
            <a:xfrm>
              <a:off x="-782638" y="12047538"/>
              <a:ext cx="13401676" cy="1536700"/>
            </a:xfrm>
            <a:custGeom>
              <a:avLst/>
              <a:gdLst>
                <a:gd name="T0" fmla="*/ 3036 w 4978"/>
                <a:gd name="T1" fmla="*/ 547 h 570"/>
                <a:gd name="T2" fmla="*/ 3099 w 4978"/>
                <a:gd name="T3" fmla="*/ 563 h 570"/>
                <a:gd name="T4" fmla="*/ 24 w 4978"/>
                <a:gd name="T5" fmla="*/ 547 h 570"/>
                <a:gd name="T6" fmla="*/ 4964 w 4978"/>
                <a:gd name="T7" fmla="*/ 529 h 570"/>
                <a:gd name="T8" fmla="*/ 3155 w 4978"/>
                <a:gd name="T9" fmla="*/ 540 h 570"/>
                <a:gd name="T10" fmla="*/ 2864 w 4978"/>
                <a:gd name="T11" fmla="*/ 535 h 570"/>
                <a:gd name="T12" fmla="*/ 76 w 4978"/>
                <a:gd name="T13" fmla="*/ 517 h 570"/>
                <a:gd name="T14" fmla="*/ 3236 w 4978"/>
                <a:gd name="T15" fmla="*/ 507 h 570"/>
                <a:gd name="T16" fmla="*/ 2802 w 4978"/>
                <a:gd name="T17" fmla="*/ 520 h 570"/>
                <a:gd name="T18" fmla="*/ 139 w 4978"/>
                <a:gd name="T19" fmla="*/ 493 h 570"/>
                <a:gd name="T20" fmla="*/ 4835 w 4978"/>
                <a:gd name="T21" fmla="*/ 480 h 570"/>
                <a:gd name="T22" fmla="*/ 2744 w 4978"/>
                <a:gd name="T23" fmla="*/ 487 h 570"/>
                <a:gd name="T24" fmla="*/ 3372 w 4978"/>
                <a:gd name="T25" fmla="*/ 474 h 570"/>
                <a:gd name="T26" fmla="*/ 189 w 4978"/>
                <a:gd name="T27" fmla="*/ 449 h 570"/>
                <a:gd name="T28" fmla="*/ 2682 w 4978"/>
                <a:gd name="T29" fmla="*/ 432 h 570"/>
                <a:gd name="T30" fmla="*/ 3433 w 4978"/>
                <a:gd name="T31" fmla="*/ 444 h 570"/>
                <a:gd name="T32" fmla="*/ 4712 w 4978"/>
                <a:gd name="T33" fmla="*/ 408 h 570"/>
                <a:gd name="T34" fmla="*/ 3519 w 4978"/>
                <a:gd name="T35" fmla="*/ 388 h 570"/>
                <a:gd name="T36" fmla="*/ 2642 w 4978"/>
                <a:gd name="T37" fmla="*/ 413 h 570"/>
                <a:gd name="T38" fmla="*/ 4662 w 4978"/>
                <a:gd name="T39" fmla="*/ 392 h 570"/>
                <a:gd name="T40" fmla="*/ 296 w 4978"/>
                <a:gd name="T41" fmla="*/ 357 h 570"/>
                <a:gd name="T42" fmla="*/ 2582 w 4978"/>
                <a:gd name="T43" fmla="*/ 352 h 570"/>
                <a:gd name="T44" fmla="*/ 4594 w 4978"/>
                <a:gd name="T45" fmla="*/ 357 h 570"/>
                <a:gd name="T46" fmla="*/ 3660 w 4978"/>
                <a:gd name="T47" fmla="*/ 320 h 570"/>
                <a:gd name="T48" fmla="*/ 2537 w 4978"/>
                <a:gd name="T49" fmla="*/ 305 h 570"/>
                <a:gd name="T50" fmla="*/ 3700 w 4978"/>
                <a:gd name="T51" fmla="*/ 298 h 570"/>
                <a:gd name="T52" fmla="*/ 4537 w 4978"/>
                <a:gd name="T53" fmla="*/ 303 h 570"/>
                <a:gd name="T54" fmla="*/ 2487 w 4978"/>
                <a:gd name="T55" fmla="*/ 264 h 570"/>
                <a:gd name="T56" fmla="*/ 3780 w 4978"/>
                <a:gd name="T57" fmla="*/ 249 h 570"/>
                <a:gd name="T58" fmla="*/ 4470 w 4978"/>
                <a:gd name="T59" fmla="*/ 268 h 570"/>
                <a:gd name="T60" fmla="*/ 2443 w 4978"/>
                <a:gd name="T61" fmla="*/ 229 h 570"/>
                <a:gd name="T62" fmla="*/ 453 w 4978"/>
                <a:gd name="T63" fmla="*/ 204 h 570"/>
                <a:gd name="T64" fmla="*/ 4402 w 4978"/>
                <a:gd name="T65" fmla="*/ 225 h 570"/>
                <a:gd name="T66" fmla="*/ 2401 w 4978"/>
                <a:gd name="T67" fmla="*/ 210 h 570"/>
                <a:gd name="T68" fmla="*/ 3918 w 4978"/>
                <a:gd name="T69" fmla="*/ 181 h 570"/>
                <a:gd name="T70" fmla="*/ 2327 w 4978"/>
                <a:gd name="T71" fmla="*/ 167 h 570"/>
                <a:gd name="T72" fmla="*/ 494 w 4978"/>
                <a:gd name="T73" fmla="*/ 186 h 570"/>
                <a:gd name="T74" fmla="*/ 3985 w 4978"/>
                <a:gd name="T75" fmla="*/ 157 h 570"/>
                <a:gd name="T76" fmla="*/ 4271 w 4978"/>
                <a:gd name="T77" fmla="*/ 136 h 570"/>
                <a:gd name="T78" fmla="*/ 4022 w 4978"/>
                <a:gd name="T79" fmla="*/ 143 h 570"/>
                <a:gd name="T80" fmla="*/ 2236 w 4978"/>
                <a:gd name="T81" fmla="*/ 133 h 570"/>
                <a:gd name="T82" fmla="*/ 4212 w 4978"/>
                <a:gd name="T83" fmla="*/ 117 h 570"/>
                <a:gd name="T84" fmla="*/ 552 w 4978"/>
                <a:gd name="T85" fmla="*/ 114 h 570"/>
                <a:gd name="T86" fmla="*/ 2164 w 4978"/>
                <a:gd name="T87" fmla="*/ 132 h 570"/>
                <a:gd name="T88" fmla="*/ 4154 w 4978"/>
                <a:gd name="T89" fmla="*/ 109 h 570"/>
                <a:gd name="T90" fmla="*/ 2026 w 4978"/>
                <a:gd name="T91" fmla="*/ 106 h 570"/>
                <a:gd name="T92" fmla="*/ 1951 w 4978"/>
                <a:gd name="T93" fmla="*/ 124 h 570"/>
                <a:gd name="T94" fmla="*/ 1886 w 4978"/>
                <a:gd name="T95" fmla="*/ 107 h 570"/>
                <a:gd name="T96" fmla="*/ 1782 w 4978"/>
                <a:gd name="T97" fmla="*/ 87 h 570"/>
                <a:gd name="T98" fmla="*/ 607 w 4978"/>
                <a:gd name="T99" fmla="*/ 74 h 570"/>
                <a:gd name="T100" fmla="*/ 1610 w 4978"/>
                <a:gd name="T101" fmla="*/ 91 h 570"/>
                <a:gd name="T102" fmla="*/ 1516 w 4978"/>
                <a:gd name="T103" fmla="*/ 58 h 570"/>
                <a:gd name="T104" fmla="*/ 669 w 4978"/>
                <a:gd name="T105" fmla="*/ 40 h 570"/>
                <a:gd name="T106" fmla="*/ 1334 w 4978"/>
                <a:gd name="T107" fmla="*/ 60 h 570"/>
                <a:gd name="T108" fmla="*/ 1262 w 4978"/>
                <a:gd name="T109" fmla="*/ 41 h 570"/>
                <a:gd name="T110" fmla="*/ 1154 w 4978"/>
                <a:gd name="T111" fmla="*/ 20 h 570"/>
                <a:gd name="T112" fmla="*/ 1057 w 4978"/>
                <a:gd name="T113" fmla="*/ 21 h 570"/>
                <a:gd name="T114" fmla="*/ 994 w 4978"/>
                <a:gd name="T115" fmla="*/ 29 h 570"/>
                <a:gd name="T116" fmla="*/ 797 w 4978"/>
                <a:gd name="T117" fmla="*/ 12 h 570"/>
                <a:gd name="T118" fmla="*/ 847 w 4978"/>
                <a:gd name="T119" fmla="*/ 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78" h="570">
                  <a:moveTo>
                    <a:pt x="2971" y="547"/>
                  </a:moveTo>
                  <a:cubicBezTo>
                    <a:pt x="2964" y="547"/>
                    <a:pt x="2959" y="551"/>
                    <a:pt x="2959" y="557"/>
                  </a:cubicBezTo>
                  <a:cubicBezTo>
                    <a:pt x="2959" y="563"/>
                    <a:pt x="2965" y="570"/>
                    <a:pt x="2972" y="570"/>
                  </a:cubicBezTo>
                  <a:cubicBezTo>
                    <a:pt x="2972" y="570"/>
                    <a:pt x="2972" y="570"/>
                    <a:pt x="2973" y="570"/>
                  </a:cubicBezTo>
                  <a:cubicBezTo>
                    <a:pt x="2979" y="570"/>
                    <a:pt x="2984" y="565"/>
                    <a:pt x="2984" y="559"/>
                  </a:cubicBezTo>
                  <a:cubicBezTo>
                    <a:pt x="2984" y="552"/>
                    <a:pt x="2979" y="547"/>
                    <a:pt x="2972" y="547"/>
                  </a:cubicBezTo>
                  <a:cubicBezTo>
                    <a:pt x="2971" y="547"/>
                    <a:pt x="2971" y="547"/>
                    <a:pt x="2971" y="547"/>
                  </a:cubicBezTo>
                  <a:moveTo>
                    <a:pt x="3037" y="547"/>
                  </a:moveTo>
                  <a:cubicBezTo>
                    <a:pt x="3037" y="547"/>
                    <a:pt x="3036" y="547"/>
                    <a:pt x="3036" y="547"/>
                  </a:cubicBezTo>
                  <a:cubicBezTo>
                    <a:pt x="3029" y="547"/>
                    <a:pt x="3023" y="552"/>
                    <a:pt x="3023" y="559"/>
                  </a:cubicBezTo>
                  <a:cubicBezTo>
                    <a:pt x="3023" y="565"/>
                    <a:pt x="3028" y="570"/>
                    <a:pt x="3035" y="570"/>
                  </a:cubicBezTo>
                  <a:cubicBezTo>
                    <a:pt x="3035" y="570"/>
                    <a:pt x="3036" y="570"/>
                    <a:pt x="3036" y="570"/>
                  </a:cubicBezTo>
                  <a:cubicBezTo>
                    <a:pt x="3043" y="570"/>
                    <a:pt x="3049" y="563"/>
                    <a:pt x="3049" y="557"/>
                  </a:cubicBezTo>
                  <a:cubicBezTo>
                    <a:pt x="3049" y="551"/>
                    <a:pt x="3044" y="547"/>
                    <a:pt x="3037" y="547"/>
                  </a:cubicBezTo>
                  <a:moveTo>
                    <a:pt x="3104" y="539"/>
                  </a:moveTo>
                  <a:cubicBezTo>
                    <a:pt x="3103" y="539"/>
                    <a:pt x="3103" y="539"/>
                    <a:pt x="3102" y="539"/>
                  </a:cubicBezTo>
                  <a:cubicBezTo>
                    <a:pt x="3094" y="541"/>
                    <a:pt x="3088" y="546"/>
                    <a:pt x="3088" y="552"/>
                  </a:cubicBezTo>
                  <a:cubicBezTo>
                    <a:pt x="3088" y="558"/>
                    <a:pt x="3093" y="563"/>
                    <a:pt x="3099" y="563"/>
                  </a:cubicBezTo>
                  <a:cubicBezTo>
                    <a:pt x="3100" y="563"/>
                    <a:pt x="3101" y="562"/>
                    <a:pt x="3102" y="562"/>
                  </a:cubicBezTo>
                  <a:cubicBezTo>
                    <a:pt x="3109" y="561"/>
                    <a:pt x="3115" y="554"/>
                    <a:pt x="3115" y="548"/>
                  </a:cubicBezTo>
                  <a:cubicBezTo>
                    <a:pt x="3115" y="543"/>
                    <a:pt x="3110" y="539"/>
                    <a:pt x="3104" y="539"/>
                  </a:cubicBezTo>
                  <a:moveTo>
                    <a:pt x="15" y="538"/>
                  </a:moveTo>
                  <a:cubicBezTo>
                    <a:pt x="14" y="538"/>
                    <a:pt x="13" y="538"/>
                    <a:pt x="12" y="538"/>
                  </a:cubicBezTo>
                  <a:cubicBezTo>
                    <a:pt x="5" y="540"/>
                    <a:pt x="0" y="546"/>
                    <a:pt x="0" y="552"/>
                  </a:cubicBezTo>
                  <a:cubicBezTo>
                    <a:pt x="0" y="558"/>
                    <a:pt x="4" y="563"/>
                    <a:pt x="10" y="563"/>
                  </a:cubicBezTo>
                  <a:cubicBezTo>
                    <a:pt x="10" y="563"/>
                    <a:pt x="11" y="563"/>
                    <a:pt x="12" y="562"/>
                  </a:cubicBezTo>
                  <a:cubicBezTo>
                    <a:pt x="19" y="561"/>
                    <a:pt x="24" y="553"/>
                    <a:pt x="24" y="547"/>
                  </a:cubicBezTo>
                  <a:cubicBezTo>
                    <a:pt x="24" y="541"/>
                    <a:pt x="20" y="538"/>
                    <a:pt x="15" y="538"/>
                  </a:cubicBezTo>
                  <a:moveTo>
                    <a:pt x="2908" y="537"/>
                  </a:moveTo>
                  <a:cubicBezTo>
                    <a:pt x="2903" y="537"/>
                    <a:pt x="2899" y="540"/>
                    <a:pt x="2899" y="546"/>
                  </a:cubicBezTo>
                  <a:cubicBezTo>
                    <a:pt x="2899" y="552"/>
                    <a:pt x="2904" y="560"/>
                    <a:pt x="2911" y="561"/>
                  </a:cubicBezTo>
                  <a:cubicBezTo>
                    <a:pt x="2912" y="561"/>
                    <a:pt x="2912" y="561"/>
                    <a:pt x="2913" y="561"/>
                  </a:cubicBezTo>
                  <a:cubicBezTo>
                    <a:pt x="2919" y="561"/>
                    <a:pt x="2923" y="557"/>
                    <a:pt x="2923" y="551"/>
                  </a:cubicBezTo>
                  <a:cubicBezTo>
                    <a:pt x="2923" y="545"/>
                    <a:pt x="2917" y="539"/>
                    <a:pt x="2911" y="537"/>
                  </a:cubicBezTo>
                  <a:cubicBezTo>
                    <a:pt x="2910" y="537"/>
                    <a:pt x="2909" y="537"/>
                    <a:pt x="2908" y="537"/>
                  </a:cubicBezTo>
                  <a:moveTo>
                    <a:pt x="4964" y="529"/>
                  </a:moveTo>
                  <a:cubicBezTo>
                    <a:pt x="4958" y="529"/>
                    <a:pt x="4953" y="536"/>
                    <a:pt x="4952" y="544"/>
                  </a:cubicBezTo>
                  <a:cubicBezTo>
                    <a:pt x="4952" y="554"/>
                    <a:pt x="4958" y="561"/>
                    <a:pt x="4965" y="563"/>
                  </a:cubicBezTo>
                  <a:cubicBezTo>
                    <a:pt x="4965" y="563"/>
                    <a:pt x="4966" y="563"/>
                    <a:pt x="4967" y="563"/>
                  </a:cubicBezTo>
                  <a:cubicBezTo>
                    <a:pt x="4973" y="563"/>
                    <a:pt x="4977" y="558"/>
                    <a:pt x="4978" y="550"/>
                  </a:cubicBezTo>
                  <a:cubicBezTo>
                    <a:pt x="4978" y="541"/>
                    <a:pt x="4973" y="531"/>
                    <a:pt x="4966" y="529"/>
                  </a:cubicBezTo>
                  <a:cubicBezTo>
                    <a:pt x="4966" y="529"/>
                    <a:pt x="4965" y="529"/>
                    <a:pt x="4964" y="529"/>
                  </a:cubicBezTo>
                  <a:moveTo>
                    <a:pt x="3173" y="525"/>
                  </a:moveTo>
                  <a:cubicBezTo>
                    <a:pt x="3171" y="525"/>
                    <a:pt x="3170" y="526"/>
                    <a:pt x="3168" y="526"/>
                  </a:cubicBezTo>
                  <a:cubicBezTo>
                    <a:pt x="3161" y="528"/>
                    <a:pt x="3155" y="534"/>
                    <a:pt x="3155" y="540"/>
                  </a:cubicBezTo>
                  <a:cubicBezTo>
                    <a:pt x="3155" y="545"/>
                    <a:pt x="3159" y="548"/>
                    <a:pt x="3165" y="548"/>
                  </a:cubicBezTo>
                  <a:cubicBezTo>
                    <a:pt x="3166" y="548"/>
                    <a:pt x="3167" y="548"/>
                    <a:pt x="3168" y="548"/>
                  </a:cubicBezTo>
                  <a:cubicBezTo>
                    <a:pt x="3176" y="546"/>
                    <a:pt x="3182" y="539"/>
                    <a:pt x="3182" y="533"/>
                  </a:cubicBezTo>
                  <a:cubicBezTo>
                    <a:pt x="3182" y="528"/>
                    <a:pt x="3178" y="525"/>
                    <a:pt x="3173" y="525"/>
                  </a:cubicBezTo>
                  <a:moveTo>
                    <a:pt x="2849" y="519"/>
                  </a:moveTo>
                  <a:cubicBezTo>
                    <a:pt x="2844" y="519"/>
                    <a:pt x="2842" y="522"/>
                    <a:pt x="2842" y="526"/>
                  </a:cubicBezTo>
                  <a:cubicBezTo>
                    <a:pt x="2842" y="533"/>
                    <a:pt x="2847" y="541"/>
                    <a:pt x="2853" y="543"/>
                  </a:cubicBezTo>
                  <a:cubicBezTo>
                    <a:pt x="2854" y="544"/>
                    <a:pt x="2855" y="544"/>
                    <a:pt x="2856" y="544"/>
                  </a:cubicBezTo>
                  <a:cubicBezTo>
                    <a:pt x="2861" y="544"/>
                    <a:pt x="2864" y="540"/>
                    <a:pt x="2864" y="535"/>
                  </a:cubicBezTo>
                  <a:cubicBezTo>
                    <a:pt x="2864" y="529"/>
                    <a:pt x="2859" y="522"/>
                    <a:pt x="2853" y="520"/>
                  </a:cubicBezTo>
                  <a:cubicBezTo>
                    <a:pt x="2851" y="519"/>
                    <a:pt x="2850" y="519"/>
                    <a:pt x="2849" y="519"/>
                  </a:cubicBezTo>
                  <a:moveTo>
                    <a:pt x="76" y="517"/>
                  </a:moveTo>
                  <a:cubicBezTo>
                    <a:pt x="74" y="517"/>
                    <a:pt x="73" y="517"/>
                    <a:pt x="71" y="518"/>
                  </a:cubicBezTo>
                  <a:cubicBezTo>
                    <a:pt x="64" y="521"/>
                    <a:pt x="59" y="528"/>
                    <a:pt x="59" y="534"/>
                  </a:cubicBezTo>
                  <a:cubicBezTo>
                    <a:pt x="60" y="540"/>
                    <a:pt x="63" y="544"/>
                    <a:pt x="68" y="544"/>
                  </a:cubicBezTo>
                  <a:cubicBezTo>
                    <a:pt x="69" y="544"/>
                    <a:pt x="70" y="543"/>
                    <a:pt x="72" y="543"/>
                  </a:cubicBezTo>
                  <a:cubicBezTo>
                    <a:pt x="78" y="540"/>
                    <a:pt x="83" y="531"/>
                    <a:pt x="83" y="524"/>
                  </a:cubicBezTo>
                  <a:cubicBezTo>
                    <a:pt x="82" y="519"/>
                    <a:pt x="80" y="517"/>
                    <a:pt x="76" y="517"/>
                  </a:cubicBezTo>
                  <a:moveTo>
                    <a:pt x="4899" y="509"/>
                  </a:moveTo>
                  <a:cubicBezTo>
                    <a:pt x="4894" y="509"/>
                    <a:pt x="4889" y="515"/>
                    <a:pt x="4889" y="523"/>
                  </a:cubicBezTo>
                  <a:cubicBezTo>
                    <a:pt x="4888" y="533"/>
                    <a:pt x="4894" y="542"/>
                    <a:pt x="4901" y="544"/>
                  </a:cubicBezTo>
                  <a:cubicBezTo>
                    <a:pt x="4902" y="545"/>
                    <a:pt x="4903" y="545"/>
                    <a:pt x="4905" y="545"/>
                  </a:cubicBezTo>
                  <a:cubicBezTo>
                    <a:pt x="4910" y="545"/>
                    <a:pt x="4914" y="540"/>
                    <a:pt x="4914" y="532"/>
                  </a:cubicBezTo>
                  <a:cubicBezTo>
                    <a:pt x="4915" y="523"/>
                    <a:pt x="4909" y="512"/>
                    <a:pt x="4902" y="509"/>
                  </a:cubicBezTo>
                  <a:cubicBezTo>
                    <a:pt x="4901" y="509"/>
                    <a:pt x="4900" y="509"/>
                    <a:pt x="4899" y="509"/>
                  </a:cubicBezTo>
                  <a:moveTo>
                    <a:pt x="3241" y="506"/>
                  </a:moveTo>
                  <a:cubicBezTo>
                    <a:pt x="3240" y="506"/>
                    <a:pt x="3238" y="506"/>
                    <a:pt x="3236" y="507"/>
                  </a:cubicBezTo>
                  <a:cubicBezTo>
                    <a:pt x="3228" y="509"/>
                    <a:pt x="3222" y="515"/>
                    <a:pt x="3222" y="521"/>
                  </a:cubicBezTo>
                  <a:cubicBezTo>
                    <a:pt x="3222" y="526"/>
                    <a:pt x="3226" y="529"/>
                    <a:pt x="3231" y="529"/>
                  </a:cubicBezTo>
                  <a:cubicBezTo>
                    <a:pt x="3232" y="529"/>
                    <a:pt x="3234" y="528"/>
                    <a:pt x="3236" y="528"/>
                  </a:cubicBezTo>
                  <a:cubicBezTo>
                    <a:pt x="3243" y="525"/>
                    <a:pt x="3249" y="518"/>
                    <a:pt x="3249" y="512"/>
                  </a:cubicBezTo>
                  <a:cubicBezTo>
                    <a:pt x="3249" y="508"/>
                    <a:pt x="3246" y="506"/>
                    <a:pt x="3241" y="506"/>
                  </a:cubicBezTo>
                  <a:moveTo>
                    <a:pt x="2792" y="493"/>
                  </a:moveTo>
                  <a:cubicBezTo>
                    <a:pt x="2789" y="493"/>
                    <a:pt x="2787" y="496"/>
                    <a:pt x="2787" y="500"/>
                  </a:cubicBezTo>
                  <a:cubicBezTo>
                    <a:pt x="2787" y="507"/>
                    <a:pt x="2791" y="515"/>
                    <a:pt x="2797" y="518"/>
                  </a:cubicBezTo>
                  <a:cubicBezTo>
                    <a:pt x="2799" y="519"/>
                    <a:pt x="2800" y="520"/>
                    <a:pt x="2802" y="520"/>
                  </a:cubicBezTo>
                  <a:cubicBezTo>
                    <a:pt x="2806" y="520"/>
                    <a:pt x="2808" y="516"/>
                    <a:pt x="2808" y="511"/>
                  </a:cubicBezTo>
                  <a:cubicBezTo>
                    <a:pt x="2808" y="505"/>
                    <a:pt x="2803" y="498"/>
                    <a:pt x="2797" y="495"/>
                  </a:cubicBezTo>
                  <a:cubicBezTo>
                    <a:pt x="2796" y="494"/>
                    <a:pt x="2794" y="493"/>
                    <a:pt x="2792" y="493"/>
                  </a:cubicBezTo>
                  <a:moveTo>
                    <a:pt x="133" y="486"/>
                  </a:moveTo>
                  <a:cubicBezTo>
                    <a:pt x="132" y="486"/>
                    <a:pt x="130" y="487"/>
                    <a:pt x="128" y="488"/>
                  </a:cubicBezTo>
                  <a:cubicBezTo>
                    <a:pt x="121" y="492"/>
                    <a:pt x="117" y="500"/>
                    <a:pt x="117" y="507"/>
                  </a:cubicBezTo>
                  <a:cubicBezTo>
                    <a:pt x="117" y="512"/>
                    <a:pt x="120" y="515"/>
                    <a:pt x="124" y="515"/>
                  </a:cubicBezTo>
                  <a:cubicBezTo>
                    <a:pt x="126" y="515"/>
                    <a:pt x="127" y="515"/>
                    <a:pt x="129" y="513"/>
                  </a:cubicBezTo>
                  <a:cubicBezTo>
                    <a:pt x="135" y="510"/>
                    <a:pt x="140" y="500"/>
                    <a:pt x="139" y="493"/>
                  </a:cubicBezTo>
                  <a:cubicBezTo>
                    <a:pt x="139" y="489"/>
                    <a:pt x="137" y="486"/>
                    <a:pt x="133" y="486"/>
                  </a:cubicBezTo>
                  <a:moveTo>
                    <a:pt x="3311" y="482"/>
                  </a:moveTo>
                  <a:cubicBezTo>
                    <a:pt x="3309" y="482"/>
                    <a:pt x="3306" y="482"/>
                    <a:pt x="3304" y="483"/>
                  </a:cubicBezTo>
                  <a:cubicBezTo>
                    <a:pt x="3296" y="486"/>
                    <a:pt x="3290" y="492"/>
                    <a:pt x="3290" y="498"/>
                  </a:cubicBezTo>
                  <a:cubicBezTo>
                    <a:pt x="3290" y="502"/>
                    <a:pt x="3293" y="504"/>
                    <a:pt x="3298" y="504"/>
                  </a:cubicBezTo>
                  <a:cubicBezTo>
                    <a:pt x="3300" y="504"/>
                    <a:pt x="3302" y="504"/>
                    <a:pt x="3304" y="503"/>
                  </a:cubicBezTo>
                  <a:cubicBezTo>
                    <a:pt x="3311" y="500"/>
                    <a:pt x="3317" y="493"/>
                    <a:pt x="3317" y="487"/>
                  </a:cubicBezTo>
                  <a:cubicBezTo>
                    <a:pt x="3317" y="484"/>
                    <a:pt x="3315" y="482"/>
                    <a:pt x="3311" y="482"/>
                  </a:cubicBezTo>
                  <a:moveTo>
                    <a:pt x="4835" y="480"/>
                  </a:moveTo>
                  <a:cubicBezTo>
                    <a:pt x="4830" y="480"/>
                    <a:pt x="4826" y="486"/>
                    <a:pt x="4825" y="494"/>
                  </a:cubicBezTo>
                  <a:cubicBezTo>
                    <a:pt x="4825" y="503"/>
                    <a:pt x="4831" y="513"/>
                    <a:pt x="4838" y="517"/>
                  </a:cubicBezTo>
                  <a:cubicBezTo>
                    <a:pt x="4839" y="517"/>
                    <a:pt x="4841" y="518"/>
                    <a:pt x="4842" y="518"/>
                  </a:cubicBezTo>
                  <a:cubicBezTo>
                    <a:pt x="4847" y="518"/>
                    <a:pt x="4850" y="514"/>
                    <a:pt x="4851" y="506"/>
                  </a:cubicBezTo>
                  <a:cubicBezTo>
                    <a:pt x="4851" y="496"/>
                    <a:pt x="4846" y="485"/>
                    <a:pt x="4839" y="481"/>
                  </a:cubicBezTo>
                  <a:cubicBezTo>
                    <a:pt x="4837" y="481"/>
                    <a:pt x="4836" y="480"/>
                    <a:pt x="4835" y="480"/>
                  </a:cubicBezTo>
                  <a:moveTo>
                    <a:pt x="2739" y="462"/>
                  </a:moveTo>
                  <a:cubicBezTo>
                    <a:pt x="2736" y="462"/>
                    <a:pt x="2734" y="464"/>
                    <a:pt x="2734" y="468"/>
                  </a:cubicBezTo>
                  <a:cubicBezTo>
                    <a:pt x="2734" y="475"/>
                    <a:pt x="2738" y="484"/>
                    <a:pt x="2744" y="487"/>
                  </a:cubicBezTo>
                  <a:cubicBezTo>
                    <a:pt x="2746" y="489"/>
                    <a:pt x="2747" y="489"/>
                    <a:pt x="2749" y="489"/>
                  </a:cubicBezTo>
                  <a:cubicBezTo>
                    <a:pt x="2752" y="489"/>
                    <a:pt x="2755" y="486"/>
                    <a:pt x="2755" y="482"/>
                  </a:cubicBezTo>
                  <a:cubicBezTo>
                    <a:pt x="2755" y="475"/>
                    <a:pt x="2750" y="467"/>
                    <a:pt x="2744" y="464"/>
                  </a:cubicBezTo>
                  <a:cubicBezTo>
                    <a:pt x="2742" y="463"/>
                    <a:pt x="2740" y="462"/>
                    <a:pt x="2739" y="462"/>
                  </a:cubicBezTo>
                  <a:moveTo>
                    <a:pt x="3380" y="453"/>
                  </a:moveTo>
                  <a:cubicBezTo>
                    <a:pt x="3378" y="453"/>
                    <a:pt x="3375" y="454"/>
                    <a:pt x="3372" y="455"/>
                  </a:cubicBezTo>
                  <a:cubicBezTo>
                    <a:pt x="3365" y="459"/>
                    <a:pt x="3359" y="465"/>
                    <a:pt x="3359" y="470"/>
                  </a:cubicBezTo>
                  <a:cubicBezTo>
                    <a:pt x="3359" y="474"/>
                    <a:pt x="3361" y="476"/>
                    <a:pt x="3365" y="476"/>
                  </a:cubicBezTo>
                  <a:cubicBezTo>
                    <a:pt x="3368" y="476"/>
                    <a:pt x="3370" y="475"/>
                    <a:pt x="3372" y="474"/>
                  </a:cubicBezTo>
                  <a:cubicBezTo>
                    <a:pt x="3380" y="471"/>
                    <a:pt x="3386" y="463"/>
                    <a:pt x="3386" y="458"/>
                  </a:cubicBezTo>
                  <a:cubicBezTo>
                    <a:pt x="3386" y="455"/>
                    <a:pt x="3384" y="453"/>
                    <a:pt x="3380" y="453"/>
                  </a:cubicBezTo>
                  <a:moveTo>
                    <a:pt x="189" y="449"/>
                  </a:moveTo>
                  <a:cubicBezTo>
                    <a:pt x="187" y="449"/>
                    <a:pt x="185" y="449"/>
                    <a:pt x="183" y="451"/>
                  </a:cubicBezTo>
                  <a:cubicBezTo>
                    <a:pt x="177" y="456"/>
                    <a:pt x="172" y="464"/>
                    <a:pt x="173" y="471"/>
                  </a:cubicBezTo>
                  <a:cubicBezTo>
                    <a:pt x="173" y="476"/>
                    <a:pt x="176" y="479"/>
                    <a:pt x="179" y="479"/>
                  </a:cubicBezTo>
                  <a:cubicBezTo>
                    <a:pt x="181" y="479"/>
                    <a:pt x="183" y="478"/>
                    <a:pt x="185" y="477"/>
                  </a:cubicBezTo>
                  <a:cubicBezTo>
                    <a:pt x="191" y="472"/>
                    <a:pt x="195" y="462"/>
                    <a:pt x="194" y="455"/>
                  </a:cubicBezTo>
                  <a:cubicBezTo>
                    <a:pt x="194" y="451"/>
                    <a:pt x="192" y="449"/>
                    <a:pt x="189" y="449"/>
                  </a:cubicBezTo>
                  <a:moveTo>
                    <a:pt x="4771" y="446"/>
                  </a:moveTo>
                  <a:cubicBezTo>
                    <a:pt x="4766" y="446"/>
                    <a:pt x="4762" y="451"/>
                    <a:pt x="4762" y="458"/>
                  </a:cubicBezTo>
                  <a:cubicBezTo>
                    <a:pt x="4762" y="468"/>
                    <a:pt x="4768" y="478"/>
                    <a:pt x="4775" y="482"/>
                  </a:cubicBezTo>
                  <a:cubicBezTo>
                    <a:pt x="4777" y="483"/>
                    <a:pt x="4778" y="484"/>
                    <a:pt x="4780" y="484"/>
                  </a:cubicBezTo>
                  <a:cubicBezTo>
                    <a:pt x="4784" y="484"/>
                    <a:pt x="4787" y="480"/>
                    <a:pt x="4787" y="473"/>
                  </a:cubicBezTo>
                  <a:cubicBezTo>
                    <a:pt x="4788" y="463"/>
                    <a:pt x="4782" y="451"/>
                    <a:pt x="4775" y="447"/>
                  </a:cubicBezTo>
                  <a:cubicBezTo>
                    <a:pt x="4774" y="446"/>
                    <a:pt x="4772" y="446"/>
                    <a:pt x="4771" y="446"/>
                  </a:cubicBezTo>
                  <a:moveTo>
                    <a:pt x="2687" y="426"/>
                  </a:moveTo>
                  <a:cubicBezTo>
                    <a:pt x="2684" y="426"/>
                    <a:pt x="2682" y="428"/>
                    <a:pt x="2682" y="432"/>
                  </a:cubicBezTo>
                  <a:cubicBezTo>
                    <a:pt x="2682" y="438"/>
                    <a:pt x="2687" y="448"/>
                    <a:pt x="2693" y="452"/>
                  </a:cubicBezTo>
                  <a:cubicBezTo>
                    <a:pt x="2694" y="453"/>
                    <a:pt x="2696" y="454"/>
                    <a:pt x="2698" y="454"/>
                  </a:cubicBezTo>
                  <a:cubicBezTo>
                    <a:pt x="2701" y="454"/>
                    <a:pt x="2703" y="451"/>
                    <a:pt x="2703" y="447"/>
                  </a:cubicBezTo>
                  <a:cubicBezTo>
                    <a:pt x="2703" y="440"/>
                    <a:pt x="2698" y="433"/>
                    <a:pt x="2693" y="428"/>
                  </a:cubicBezTo>
                  <a:cubicBezTo>
                    <a:pt x="2690" y="427"/>
                    <a:pt x="2688" y="426"/>
                    <a:pt x="2687" y="426"/>
                  </a:cubicBezTo>
                  <a:moveTo>
                    <a:pt x="3450" y="422"/>
                  </a:moveTo>
                  <a:cubicBezTo>
                    <a:pt x="3447" y="422"/>
                    <a:pt x="3444" y="423"/>
                    <a:pt x="3441" y="424"/>
                  </a:cubicBezTo>
                  <a:cubicBezTo>
                    <a:pt x="3433" y="428"/>
                    <a:pt x="3427" y="434"/>
                    <a:pt x="3427" y="439"/>
                  </a:cubicBezTo>
                  <a:cubicBezTo>
                    <a:pt x="3427" y="442"/>
                    <a:pt x="3430" y="444"/>
                    <a:pt x="3433" y="444"/>
                  </a:cubicBezTo>
                  <a:cubicBezTo>
                    <a:pt x="3436" y="444"/>
                    <a:pt x="3438" y="443"/>
                    <a:pt x="3441" y="442"/>
                  </a:cubicBezTo>
                  <a:cubicBezTo>
                    <a:pt x="3449" y="438"/>
                    <a:pt x="3455" y="431"/>
                    <a:pt x="3455" y="426"/>
                  </a:cubicBezTo>
                  <a:cubicBezTo>
                    <a:pt x="3455" y="423"/>
                    <a:pt x="3453" y="422"/>
                    <a:pt x="3450" y="422"/>
                  </a:cubicBezTo>
                  <a:moveTo>
                    <a:pt x="4707" y="406"/>
                  </a:moveTo>
                  <a:cubicBezTo>
                    <a:pt x="4702" y="406"/>
                    <a:pt x="4699" y="411"/>
                    <a:pt x="4699" y="418"/>
                  </a:cubicBezTo>
                  <a:cubicBezTo>
                    <a:pt x="4699" y="427"/>
                    <a:pt x="4705" y="438"/>
                    <a:pt x="4712" y="442"/>
                  </a:cubicBezTo>
                  <a:cubicBezTo>
                    <a:pt x="4714" y="444"/>
                    <a:pt x="4716" y="444"/>
                    <a:pt x="4718" y="444"/>
                  </a:cubicBezTo>
                  <a:cubicBezTo>
                    <a:pt x="4722" y="444"/>
                    <a:pt x="4724" y="441"/>
                    <a:pt x="4724" y="434"/>
                  </a:cubicBezTo>
                  <a:cubicBezTo>
                    <a:pt x="4724" y="425"/>
                    <a:pt x="4719" y="412"/>
                    <a:pt x="4712" y="408"/>
                  </a:cubicBezTo>
                  <a:cubicBezTo>
                    <a:pt x="4710" y="407"/>
                    <a:pt x="4708" y="406"/>
                    <a:pt x="4707" y="406"/>
                  </a:cubicBezTo>
                  <a:moveTo>
                    <a:pt x="243" y="405"/>
                  </a:moveTo>
                  <a:cubicBezTo>
                    <a:pt x="241" y="405"/>
                    <a:pt x="239" y="406"/>
                    <a:pt x="236" y="408"/>
                  </a:cubicBezTo>
                  <a:cubicBezTo>
                    <a:pt x="231" y="413"/>
                    <a:pt x="226" y="422"/>
                    <a:pt x="227" y="429"/>
                  </a:cubicBezTo>
                  <a:cubicBezTo>
                    <a:pt x="227" y="433"/>
                    <a:pt x="229" y="436"/>
                    <a:pt x="233" y="436"/>
                  </a:cubicBezTo>
                  <a:cubicBezTo>
                    <a:pt x="234" y="436"/>
                    <a:pt x="236" y="435"/>
                    <a:pt x="239" y="433"/>
                  </a:cubicBezTo>
                  <a:cubicBezTo>
                    <a:pt x="244" y="428"/>
                    <a:pt x="249" y="418"/>
                    <a:pt x="248" y="411"/>
                  </a:cubicBezTo>
                  <a:cubicBezTo>
                    <a:pt x="248" y="407"/>
                    <a:pt x="246" y="405"/>
                    <a:pt x="243" y="405"/>
                  </a:cubicBezTo>
                  <a:moveTo>
                    <a:pt x="3519" y="388"/>
                  </a:moveTo>
                  <a:cubicBezTo>
                    <a:pt x="3517" y="388"/>
                    <a:pt x="3513" y="389"/>
                    <a:pt x="3510" y="391"/>
                  </a:cubicBezTo>
                  <a:cubicBezTo>
                    <a:pt x="3502" y="395"/>
                    <a:pt x="3496" y="401"/>
                    <a:pt x="3496" y="406"/>
                  </a:cubicBezTo>
                  <a:cubicBezTo>
                    <a:pt x="3496" y="408"/>
                    <a:pt x="3498" y="410"/>
                    <a:pt x="3501" y="410"/>
                  </a:cubicBezTo>
                  <a:cubicBezTo>
                    <a:pt x="3504" y="410"/>
                    <a:pt x="3507" y="409"/>
                    <a:pt x="3510" y="407"/>
                  </a:cubicBezTo>
                  <a:cubicBezTo>
                    <a:pt x="3517" y="403"/>
                    <a:pt x="3524" y="396"/>
                    <a:pt x="3523" y="392"/>
                  </a:cubicBezTo>
                  <a:cubicBezTo>
                    <a:pt x="3523" y="389"/>
                    <a:pt x="3522" y="388"/>
                    <a:pt x="3519" y="388"/>
                  </a:cubicBezTo>
                  <a:moveTo>
                    <a:pt x="2636" y="387"/>
                  </a:moveTo>
                  <a:cubicBezTo>
                    <a:pt x="2634" y="387"/>
                    <a:pt x="2632" y="389"/>
                    <a:pt x="2632" y="393"/>
                  </a:cubicBezTo>
                  <a:cubicBezTo>
                    <a:pt x="2632" y="399"/>
                    <a:pt x="2637" y="409"/>
                    <a:pt x="2642" y="413"/>
                  </a:cubicBezTo>
                  <a:cubicBezTo>
                    <a:pt x="2644" y="415"/>
                    <a:pt x="2646" y="415"/>
                    <a:pt x="2647" y="415"/>
                  </a:cubicBezTo>
                  <a:cubicBezTo>
                    <a:pt x="2650" y="415"/>
                    <a:pt x="2652" y="413"/>
                    <a:pt x="2652" y="409"/>
                  </a:cubicBezTo>
                  <a:cubicBezTo>
                    <a:pt x="2652" y="402"/>
                    <a:pt x="2648" y="394"/>
                    <a:pt x="2642" y="390"/>
                  </a:cubicBezTo>
                  <a:cubicBezTo>
                    <a:pt x="2640" y="388"/>
                    <a:pt x="2638" y="387"/>
                    <a:pt x="2636" y="387"/>
                  </a:cubicBezTo>
                  <a:moveTo>
                    <a:pt x="4643" y="364"/>
                  </a:moveTo>
                  <a:cubicBezTo>
                    <a:pt x="4639" y="364"/>
                    <a:pt x="4636" y="368"/>
                    <a:pt x="4637" y="374"/>
                  </a:cubicBezTo>
                  <a:cubicBezTo>
                    <a:pt x="4637" y="383"/>
                    <a:pt x="4643" y="394"/>
                    <a:pt x="4650" y="399"/>
                  </a:cubicBezTo>
                  <a:cubicBezTo>
                    <a:pt x="4652" y="401"/>
                    <a:pt x="4654" y="401"/>
                    <a:pt x="4656" y="401"/>
                  </a:cubicBezTo>
                  <a:cubicBezTo>
                    <a:pt x="4659" y="401"/>
                    <a:pt x="4662" y="398"/>
                    <a:pt x="4662" y="392"/>
                  </a:cubicBezTo>
                  <a:cubicBezTo>
                    <a:pt x="4661" y="382"/>
                    <a:pt x="4656" y="370"/>
                    <a:pt x="4649" y="366"/>
                  </a:cubicBezTo>
                  <a:cubicBezTo>
                    <a:pt x="4647" y="364"/>
                    <a:pt x="4645" y="364"/>
                    <a:pt x="4643" y="364"/>
                  </a:cubicBezTo>
                  <a:moveTo>
                    <a:pt x="296" y="357"/>
                  </a:moveTo>
                  <a:cubicBezTo>
                    <a:pt x="294" y="357"/>
                    <a:pt x="292" y="358"/>
                    <a:pt x="289" y="360"/>
                  </a:cubicBezTo>
                  <a:cubicBezTo>
                    <a:pt x="283" y="366"/>
                    <a:pt x="279" y="375"/>
                    <a:pt x="280" y="382"/>
                  </a:cubicBezTo>
                  <a:cubicBezTo>
                    <a:pt x="280" y="386"/>
                    <a:pt x="282" y="389"/>
                    <a:pt x="285" y="389"/>
                  </a:cubicBezTo>
                  <a:cubicBezTo>
                    <a:pt x="287" y="389"/>
                    <a:pt x="289" y="388"/>
                    <a:pt x="291" y="386"/>
                  </a:cubicBezTo>
                  <a:cubicBezTo>
                    <a:pt x="297" y="380"/>
                    <a:pt x="301" y="369"/>
                    <a:pt x="301" y="362"/>
                  </a:cubicBezTo>
                  <a:cubicBezTo>
                    <a:pt x="300" y="359"/>
                    <a:pt x="299" y="357"/>
                    <a:pt x="296" y="357"/>
                  </a:cubicBezTo>
                  <a:moveTo>
                    <a:pt x="3588" y="353"/>
                  </a:moveTo>
                  <a:cubicBezTo>
                    <a:pt x="3586" y="353"/>
                    <a:pt x="3582" y="354"/>
                    <a:pt x="3578" y="356"/>
                  </a:cubicBezTo>
                  <a:cubicBezTo>
                    <a:pt x="3571" y="360"/>
                    <a:pt x="3565" y="366"/>
                    <a:pt x="3565" y="370"/>
                  </a:cubicBezTo>
                  <a:cubicBezTo>
                    <a:pt x="3565" y="373"/>
                    <a:pt x="3567" y="374"/>
                    <a:pt x="3570" y="374"/>
                  </a:cubicBezTo>
                  <a:cubicBezTo>
                    <a:pt x="3572" y="374"/>
                    <a:pt x="3575" y="373"/>
                    <a:pt x="3578" y="371"/>
                  </a:cubicBezTo>
                  <a:cubicBezTo>
                    <a:pt x="3586" y="367"/>
                    <a:pt x="3592" y="360"/>
                    <a:pt x="3592" y="356"/>
                  </a:cubicBezTo>
                  <a:cubicBezTo>
                    <a:pt x="3592" y="354"/>
                    <a:pt x="3590" y="353"/>
                    <a:pt x="3588" y="353"/>
                  </a:cubicBezTo>
                  <a:moveTo>
                    <a:pt x="2586" y="346"/>
                  </a:moveTo>
                  <a:cubicBezTo>
                    <a:pt x="2584" y="346"/>
                    <a:pt x="2582" y="348"/>
                    <a:pt x="2582" y="352"/>
                  </a:cubicBezTo>
                  <a:cubicBezTo>
                    <a:pt x="2582" y="358"/>
                    <a:pt x="2587" y="368"/>
                    <a:pt x="2592" y="372"/>
                  </a:cubicBezTo>
                  <a:cubicBezTo>
                    <a:pt x="2594" y="374"/>
                    <a:pt x="2596" y="375"/>
                    <a:pt x="2598" y="375"/>
                  </a:cubicBezTo>
                  <a:cubicBezTo>
                    <a:pt x="2600" y="375"/>
                    <a:pt x="2602" y="372"/>
                    <a:pt x="2602" y="368"/>
                  </a:cubicBezTo>
                  <a:cubicBezTo>
                    <a:pt x="2602" y="362"/>
                    <a:pt x="2598" y="354"/>
                    <a:pt x="2592" y="349"/>
                  </a:cubicBezTo>
                  <a:cubicBezTo>
                    <a:pt x="2590" y="347"/>
                    <a:pt x="2588" y="346"/>
                    <a:pt x="2586" y="346"/>
                  </a:cubicBezTo>
                  <a:moveTo>
                    <a:pt x="4580" y="320"/>
                  </a:moveTo>
                  <a:cubicBezTo>
                    <a:pt x="4576" y="320"/>
                    <a:pt x="4574" y="323"/>
                    <a:pt x="4574" y="329"/>
                  </a:cubicBezTo>
                  <a:cubicBezTo>
                    <a:pt x="4574" y="338"/>
                    <a:pt x="4581" y="349"/>
                    <a:pt x="4587" y="354"/>
                  </a:cubicBezTo>
                  <a:cubicBezTo>
                    <a:pt x="4590" y="356"/>
                    <a:pt x="4592" y="357"/>
                    <a:pt x="4594" y="357"/>
                  </a:cubicBezTo>
                  <a:cubicBezTo>
                    <a:pt x="4597" y="357"/>
                    <a:pt x="4599" y="353"/>
                    <a:pt x="4599" y="347"/>
                  </a:cubicBezTo>
                  <a:cubicBezTo>
                    <a:pt x="4599" y="338"/>
                    <a:pt x="4593" y="327"/>
                    <a:pt x="4586" y="322"/>
                  </a:cubicBezTo>
                  <a:cubicBezTo>
                    <a:pt x="4584" y="320"/>
                    <a:pt x="4582" y="320"/>
                    <a:pt x="4580" y="320"/>
                  </a:cubicBezTo>
                  <a:moveTo>
                    <a:pt x="3656" y="317"/>
                  </a:moveTo>
                  <a:cubicBezTo>
                    <a:pt x="3654" y="317"/>
                    <a:pt x="3650" y="318"/>
                    <a:pt x="3646" y="320"/>
                  </a:cubicBezTo>
                  <a:cubicBezTo>
                    <a:pt x="3639" y="324"/>
                    <a:pt x="3633" y="330"/>
                    <a:pt x="3633" y="334"/>
                  </a:cubicBezTo>
                  <a:cubicBezTo>
                    <a:pt x="3633" y="337"/>
                    <a:pt x="3635" y="338"/>
                    <a:pt x="3637" y="338"/>
                  </a:cubicBezTo>
                  <a:cubicBezTo>
                    <a:pt x="3640" y="338"/>
                    <a:pt x="3643" y="337"/>
                    <a:pt x="3646" y="335"/>
                  </a:cubicBezTo>
                  <a:cubicBezTo>
                    <a:pt x="3654" y="331"/>
                    <a:pt x="3660" y="324"/>
                    <a:pt x="3660" y="320"/>
                  </a:cubicBezTo>
                  <a:cubicBezTo>
                    <a:pt x="3660" y="318"/>
                    <a:pt x="3658" y="317"/>
                    <a:pt x="3656" y="317"/>
                  </a:cubicBezTo>
                  <a:moveTo>
                    <a:pt x="349" y="306"/>
                  </a:moveTo>
                  <a:cubicBezTo>
                    <a:pt x="347" y="306"/>
                    <a:pt x="344" y="308"/>
                    <a:pt x="341" y="310"/>
                  </a:cubicBezTo>
                  <a:cubicBezTo>
                    <a:pt x="336" y="316"/>
                    <a:pt x="331" y="325"/>
                    <a:pt x="332" y="332"/>
                  </a:cubicBezTo>
                  <a:cubicBezTo>
                    <a:pt x="333" y="336"/>
                    <a:pt x="334" y="339"/>
                    <a:pt x="337" y="339"/>
                  </a:cubicBezTo>
                  <a:cubicBezTo>
                    <a:pt x="339" y="339"/>
                    <a:pt x="341" y="337"/>
                    <a:pt x="344" y="335"/>
                  </a:cubicBezTo>
                  <a:cubicBezTo>
                    <a:pt x="349" y="330"/>
                    <a:pt x="354" y="319"/>
                    <a:pt x="353" y="312"/>
                  </a:cubicBezTo>
                  <a:cubicBezTo>
                    <a:pt x="353" y="308"/>
                    <a:pt x="351" y="306"/>
                    <a:pt x="349" y="306"/>
                  </a:cubicBezTo>
                  <a:moveTo>
                    <a:pt x="2537" y="305"/>
                  </a:moveTo>
                  <a:cubicBezTo>
                    <a:pt x="2534" y="305"/>
                    <a:pt x="2533" y="307"/>
                    <a:pt x="2533" y="310"/>
                  </a:cubicBezTo>
                  <a:cubicBezTo>
                    <a:pt x="2533" y="317"/>
                    <a:pt x="2537" y="326"/>
                    <a:pt x="2543" y="331"/>
                  </a:cubicBezTo>
                  <a:cubicBezTo>
                    <a:pt x="2545" y="332"/>
                    <a:pt x="2547" y="333"/>
                    <a:pt x="2548" y="333"/>
                  </a:cubicBezTo>
                  <a:cubicBezTo>
                    <a:pt x="2551" y="333"/>
                    <a:pt x="2553" y="331"/>
                    <a:pt x="2553" y="327"/>
                  </a:cubicBezTo>
                  <a:cubicBezTo>
                    <a:pt x="2553" y="321"/>
                    <a:pt x="2548" y="312"/>
                    <a:pt x="2543" y="308"/>
                  </a:cubicBezTo>
                  <a:cubicBezTo>
                    <a:pt x="2541" y="306"/>
                    <a:pt x="2538" y="305"/>
                    <a:pt x="2537" y="305"/>
                  </a:cubicBezTo>
                  <a:moveTo>
                    <a:pt x="3724" y="281"/>
                  </a:moveTo>
                  <a:cubicBezTo>
                    <a:pt x="3721" y="281"/>
                    <a:pt x="3718" y="282"/>
                    <a:pt x="3714" y="284"/>
                  </a:cubicBezTo>
                  <a:cubicBezTo>
                    <a:pt x="3706" y="288"/>
                    <a:pt x="3700" y="294"/>
                    <a:pt x="3700" y="298"/>
                  </a:cubicBezTo>
                  <a:cubicBezTo>
                    <a:pt x="3700" y="300"/>
                    <a:pt x="3702" y="301"/>
                    <a:pt x="3705" y="301"/>
                  </a:cubicBezTo>
                  <a:cubicBezTo>
                    <a:pt x="3707" y="301"/>
                    <a:pt x="3710" y="300"/>
                    <a:pt x="3714" y="299"/>
                  </a:cubicBezTo>
                  <a:cubicBezTo>
                    <a:pt x="3721" y="295"/>
                    <a:pt x="3727" y="288"/>
                    <a:pt x="3727" y="284"/>
                  </a:cubicBezTo>
                  <a:cubicBezTo>
                    <a:pt x="3727" y="282"/>
                    <a:pt x="3726" y="281"/>
                    <a:pt x="3724" y="281"/>
                  </a:cubicBezTo>
                  <a:moveTo>
                    <a:pt x="4517" y="276"/>
                  </a:moveTo>
                  <a:cubicBezTo>
                    <a:pt x="4514" y="276"/>
                    <a:pt x="4511" y="279"/>
                    <a:pt x="4512" y="285"/>
                  </a:cubicBezTo>
                  <a:cubicBezTo>
                    <a:pt x="4512" y="293"/>
                    <a:pt x="4519" y="304"/>
                    <a:pt x="4525" y="309"/>
                  </a:cubicBezTo>
                  <a:cubicBezTo>
                    <a:pt x="4528" y="310"/>
                    <a:pt x="4530" y="311"/>
                    <a:pt x="4532" y="311"/>
                  </a:cubicBezTo>
                  <a:cubicBezTo>
                    <a:pt x="4535" y="311"/>
                    <a:pt x="4537" y="308"/>
                    <a:pt x="4537" y="303"/>
                  </a:cubicBezTo>
                  <a:cubicBezTo>
                    <a:pt x="4536" y="294"/>
                    <a:pt x="4530" y="283"/>
                    <a:pt x="4523" y="278"/>
                  </a:cubicBezTo>
                  <a:cubicBezTo>
                    <a:pt x="4521" y="276"/>
                    <a:pt x="4519" y="276"/>
                    <a:pt x="4517" y="276"/>
                  </a:cubicBezTo>
                  <a:moveTo>
                    <a:pt x="2487" y="264"/>
                  </a:moveTo>
                  <a:cubicBezTo>
                    <a:pt x="2485" y="264"/>
                    <a:pt x="2483" y="266"/>
                    <a:pt x="2483" y="270"/>
                  </a:cubicBezTo>
                  <a:cubicBezTo>
                    <a:pt x="2483" y="276"/>
                    <a:pt x="2488" y="285"/>
                    <a:pt x="2493" y="290"/>
                  </a:cubicBezTo>
                  <a:cubicBezTo>
                    <a:pt x="2495" y="291"/>
                    <a:pt x="2497" y="292"/>
                    <a:pt x="2498" y="292"/>
                  </a:cubicBezTo>
                  <a:cubicBezTo>
                    <a:pt x="2501" y="292"/>
                    <a:pt x="2503" y="290"/>
                    <a:pt x="2503" y="286"/>
                  </a:cubicBezTo>
                  <a:cubicBezTo>
                    <a:pt x="2503" y="280"/>
                    <a:pt x="2499" y="272"/>
                    <a:pt x="2493" y="267"/>
                  </a:cubicBezTo>
                  <a:cubicBezTo>
                    <a:pt x="2491" y="265"/>
                    <a:pt x="2489" y="264"/>
                    <a:pt x="2487" y="264"/>
                  </a:cubicBezTo>
                  <a:moveTo>
                    <a:pt x="401" y="255"/>
                  </a:moveTo>
                  <a:cubicBezTo>
                    <a:pt x="399" y="255"/>
                    <a:pt x="396" y="256"/>
                    <a:pt x="393" y="259"/>
                  </a:cubicBezTo>
                  <a:cubicBezTo>
                    <a:pt x="388" y="265"/>
                    <a:pt x="383" y="274"/>
                    <a:pt x="384" y="281"/>
                  </a:cubicBezTo>
                  <a:cubicBezTo>
                    <a:pt x="384" y="285"/>
                    <a:pt x="386" y="287"/>
                    <a:pt x="389" y="287"/>
                  </a:cubicBezTo>
                  <a:cubicBezTo>
                    <a:pt x="391" y="287"/>
                    <a:pt x="393" y="286"/>
                    <a:pt x="396" y="283"/>
                  </a:cubicBezTo>
                  <a:cubicBezTo>
                    <a:pt x="401" y="278"/>
                    <a:pt x="405" y="267"/>
                    <a:pt x="405" y="260"/>
                  </a:cubicBezTo>
                  <a:cubicBezTo>
                    <a:pt x="404" y="257"/>
                    <a:pt x="403" y="255"/>
                    <a:pt x="401" y="255"/>
                  </a:cubicBezTo>
                  <a:moveTo>
                    <a:pt x="3790" y="246"/>
                  </a:moveTo>
                  <a:cubicBezTo>
                    <a:pt x="3787" y="246"/>
                    <a:pt x="3784" y="247"/>
                    <a:pt x="3780" y="249"/>
                  </a:cubicBezTo>
                  <a:cubicBezTo>
                    <a:pt x="3773" y="253"/>
                    <a:pt x="3767" y="258"/>
                    <a:pt x="3767" y="262"/>
                  </a:cubicBezTo>
                  <a:cubicBezTo>
                    <a:pt x="3767" y="265"/>
                    <a:pt x="3769" y="266"/>
                    <a:pt x="3772" y="266"/>
                  </a:cubicBezTo>
                  <a:cubicBezTo>
                    <a:pt x="3774" y="266"/>
                    <a:pt x="3777" y="265"/>
                    <a:pt x="3780" y="263"/>
                  </a:cubicBezTo>
                  <a:cubicBezTo>
                    <a:pt x="3788" y="260"/>
                    <a:pt x="3793" y="253"/>
                    <a:pt x="3793" y="249"/>
                  </a:cubicBezTo>
                  <a:cubicBezTo>
                    <a:pt x="3793" y="247"/>
                    <a:pt x="3792" y="246"/>
                    <a:pt x="3790" y="246"/>
                  </a:cubicBezTo>
                  <a:moveTo>
                    <a:pt x="4455" y="234"/>
                  </a:moveTo>
                  <a:cubicBezTo>
                    <a:pt x="4451" y="234"/>
                    <a:pt x="4449" y="237"/>
                    <a:pt x="4450" y="243"/>
                  </a:cubicBezTo>
                  <a:cubicBezTo>
                    <a:pt x="4450" y="251"/>
                    <a:pt x="4457" y="261"/>
                    <a:pt x="4464" y="265"/>
                  </a:cubicBezTo>
                  <a:cubicBezTo>
                    <a:pt x="4466" y="267"/>
                    <a:pt x="4468" y="268"/>
                    <a:pt x="4470" y="268"/>
                  </a:cubicBezTo>
                  <a:cubicBezTo>
                    <a:pt x="4473" y="268"/>
                    <a:pt x="4475" y="265"/>
                    <a:pt x="4474" y="259"/>
                  </a:cubicBezTo>
                  <a:cubicBezTo>
                    <a:pt x="4474" y="251"/>
                    <a:pt x="4468" y="240"/>
                    <a:pt x="4461" y="236"/>
                  </a:cubicBezTo>
                  <a:cubicBezTo>
                    <a:pt x="4459" y="234"/>
                    <a:pt x="4457" y="234"/>
                    <a:pt x="4455" y="234"/>
                  </a:cubicBezTo>
                  <a:moveTo>
                    <a:pt x="2437" y="226"/>
                  </a:moveTo>
                  <a:cubicBezTo>
                    <a:pt x="2434" y="226"/>
                    <a:pt x="2432" y="228"/>
                    <a:pt x="2432" y="232"/>
                  </a:cubicBezTo>
                  <a:cubicBezTo>
                    <a:pt x="2432" y="238"/>
                    <a:pt x="2437" y="247"/>
                    <a:pt x="2443" y="251"/>
                  </a:cubicBezTo>
                  <a:cubicBezTo>
                    <a:pt x="2445" y="252"/>
                    <a:pt x="2446" y="253"/>
                    <a:pt x="2448" y="253"/>
                  </a:cubicBezTo>
                  <a:cubicBezTo>
                    <a:pt x="2451" y="253"/>
                    <a:pt x="2453" y="251"/>
                    <a:pt x="2453" y="247"/>
                  </a:cubicBezTo>
                  <a:cubicBezTo>
                    <a:pt x="2453" y="240"/>
                    <a:pt x="2448" y="233"/>
                    <a:pt x="2443" y="229"/>
                  </a:cubicBezTo>
                  <a:cubicBezTo>
                    <a:pt x="2440" y="227"/>
                    <a:pt x="2438" y="226"/>
                    <a:pt x="2437" y="226"/>
                  </a:cubicBezTo>
                  <a:moveTo>
                    <a:pt x="3854" y="212"/>
                  </a:moveTo>
                  <a:cubicBezTo>
                    <a:pt x="3852" y="212"/>
                    <a:pt x="3849" y="213"/>
                    <a:pt x="3846" y="215"/>
                  </a:cubicBezTo>
                  <a:cubicBezTo>
                    <a:pt x="3839" y="218"/>
                    <a:pt x="3833" y="224"/>
                    <a:pt x="3833" y="228"/>
                  </a:cubicBezTo>
                  <a:cubicBezTo>
                    <a:pt x="3833" y="231"/>
                    <a:pt x="3835" y="232"/>
                    <a:pt x="3838" y="232"/>
                  </a:cubicBezTo>
                  <a:cubicBezTo>
                    <a:pt x="3840" y="232"/>
                    <a:pt x="3843" y="232"/>
                    <a:pt x="3846" y="230"/>
                  </a:cubicBezTo>
                  <a:cubicBezTo>
                    <a:pt x="3853" y="227"/>
                    <a:pt x="3859" y="220"/>
                    <a:pt x="3859" y="215"/>
                  </a:cubicBezTo>
                  <a:cubicBezTo>
                    <a:pt x="3859" y="213"/>
                    <a:pt x="3857" y="212"/>
                    <a:pt x="3854" y="212"/>
                  </a:cubicBezTo>
                  <a:moveTo>
                    <a:pt x="453" y="204"/>
                  </a:moveTo>
                  <a:cubicBezTo>
                    <a:pt x="451" y="204"/>
                    <a:pt x="448" y="205"/>
                    <a:pt x="445" y="208"/>
                  </a:cubicBezTo>
                  <a:cubicBezTo>
                    <a:pt x="440" y="214"/>
                    <a:pt x="436" y="223"/>
                    <a:pt x="436" y="229"/>
                  </a:cubicBezTo>
                  <a:cubicBezTo>
                    <a:pt x="437" y="233"/>
                    <a:pt x="438" y="235"/>
                    <a:pt x="441" y="235"/>
                  </a:cubicBezTo>
                  <a:cubicBezTo>
                    <a:pt x="443" y="235"/>
                    <a:pt x="445" y="234"/>
                    <a:pt x="448" y="232"/>
                  </a:cubicBezTo>
                  <a:cubicBezTo>
                    <a:pt x="454" y="227"/>
                    <a:pt x="458" y="216"/>
                    <a:pt x="457" y="209"/>
                  </a:cubicBezTo>
                  <a:cubicBezTo>
                    <a:pt x="457" y="206"/>
                    <a:pt x="455" y="204"/>
                    <a:pt x="453" y="204"/>
                  </a:cubicBezTo>
                  <a:moveTo>
                    <a:pt x="4393" y="195"/>
                  </a:moveTo>
                  <a:cubicBezTo>
                    <a:pt x="4390" y="195"/>
                    <a:pt x="4387" y="199"/>
                    <a:pt x="4388" y="204"/>
                  </a:cubicBezTo>
                  <a:cubicBezTo>
                    <a:pt x="4389" y="212"/>
                    <a:pt x="4395" y="221"/>
                    <a:pt x="4402" y="225"/>
                  </a:cubicBezTo>
                  <a:cubicBezTo>
                    <a:pt x="4404" y="226"/>
                    <a:pt x="4406" y="227"/>
                    <a:pt x="4408" y="227"/>
                  </a:cubicBezTo>
                  <a:cubicBezTo>
                    <a:pt x="4411" y="227"/>
                    <a:pt x="4413" y="224"/>
                    <a:pt x="4413" y="219"/>
                  </a:cubicBezTo>
                  <a:cubicBezTo>
                    <a:pt x="4412" y="211"/>
                    <a:pt x="4406" y="201"/>
                    <a:pt x="4399" y="197"/>
                  </a:cubicBezTo>
                  <a:cubicBezTo>
                    <a:pt x="4397" y="196"/>
                    <a:pt x="4395" y="195"/>
                    <a:pt x="4393" y="195"/>
                  </a:cubicBezTo>
                  <a:moveTo>
                    <a:pt x="2385" y="191"/>
                  </a:moveTo>
                  <a:cubicBezTo>
                    <a:pt x="2382" y="191"/>
                    <a:pt x="2380" y="193"/>
                    <a:pt x="2380" y="197"/>
                  </a:cubicBezTo>
                  <a:cubicBezTo>
                    <a:pt x="2380" y="203"/>
                    <a:pt x="2385" y="212"/>
                    <a:pt x="2391" y="215"/>
                  </a:cubicBezTo>
                  <a:cubicBezTo>
                    <a:pt x="2393" y="217"/>
                    <a:pt x="2394" y="217"/>
                    <a:pt x="2396" y="217"/>
                  </a:cubicBezTo>
                  <a:cubicBezTo>
                    <a:pt x="2399" y="217"/>
                    <a:pt x="2401" y="214"/>
                    <a:pt x="2401" y="210"/>
                  </a:cubicBezTo>
                  <a:cubicBezTo>
                    <a:pt x="2401" y="204"/>
                    <a:pt x="2397" y="197"/>
                    <a:pt x="2391" y="193"/>
                  </a:cubicBezTo>
                  <a:cubicBezTo>
                    <a:pt x="2389" y="192"/>
                    <a:pt x="2387" y="191"/>
                    <a:pt x="2385" y="191"/>
                  </a:cubicBezTo>
                  <a:moveTo>
                    <a:pt x="3918" y="181"/>
                  </a:moveTo>
                  <a:cubicBezTo>
                    <a:pt x="3915" y="181"/>
                    <a:pt x="3913" y="181"/>
                    <a:pt x="3910" y="183"/>
                  </a:cubicBezTo>
                  <a:cubicBezTo>
                    <a:pt x="3903" y="186"/>
                    <a:pt x="3897" y="192"/>
                    <a:pt x="3897" y="197"/>
                  </a:cubicBezTo>
                  <a:cubicBezTo>
                    <a:pt x="3897" y="200"/>
                    <a:pt x="3900" y="201"/>
                    <a:pt x="3903" y="201"/>
                  </a:cubicBezTo>
                  <a:cubicBezTo>
                    <a:pt x="3905" y="201"/>
                    <a:pt x="3908" y="201"/>
                    <a:pt x="3910" y="200"/>
                  </a:cubicBezTo>
                  <a:cubicBezTo>
                    <a:pt x="3917" y="196"/>
                    <a:pt x="3923" y="190"/>
                    <a:pt x="3923" y="185"/>
                  </a:cubicBezTo>
                  <a:cubicBezTo>
                    <a:pt x="3923" y="182"/>
                    <a:pt x="3921" y="181"/>
                    <a:pt x="3918" y="181"/>
                  </a:cubicBezTo>
                  <a:moveTo>
                    <a:pt x="4332" y="162"/>
                  </a:moveTo>
                  <a:cubicBezTo>
                    <a:pt x="4328" y="162"/>
                    <a:pt x="4326" y="165"/>
                    <a:pt x="4326" y="171"/>
                  </a:cubicBezTo>
                  <a:cubicBezTo>
                    <a:pt x="4327" y="178"/>
                    <a:pt x="4333" y="186"/>
                    <a:pt x="4340" y="190"/>
                  </a:cubicBezTo>
                  <a:cubicBezTo>
                    <a:pt x="4342" y="191"/>
                    <a:pt x="4344" y="191"/>
                    <a:pt x="4345" y="191"/>
                  </a:cubicBezTo>
                  <a:cubicBezTo>
                    <a:pt x="4349" y="191"/>
                    <a:pt x="4351" y="188"/>
                    <a:pt x="4351" y="183"/>
                  </a:cubicBezTo>
                  <a:cubicBezTo>
                    <a:pt x="4350" y="176"/>
                    <a:pt x="4344" y="167"/>
                    <a:pt x="4337" y="163"/>
                  </a:cubicBezTo>
                  <a:cubicBezTo>
                    <a:pt x="4335" y="163"/>
                    <a:pt x="4333" y="162"/>
                    <a:pt x="4332" y="162"/>
                  </a:cubicBezTo>
                  <a:moveTo>
                    <a:pt x="2332" y="161"/>
                  </a:moveTo>
                  <a:cubicBezTo>
                    <a:pt x="2329" y="161"/>
                    <a:pt x="2327" y="163"/>
                    <a:pt x="2327" y="167"/>
                  </a:cubicBezTo>
                  <a:cubicBezTo>
                    <a:pt x="2327" y="173"/>
                    <a:pt x="2332" y="181"/>
                    <a:pt x="2338" y="184"/>
                  </a:cubicBezTo>
                  <a:cubicBezTo>
                    <a:pt x="2339" y="185"/>
                    <a:pt x="2341" y="186"/>
                    <a:pt x="2342" y="186"/>
                  </a:cubicBezTo>
                  <a:cubicBezTo>
                    <a:pt x="2346" y="186"/>
                    <a:pt x="2348" y="183"/>
                    <a:pt x="2348" y="178"/>
                  </a:cubicBezTo>
                  <a:cubicBezTo>
                    <a:pt x="2348" y="172"/>
                    <a:pt x="2344" y="165"/>
                    <a:pt x="2338" y="162"/>
                  </a:cubicBezTo>
                  <a:cubicBezTo>
                    <a:pt x="2336" y="161"/>
                    <a:pt x="2334" y="161"/>
                    <a:pt x="2332" y="161"/>
                  </a:cubicBezTo>
                  <a:moveTo>
                    <a:pt x="505" y="156"/>
                  </a:moveTo>
                  <a:cubicBezTo>
                    <a:pt x="503" y="156"/>
                    <a:pt x="501" y="157"/>
                    <a:pt x="498" y="159"/>
                  </a:cubicBezTo>
                  <a:cubicBezTo>
                    <a:pt x="492" y="164"/>
                    <a:pt x="488" y="173"/>
                    <a:pt x="489" y="180"/>
                  </a:cubicBezTo>
                  <a:cubicBezTo>
                    <a:pt x="489" y="184"/>
                    <a:pt x="491" y="186"/>
                    <a:pt x="494" y="186"/>
                  </a:cubicBezTo>
                  <a:cubicBezTo>
                    <a:pt x="496" y="186"/>
                    <a:pt x="498" y="185"/>
                    <a:pt x="500" y="183"/>
                  </a:cubicBezTo>
                  <a:cubicBezTo>
                    <a:pt x="506" y="178"/>
                    <a:pt x="510" y="167"/>
                    <a:pt x="510" y="161"/>
                  </a:cubicBezTo>
                  <a:cubicBezTo>
                    <a:pt x="510" y="157"/>
                    <a:pt x="508" y="156"/>
                    <a:pt x="505" y="156"/>
                  </a:cubicBezTo>
                  <a:moveTo>
                    <a:pt x="3979" y="152"/>
                  </a:moveTo>
                  <a:cubicBezTo>
                    <a:pt x="3977" y="152"/>
                    <a:pt x="3975" y="152"/>
                    <a:pt x="3973" y="153"/>
                  </a:cubicBezTo>
                  <a:cubicBezTo>
                    <a:pt x="3966" y="157"/>
                    <a:pt x="3960" y="163"/>
                    <a:pt x="3960" y="168"/>
                  </a:cubicBezTo>
                  <a:cubicBezTo>
                    <a:pt x="3960" y="172"/>
                    <a:pt x="3963" y="174"/>
                    <a:pt x="3967" y="174"/>
                  </a:cubicBezTo>
                  <a:cubicBezTo>
                    <a:pt x="3969" y="174"/>
                    <a:pt x="3971" y="174"/>
                    <a:pt x="3973" y="173"/>
                  </a:cubicBezTo>
                  <a:cubicBezTo>
                    <a:pt x="3979" y="170"/>
                    <a:pt x="3985" y="163"/>
                    <a:pt x="3985" y="157"/>
                  </a:cubicBezTo>
                  <a:cubicBezTo>
                    <a:pt x="3985" y="154"/>
                    <a:pt x="3983" y="152"/>
                    <a:pt x="3979" y="152"/>
                  </a:cubicBezTo>
                  <a:moveTo>
                    <a:pt x="2278" y="136"/>
                  </a:moveTo>
                  <a:cubicBezTo>
                    <a:pt x="2274" y="136"/>
                    <a:pt x="2271" y="139"/>
                    <a:pt x="2271" y="143"/>
                  </a:cubicBezTo>
                  <a:cubicBezTo>
                    <a:pt x="2271" y="150"/>
                    <a:pt x="2276" y="157"/>
                    <a:pt x="2282" y="159"/>
                  </a:cubicBezTo>
                  <a:cubicBezTo>
                    <a:pt x="2284" y="160"/>
                    <a:pt x="2285" y="160"/>
                    <a:pt x="2286" y="160"/>
                  </a:cubicBezTo>
                  <a:cubicBezTo>
                    <a:pt x="2290" y="160"/>
                    <a:pt x="2294" y="157"/>
                    <a:pt x="2294" y="152"/>
                  </a:cubicBezTo>
                  <a:cubicBezTo>
                    <a:pt x="2294" y="146"/>
                    <a:pt x="2289" y="140"/>
                    <a:pt x="2282" y="137"/>
                  </a:cubicBezTo>
                  <a:cubicBezTo>
                    <a:pt x="2281" y="137"/>
                    <a:pt x="2279" y="136"/>
                    <a:pt x="2278" y="136"/>
                  </a:cubicBezTo>
                  <a:moveTo>
                    <a:pt x="4271" y="136"/>
                  </a:moveTo>
                  <a:cubicBezTo>
                    <a:pt x="4267" y="136"/>
                    <a:pt x="4264" y="139"/>
                    <a:pt x="4265" y="144"/>
                  </a:cubicBezTo>
                  <a:cubicBezTo>
                    <a:pt x="4266" y="151"/>
                    <a:pt x="4272" y="159"/>
                    <a:pt x="4279" y="162"/>
                  </a:cubicBezTo>
                  <a:cubicBezTo>
                    <a:pt x="4280" y="162"/>
                    <a:pt x="4282" y="162"/>
                    <a:pt x="4283" y="162"/>
                  </a:cubicBezTo>
                  <a:cubicBezTo>
                    <a:pt x="4287" y="162"/>
                    <a:pt x="4290" y="159"/>
                    <a:pt x="4289" y="154"/>
                  </a:cubicBezTo>
                  <a:cubicBezTo>
                    <a:pt x="4288" y="147"/>
                    <a:pt x="4282" y="139"/>
                    <a:pt x="4276" y="136"/>
                  </a:cubicBezTo>
                  <a:cubicBezTo>
                    <a:pt x="4274" y="136"/>
                    <a:pt x="4273" y="136"/>
                    <a:pt x="4271" y="136"/>
                  </a:cubicBezTo>
                  <a:moveTo>
                    <a:pt x="4038" y="127"/>
                  </a:moveTo>
                  <a:cubicBezTo>
                    <a:pt x="4037" y="127"/>
                    <a:pt x="4035" y="127"/>
                    <a:pt x="4034" y="128"/>
                  </a:cubicBezTo>
                  <a:cubicBezTo>
                    <a:pt x="4027" y="131"/>
                    <a:pt x="4022" y="137"/>
                    <a:pt x="4022" y="143"/>
                  </a:cubicBezTo>
                  <a:cubicBezTo>
                    <a:pt x="4022" y="148"/>
                    <a:pt x="4025" y="151"/>
                    <a:pt x="4030" y="151"/>
                  </a:cubicBezTo>
                  <a:cubicBezTo>
                    <a:pt x="4031" y="151"/>
                    <a:pt x="4032" y="151"/>
                    <a:pt x="4034" y="150"/>
                  </a:cubicBezTo>
                  <a:cubicBezTo>
                    <a:pt x="4040" y="148"/>
                    <a:pt x="4045" y="141"/>
                    <a:pt x="4046" y="134"/>
                  </a:cubicBezTo>
                  <a:cubicBezTo>
                    <a:pt x="4046" y="130"/>
                    <a:pt x="4043" y="127"/>
                    <a:pt x="4038" y="127"/>
                  </a:cubicBezTo>
                  <a:moveTo>
                    <a:pt x="2221" y="119"/>
                  </a:moveTo>
                  <a:cubicBezTo>
                    <a:pt x="2216" y="119"/>
                    <a:pt x="2212" y="122"/>
                    <a:pt x="2212" y="127"/>
                  </a:cubicBezTo>
                  <a:cubicBezTo>
                    <a:pt x="2212" y="133"/>
                    <a:pt x="2218" y="140"/>
                    <a:pt x="2224" y="142"/>
                  </a:cubicBezTo>
                  <a:cubicBezTo>
                    <a:pt x="2225" y="142"/>
                    <a:pt x="2226" y="142"/>
                    <a:pt x="2227" y="142"/>
                  </a:cubicBezTo>
                  <a:cubicBezTo>
                    <a:pt x="2232" y="142"/>
                    <a:pt x="2236" y="138"/>
                    <a:pt x="2236" y="133"/>
                  </a:cubicBezTo>
                  <a:cubicBezTo>
                    <a:pt x="2236" y="127"/>
                    <a:pt x="2231" y="121"/>
                    <a:pt x="2224" y="119"/>
                  </a:cubicBezTo>
                  <a:cubicBezTo>
                    <a:pt x="2223" y="119"/>
                    <a:pt x="2222" y="119"/>
                    <a:pt x="2221" y="119"/>
                  </a:cubicBezTo>
                  <a:moveTo>
                    <a:pt x="4212" y="117"/>
                  </a:moveTo>
                  <a:cubicBezTo>
                    <a:pt x="4206" y="117"/>
                    <a:pt x="4203" y="121"/>
                    <a:pt x="4204" y="127"/>
                  </a:cubicBezTo>
                  <a:cubicBezTo>
                    <a:pt x="4204" y="133"/>
                    <a:pt x="4211" y="140"/>
                    <a:pt x="4217" y="142"/>
                  </a:cubicBezTo>
                  <a:cubicBezTo>
                    <a:pt x="4218" y="142"/>
                    <a:pt x="4219" y="142"/>
                    <a:pt x="4220" y="142"/>
                  </a:cubicBezTo>
                  <a:cubicBezTo>
                    <a:pt x="4225" y="142"/>
                    <a:pt x="4229" y="138"/>
                    <a:pt x="4228" y="133"/>
                  </a:cubicBezTo>
                  <a:cubicBezTo>
                    <a:pt x="4227" y="126"/>
                    <a:pt x="4221" y="119"/>
                    <a:pt x="4214" y="118"/>
                  </a:cubicBezTo>
                  <a:cubicBezTo>
                    <a:pt x="4213" y="117"/>
                    <a:pt x="4213" y="117"/>
                    <a:pt x="4212" y="117"/>
                  </a:cubicBezTo>
                  <a:moveTo>
                    <a:pt x="4095" y="111"/>
                  </a:moveTo>
                  <a:cubicBezTo>
                    <a:pt x="4095" y="111"/>
                    <a:pt x="4094" y="111"/>
                    <a:pt x="4094" y="111"/>
                  </a:cubicBezTo>
                  <a:cubicBezTo>
                    <a:pt x="4087" y="112"/>
                    <a:pt x="4082" y="118"/>
                    <a:pt x="4082" y="125"/>
                  </a:cubicBezTo>
                  <a:cubicBezTo>
                    <a:pt x="4082" y="131"/>
                    <a:pt x="4087" y="135"/>
                    <a:pt x="4093" y="135"/>
                  </a:cubicBezTo>
                  <a:cubicBezTo>
                    <a:pt x="4093" y="135"/>
                    <a:pt x="4094" y="135"/>
                    <a:pt x="4094" y="135"/>
                  </a:cubicBezTo>
                  <a:cubicBezTo>
                    <a:pt x="4101" y="134"/>
                    <a:pt x="4106" y="128"/>
                    <a:pt x="4106" y="121"/>
                  </a:cubicBezTo>
                  <a:cubicBezTo>
                    <a:pt x="4106" y="115"/>
                    <a:pt x="4101" y="111"/>
                    <a:pt x="4095" y="111"/>
                  </a:cubicBezTo>
                  <a:moveTo>
                    <a:pt x="559" y="111"/>
                  </a:moveTo>
                  <a:cubicBezTo>
                    <a:pt x="557" y="111"/>
                    <a:pt x="554" y="112"/>
                    <a:pt x="552" y="114"/>
                  </a:cubicBezTo>
                  <a:cubicBezTo>
                    <a:pt x="546" y="119"/>
                    <a:pt x="542" y="127"/>
                    <a:pt x="542" y="134"/>
                  </a:cubicBezTo>
                  <a:cubicBezTo>
                    <a:pt x="542" y="138"/>
                    <a:pt x="545" y="140"/>
                    <a:pt x="548" y="140"/>
                  </a:cubicBezTo>
                  <a:cubicBezTo>
                    <a:pt x="549" y="140"/>
                    <a:pt x="552" y="139"/>
                    <a:pt x="554" y="137"/>
                  </a:cubicBezTo>
                  <a:cubicBezTo>
                    <a:pt x="560" y="133"/>
                    <a:pt x="564" y="123"/>
                    <a:pt x="564" y="117"/>
                  </a:cubicBezTo>
                  <a:cubicBezTo>
                    <a:pt x="563" y="113"/>
                    <a:pt x="562" y="111"/>
                    <a:pt x="559" y="111"/>
                  </a:cubicBezTo>
                  <a:moveTo>
                    <a:pt x="2162" y="110"/>
                  </a:moveTo>
                  <a:cubicBezTo>
                    <a:pt x="2156" y="110"/>
                    <a:pt x="2151" y="114"/>
                    <a:pt x="2151" y="120"/>
                  </a:cubicBezTo>
                  <a:cubicBezTo>
                    <a:pt x="2151" y="126"/>
                    <a:pt x="2156" y="132"/>
                    <a:pt x="2163" y="132"/>
                  </a:cubicBezTo>
                  <a:cubicBezTo>
                    <a:pt x="2164" y="132"/>
                    <a:pt x="2164" y="132"/>
                    <a:pt x="2164" y="132"/>
                  </a:cubicBezTo>
                  <a:cubicBezTo>
                    <a:pt x="2171" y="132"/>
                    <a:pt x="2176" y="127"/>
                    <a:pt x="2176" y="122"/>
                  </a:cubicBezTo>
                  <a:cubicBezTo>
                    <a:pt x="2176" y="115"/>
                    <a:pt x="2170" y="111"/>
                    <a:pt x="2163" y="110"/>
                  </a:cubicBezTo>
                  <a:cubicBezTo>
                    <a:pt x="2163" y="110"/>
                    <a:pt x="2163" y="110"/>
                    <a:pt x="2162" y="110"/>
                  </a:cubicBezTo>
                  <a:moveTo>
                    <a:pt x="4153" y="109"/>
                  </a:moveTo>
                  <a:cubicBezTo>
                    <a:pt x="4147" y="109"/>
                    <a:pt x="4142" y="114"/>
                    <a:pt x="4143" y="120"/>
                  </a:cubicBezTo>
                  <a:cubicBezTo>
                    <a:pt x="4143" y="126"/>
                    <a:pt x="4149" y="132"/>
                    <a:pt x="4156" y="132"/>
                  </a:cubicBezTo>
                  <a:cubicBezTo>
                    <a:pt x="4156" y="132"/>
                    <a:pt x="4156" y="132"/>
                    <a:pt x="4157" y="132"/>
                  </a:cubicBezTo>
                  <a:cubicBezTo>
                    <a:pt x="4163" y="132"/>
                    <a:pt x="4168" y="127"/>
                    <a:pt x="4167" y="121"/>
                  </a:cubicBezTo>
                  <a:cubicBezTo>
                    <a:pt x="4166" y="115"/>
                    <a:pt x="4160" y="109"/>
                    <a:pt x="4154" y="109"/>
                  </a:cubicBezTo>
                  <a:cubicBezTo>
                    <a:pt x="4154" y="109"/>
                    <a:pt x="4153" y="109"/>
                    <a:pt x="4153" y="109"/>
                  </a:cubicBezTo>
                  <a:moveTo>
                    <a:pt x="2098" y="109"/>
                  </a:moveTo>
                  <a:cubicBezTo>
                    <a:pt x="2091" y="109"/>
                    <a:pt x="2085" y="113"/>
                    <a:pt x="2085" y="119"/>
                  </a:cubicBezTo>
                  <a:cubicBezTo>
                    <a:pt x="2085" y="125"/>
                    <a:pt x="2091" y="131"/>
                    <a:pt x="2098" y="131"/>
                  </a:cubicBezTo>
                  <a:cubicBezTo>
                    <a:pt x="2098" y="131"/>
                    <a:pt x="2098" y="131"/>
                    <a:pt x="2099" y="131"/>
                  </a:cubicBezTo>
                  <a:cubicBezTo>
                    <a:pt x="2106" y="131"/>
                    <a:pt x="2112" y="125"/>
                    <a:pt x="2112" y="119"/>
                  </a:cubicBezTo>
                  <a:cubicBezTo>
                    <a:pt x="2112" y="113"/>
                    <a:pt x="2106" y="109"/>
                    <a:pt x="2098" y="109"/>
                  </a:cubicBezTo>
                  <a:cubicBezTo>
                    <a:pt x="2098" y="109"/>
                    <a:pt x="2098" y="109"/>
                    <a:pt x="2098" y="109"/>
                  </a:cubicBezTo>
                  <a:moveTo>
                    <a:pt x="2026" y="106"/>
                  </a:moveTo>
                  <a:cubicBezTo>
                    <a:pt x="2019" y="106"/>
                    <a:pt x="2013" y="110"/>
                    <a:pt x="2013" y="116"/>
                  </a:cubicBezTo>
                  <a:cubicBezTo>
                    <a:pt x="2013" y="122"/>
                    <a:pt x="2019" y="128"/>
                    <a:pt x="2027" y="128"/>
                  </a:cubicBezTo>
                  <a:cubicBezTo>
                    <a:pt x="2028" y="128"/>
                    <a:pt x="2028" y="128"/>
                    <a:pt x="2028" y="128"/>
                  </a:cubicBezTo>
                  <a:cubicBezTo>
                    <a:pt x="2036" y="128"/>
                    <a:pt x="2042" y="123"/>
                    <a:pt x="2042" y="117"/>
                  </a:cubicBezTo>
                  <a:cubicBezTo>
                    <a:pt x="2042" y="111"/>
                    <a:pt x="2036" y="106"/>
                    <a:pt x="2028" y="106"/>
                  </a:cubicBezTo>
                  <a:cubicBezTo>
                    <a:pt x="2027" y="106"/>
                    <a:pt x="2027" y="106"/>
                    <a:pt x="2026" y="106"/>
                  </a:cubicBezTo>
                  <a:moveTo>
                    <a:pt x="1949" y="101"/>
                  </a:moveTo>
                  <a:cubicBezTo>
                    <a:pt x="1941" y="101"/>
                    <a:pt x="1935" y="105"/>
                    <a:pt x="1935" y="111"/>
                  </a:cubicBezTo>
                  <a:cubicBezTo>
                    <a:pt x="1935" y="117"/>
                    <a:pt x="1942" y="123"/>
                    <a:pt x="1951" y="124"/>
                  </a:cubicBezTo>
                  <a:cubicBezTo>
                    <a:pt x="1951" y="124"/>
                    <a:pt x="1952" y="124"/>
                    <a:pt x="1952" y="124"/>
                  </a:cubicBezTo>
                  <a:cubicBezTo>
                    <a:pt x="1960" y="124"/>
                    <a:pt x="1966" y="119"/>
                    <a:pt x="1967" y="113"/>
                  </a:cubicBezTo>
                  <a:cubicBezTo>
                    <a:pt x="1967" y="107"/>
                    <a:pt x="1960" y="102"/>
                    <a:pt x="1951" y="101"/>
                  </a:cubicBezTo>
                  <a:cubicBezTo>
                    <a:pt x="1950" y="101"/>
                    <a:pt x="1950" y="101"/>
                    <a:pt x="1949" y="101"/>
                  </a:cubicBezTo>
                  <a:moveTo>
                    <a:pt x="1867" y="95"/>
                  </a:moveTo>
                  <a:cubicBezTo>
                    <a:pt x="1859" y="95"/>
                    <a:pt x="1853" y="98"/>
                    <a:pt x="1853" y="104"/>
                  </a:cubicBezTo>
                  <a:cubicBezTo>
                    <a:pt x="1853" y="110"/>
                    <a:pt x="1860" y="117"/>
                    <a:pt x="1870" y="117"/>
                  </a:cubicBezTo>
                  <a:cubicBezTo>
                    <a:pt x="1870" y="117"/>
                    <a:pt x="1871" y="117"/>
                    <a:pt x="1872" y="117"/>
                  </a:cubicBezTo>
                  <a:cubicBezTo>
                    <a:pt x="1880" y="117"/>
                    <a:pt x="1886" y="113"/>
                    <a:pt x="1886" y="107"/>
                  </a:cubicBezTo>
                  <a:cubicBezTo>
                    <a:pt x="1886" y="101"/>
                    <a:pt x="1879" y="96"/>
                    <a:pt x="1870" y="95"/>
                  </a:cubicBezTo>
                  <a:cubicBezTo>
                    <a:pt x="1869" y="95"/>
                    <a:pt x="1868" y="95"/>
                    <a:pt x="1867" y="95"/>
                  </a:cubicBezTo>
                  <a:moveTo>
                    <a:pt x="1782" y="87"/>
                  </a:moveTo>
                  <a:cubicBezTo>
                    <a:pt x="1774" y="87"/>
                    <a:pt x="1768" y="90"/>
                    <a:pt x="1768" y="96"/>
                  </a:cubicBezTo>
                  <a:cubicBezTo>
                    <a:pt x="1767" y="102"/>
                    <a:pt x="1775" y="109"/>
                    <a:pt x="1785" y="110"/>
                  </a:cubicBezTo>
                  <a:cubicBezTo>
                    <a:pt x="1786" y="110"/>
                    <a:pt x="1786" y="110"/>
                    <a:pt x="1787" y="110"/>
                  </a:cubicBezTo>
                  <a:cubicBezTo>
                    <a:pt x="1795" y="110"/>
                    <a:pt x="1802" y="105"/>
                    <a:pt x="1802" y="99"/>
                  </a:cubicBezTo>
                  <a:cubicBezTo>
                    <a:pt x="1802" y="93"/>
                    <a:pt x="1794" y="88"/>
                    <a:pt x="1785" y="87"/>
                  </a:cubicBezTo>
                  <a:cubicBezTo>
                    <a:pt x="1784" y="87"/>
                    <a:pt x="1783" y="87"/>
                    <a:pt x="1782" y="87"/>
                  </a:cubicBezTo>
                  <a:moveTo>
                    <a:pt x="1694" y="78"/>
                  </a:moveTo>
                  <a:cubicBezTo>
                    <a:pt x="1685" y="78"/>
                    <a:pt x="1679" y="81"/>
                    <a:pt x="1679" y="87"/>
                  </a:cubicBezTo>
                  <a:cubicBezTo>
                    <a:pt x="1679" y="93"/>
                    <a:pt x="1687" y="100"/>
                    <a:pt x="1697" y="101"/>
                  </a:cubicBezTo>
                  <a:cubicBezTo>
                    <a:pt x="1698" y="101"/>
                    <a:pt x="1699" y="101"/>
                    <a:pt x="1700" y="101"/>
                  </a:cubicBezTo>
                  <a:cubicBezTo>
                    <a:pt x="1708" y="101"/>
                    <a:pt x="1715" y="96"/>
                    <a:pt x="1715" y="91"/>
                  </a:cubicBezTo>
                  <a:cubicBezTo>
                    <a:pt x="1715" y="84"/>
                    <a:pt x="1707" y="79"/>
                    <a:pt x="1697" y="78"/>
                  </a:cubicBezTo>
                  <a:cubicBezTo>
                    <a:pt x="1696" y="78"/>
                    <a:pt x="1695" y="78"/>
                    <a:pt x="1694" y="78"/>
                  </a:cubicBezTo>
                  <a:moveTo>
                    <a:pt x="613" y="72"/>
                  </a:moveTo>
                  <a:cubicBezTo>
                    <a:pt x="611" y="72"/>
                    <a:pt x="609" y="73"/>
                    <a:pt x="607" y="74"/>
                  </a:cubicBezTo>
                  <a:cubicBezTo>
                    <a:pt x="601" y="78"/>
                    <a:pt x="596" y="86"/>
                    <a:pt x="597" y="92"/>
                  </a:cubicBezTo>
                  <a:cubicBezTo>
                    <a:pt x="597" y="97"/>
                    <a:pt x="599" y="99"/>
                    <a:pt x="603" y="99"/>
                  </a:cubicBezTo>
                  <a:cubicBezTo>
                    <a:pt x="604" y="99"/>
                    <a:pt x="606" y="99"/>
                    <a:pt x="608" y="97"/>
                  </a:cubicBezTo>
                  <a:cubicBezTo>
                    <a:pt x="615" y="93"/>
                    <a:pt x="619" y="84"/>
                    <a:pt x="619" y="78"/>
                  </a:cubicBezTo>
                  <a:cubicBezTo>
                    <a:pt x="619" y="74"/>
                    <a:pt x="616" y="72"/>
                    <a:pt x="613" y="72"/>
                  </a:cubicBezTo>
                  <a:moveTo>
                    <a:pt x="1603" y="68"/>
                  </a:moveTo>
                  <a:cubicBezTo>
                    <a:pt x="1595" y="68"/>
                    <a:pt x="1589" y="72"/>
                    <a:pt x="1589" y="77"/>
                  </a:cubicBezTo>
                  <a:cubicBezTo>
                    <a:pt x="1589" y="83"/>
                    <a:pt x="1597" y="90"/>
                    <a:pt x="1607" y="91"/>
                  </a:cubicBezTo>
                  <a:cubicBezTo>
                    <a:pt x="1608" y="91"/>
                    <a:pt x="1609" y="91"/>
                    <a:pt x="1610" y="91"/>
                  </a:cubicBezTo>
                  <a:cubicBezTo>
                    <a:pt x="1619" y="91"/>
                    <a:pt x="1625" y="87"/>
                    <a:pt x="1625" y="81"/>
                  </a:cubicBezTo>
                  <a:cubicBezTo>
                    <a:pt x="1625" y="75"/>
                    <a:pt x="1617" y="70"/>
                    <a:pt x="1607" y="69"/>
                  </a:cubicBezTo>
                  <a:cubicBezTo>
                    <a:pt x="1606" y="68"/>
                    <a:pt x="1605" y="68"/>
                    <a:pt x="1603" y="68"/>
                  </a:cubicBezTo>
                  <a:moveTo>
                    <a:pt x="1512" y="58"/>
                  </a:moveTo>
                  <a:cubicBezTo>
                    <a:pt x="1504" y="58"/>
                    <a:pt x="1498" y="61"/>
                    <a:pt x="1498" y="67"/>
                  </a:cubicBezTo>
                  <a:cubicBezTo>
                    <a:pt x="1498" y="73"/>
                    <a:pt x="1506" y="80"/>
                    <a:pt x="1516" y="81"/>
                  </a:cubicBezTo>
                  <a:cubicBezTo>
                    <a:pt x="1517" y="81"/>
                    <a:pt x="1518" y="81"/>
                    <a:pt x="1519" y="81"/>
                  </a:cubicBezTo>
                  <a:cubicBezTo>
                    <a:pt x="1528" y="81"/>
                    <a:pt x="1534" y="76"/>
                    <a:pt x="1534" y="71"/>
                  </a:cubicBezTo>
                  <a:cubicBezTo>
                    <a:pt x="1534" y="65"/>
                    <a:pt x="1526" y="60"/>
                    <a:pt x="1516" y="58"/>
                  </a:cubicBezTo>
                  <a:cubicBezTo>
                    <a:pt x="1515" y="58"/>
                    <a:pt x="1513" y="58"/>
                    <a:pt x="1512" y="58"/>
                  </a:cubicBezTo>
                  <a:moveTo>
                    <a:pt x="1421" y="48"/>
                  </a:moveTo>
                  <a:cubicBezTo>
                    <a:pt x="1412" y="48"/>
                    <a:pt x="1406" y="51"/>
                    <a:pt x="1406" y="56"/>
                  </a:cubicBezTo>
                  <a:cubicBezTo>
                    <a:pt x="1406" y="63"/>
                    <a:pt x="1415" y="69"/>
                    <a:pt x="1425" y="71"/>
                  </a:cubicBezTo>
                  <a:cubicBezTo>
                    <a:pt x="1426" y="71"/>
                    <a:pt x="1427" y="71"/>
                    <a:pt x="1428" y="71"/>
                  </a:cubicBezTo>
                  <a:cubicBezTo>
                    <a:pt x="1436" y="71"/>
                    <a:pt x="1443" y="66"/>
                    <a:pt x="1443" y="61"/>
                  </a:cubicBezTo>
                  <a:cubicBezTo>
                    <a:pt x="1443" y="54"/>
                    <a:pt x="1435" y="49"/>
                    <a:pt x="1424" y="48"/>
                  </a:cubicBezTo>
                  <a:cubicBezTo>
                    <a:pt x="1423" y="48"/>
                    <a:pt x="1422" y="48"/>
                    <a:pt x="1421" y="48"/>
                  </a:cubicBezTo>
                  <a:moveTo>
                    <a:pt x="669" y="40"/>
                  </a:moveTo>
                  <a:cubicBezTo>
                    <a:pt x="668" y="40"/>
                    <a:pt x="666" y="40"/>
                    <a:pt x="664" y="41"/>
                  </a:cubicBezTo>
                  <a:cubicBezTo>
                    <a:pt x="657" y="45"/>
                    <a:pt x="652" y="52"/>
                    <a:pt x="653" y="58"/>
                  </a:cubicBezTo>
                  <a:cubicBezTo>
                    <a:pt x="653" y="62"/>
                    <a:pt x="656" y="65"/>
                    <a:pt x="660" y="65"/>
                  </a:cubicBezTo>
                  <a:cubicBezTo>
                    <a:pt x="661" y="65"/>
                    <a:pt x="663" y="65"/>
                    <a:pt x="665" y="64"/>
                  </a:cubicBezTo>
                  <a:cubicBezTo>
                    <a:pt x="671" y="61"/>
                    <a:pt x="676" y="53"/>
                    <a:pt x="676" y="46"/>
                  </a:cubicBezTo>
                  <a:cubicBezTo>
                    <a:pt x="676" y="42"/>
                    <a:pt x="673" y="40"/>
                    <a:pt x="669" y="40"/>
                  </a:cubicBezTo>
                  <a:moveTo>
                    <a:pt x="1330" y="38"/>
                  </a:moveTo>
                  <a:cubicBezTo>
                    <a:pt x="1322" y="38"/>
                    <a:pt x="1316" y="41"/>
                    <a:pt x="1316" y="47"/>
                  </a:cubicBezTo>
                  <a:cubicBezTo>
                    <a:pt x="1316" y="53"/>
                    <a:pt x="1324" y="59"/>
                    <a:pt x="1334" y="60"/>
                  </a:cubicBezTo>
                  <a:cubicBezTo>
                    <a:pt x="1335" y="61"/>
                    <a:pt x="1336" y="61"/>
                    <a:pt x="1337" y="61"/>
                  </a:cubicBezTo>
                  <a:cubicBezTo>
                    <a:pt x="1345" y="61"/>
                    <a:pt x="1352" y="56"/>
                    <a:pt x="1352" y="50"/>
                  </a:cubicBezTo>
                  <a:cubicBezTo>
                    <a:pt x="1352" y="44"/>
                    <a:pt x="1343" y="39"/>
                    <a:pt x="1333" y="38"/>
                  </a:cubicBezTo>
                  <a:cubicBezTo>
                    <a:pt x="1332" y="38"/>
                    <a:pt x="1331" y="38"/>
                    <a:pt x="1330" y="38"/>
                  </a:cubicBezTo>
                  <a:moveTo>
                    <a:pt x="1241" y="28"/>
                  </a:moveTo>
                  <a:cubicBezTo>
                    <a:pt x="1232" y="28"/>
                    <a:pt x="1226" y="32"/>
                    <a:pt x="1227" y="37"/>
                  </a:cubicBezTo>
                  <a:cubicBezTo>
                    <a:pt x="1227" y="43"/>
                    <a:pt x="1235" y="50"/>
                    <a:pt x="1244" y="51"/>
                  </a:cubicBezTo>
                  <a:cubicBezTo>
                    <a:pt x="1245" y="51"/>
                    <a:pt x="1246" y="51"/>
                    <a:pt x="1247" y="51"/>
                  </a:cubicBezTo>
                  <a:cubicBezTo>
                    <a:pt x="1255" y="51"/>
                    <a:pt x="1262" y="46"/>
                    <a:pt x="1262" y="41"/>
                  </a:cubicBezTo>
                  <a:cubicBezTo>
                    <a:pt x="1262" y="35"/>
                    <a:pt x="1254" y="30"/>
                    <a:pt x="1244" y="29"/>
                  </a:cubicBezTo>
                  <a:cubicBezTo>
                    <a:pt x="1243" y="28"/>
                    <a:pt x="1242" y="28"/>
                    <a:pt x="1241" y="28"/>
                  </a:cubicBezTo>
                  <a:moveTo>
                    <a:pt x="1154" y="20"/>
                  </a:moveTo>
                  <a:cubicBezTo>
                    <a:pt x="1146" y="20"/>
                    <a:pt x="1140" y="23"/>
                    <a:pt x="1140" y="29"/>
                  </a:cubicBezTo>
                  <a:cubicBezTo>
                    <a:pt x="1140" y="35"/>
                    <a:pt x="1148" y="41"/>
                    <a:pt x="1157" y="42"/>
                  </a:cubicBezTo>
                  <a:cubicBezTo>
                    <a:pt x="1158" y="42"/>
                    <a:pt x="1159" y="42"/>
                    <a:pt x="1159" y="42"/>
                  </a:cubicBezTo>
                  <a:cubicBezTo>
                    <a:pt x="1168" y="42"/>
                    <a:pt x="1174" y="38"/>
                    <a:pt x="1174" y="32"/>
                  </a:cubicBezTo>
                  <a:cubicBezTo>
                    <a:pt x="1174" y="26"/>
                    <a:pt x="1166" y="21"/>
                    <a:pt x="1157" y="20"/>
                  </a:cubicBezTo>
                  <a:cubicBezTo>
                    <a:pt x="1156" y="20"/>
                    <a:pt x="1155" y="20"/>
                    <a:pt x="1154" y="20"/>
                  </a:cubicBezTo>
                  <a:moveTo>
                    <a:pt x="727" y="16"/>
                  </a:moveTo>
                  <a:cubicBezTo>
                    <a:pt x="725" y="16"/>
                    <a:pt x="724" y="17"/>
                    <a:pt x="722" y="17"/>
                  </a:cubicBezTo>
                  <a:cubicBezTo>
                    <a:pt x="716" y="19"/>
                    <a:pt x="711" y="26"/>
                    <a:pt x="711" y="32"/>
                  </a:cubicBezTo>
                  <a:cubicBezTo>
                    <a:pt x="711" y="37"/>
                    <a:pt x="715" y="40"/>
                    <a:pt x="720" y="40"/>
                  </a:cubicBezTo>
                  <a:cubicBezTo>
                    <a:pt x="721" y="40"/>
                    <a:pt x="722" y="40"/>
                    <a:pt x="723" y="40"/>
                  </a:cubicBezTo>
                  <a:cubicBezTo>
                    <a:pt x="730" y="37"/>
                    <a:pt x="735" y="30"/>
                    <a:pt x="735" y="24"/>
                  </a:cubicBezTo>
                  <a:cubicBezTo>
                    <a:pt x="735" y="19"/>
                    <a:pt x="731" y="16"/>
                    <a:pt x="727" y="16"/>
                  </a:cubicBezTo>
                  <a:moveTo>
                    <a:pt x="1070" y="12"/>
                  </a:moveTo>
                  <a:cubicBezTo>
                    <a:pt x="1062" y="12"/>
                    <a:pt x="1056" y="16"/>
                    <a:pt x="1057" y="21"/>
                  </a:cubicBezTo>
                  <a:cubicBezTo>
                    <a:pt x="1057" y="28"/>
                    <a:pt x="1064" y="34"/>
                    <a:pt x="1073" y="35"/>
                  </a:cubicBezTo>
                  <a:cubicBezTo>
                    <a:pt x="1074" y="35"/>
                    <a:pt x="1074" y="35"/>
                    <a:pt x="1075" y="35"/>
                  </a:cubicBezTo>
                  <a:cubicBezTo>
                    <a:pt x="1083" y="35"/>
                    <a:pt x="1089" y="30"/>
                    <a:pt x="1089" y="24"/>
                  </a:cubicBezTo>
                  <a:cubicBezTo>
                    <a:pt x="1089" y="18"/>
                    <a:pt x="1082" y="13"/>
                    <a:pt x="1073" y="12"/>
                  </a:cubicBezTo>
                  <a:cubicBezTo>
                    <a:pt x="1072" y="12"/>
                    <a:pt x="1071" y="12"/>
                    <a:pt x="1070" y="12"/>
                  </a:cubicBezTo>
                  <a:moveTo>
                    <a:pt x="991" y="6"/>
                  </a:moveTo>
                  <a:cubicBezTo>
                    <a:pt x="983" y="6"/>
                    <a:pt x="977" y="10"/>
                    <a:pt x="977" y="16"/>
                  </a:cubicBezTo>
                  <a:cubicBezTo>
                    <a:pt x="978" y="22"/>
                    <a:pt x="984" y="28"/>
                    <a:pt x="993" y="29"/>
                  </a:cubicBezTo>
                  <a:cubicBezTo>
                    <a:pt x="993" y="29"/>
                    <a:pt x="994" y="29"/>
                    <a:pt x="994" y="29"/>
                  </a:cubicBezTo>
                  <a:cubicBezTo>
                    <a:pt x="1002" y="29"/>
                    <a:pt x="1009" y="24"/>
                    <a:pt x="1008" y="18"/>
                  </a:cubicBezTo>
                  <a:cubicBezTo>
                    <a:pt x="1008" y="12"/>
                    <a:pt x="1001" y="7"/>
                    <a:pt x="992" y="6"/>
                  </a:cubicBezTo>
                  <a:cubicBezTo>
                    <a:pt x="992" y="6"/>
                    <a:pt x="991" y="6"/>
                    <a:pt x="991" y="6"/>
                  </a:cubicBezTo>
                  <a:moveTo>
                    <a:pt x="786" y="3"/>
                  </a:moveTo>
                  <a:cubicBezTo>
                    <a:pt x="785" y="3"/>
                    <a:pt x="784" y="3"/>
                    <a:pt x="784" y="3"/>
                  </a:cubicBezTo>
                  <a:cubicBezTo>
                    <a:pt x="777" y="4"/>
                    <a:pt x="771" y="9"/>
                    <a:pt x="772" y="15"/>
                  </a:cubicBezTo>
                  <a:cubicBezTo>
                    <a:pt x="772" y="21"/>
                    <a:pt x="776" y="25"/>
                    <a:pt x="782" y="25"/>
                  </a:cubicBezTo>
                  <a:cubicBezTo>
                    <a:pt x="783" y="25"/>
                    <a:pt x="784" y="25"/>
                    <a:pt x="784" y="25"/>
                  </a:cubicBezTo>
                  <a:cubicBezTo>
                    <a:pt x="791" y="24"/>
                    <a:pt x="797" y="18"/>
                    <a:pt x="797" y="12"/>
                  </a:cubicBezTo>
                  <a:cubicBezTo>
                    <a:pt x="796" y="6"/>
                    <a:pt x="792" y="3"/>
                    <a:pt x="786" y="3"/>
                  </a:cubicBezTo>
                  <a:moveTo>
                    <a:pt x="916" y="2"/>
                  </a:moveTo>
                  <a:cubicBezTo>
                    <a:pt x="909" y="2"/>
                    <a:pt x="903" y="6"/>
                    <a:pt x="903" y="12"/>
                  </a:cubicBezTo>
                  <a:cubicBezTo>
                    <a:pt x="903" y="18"/>
                    <a:pt x="910" y="24"/>
                    <a:pt x="918" y="25"/>
                  </a:cubicBezTo>
                  <a:cubicBezTo>
                    <a:pt x="918" y="25"/>
                    <a:pt x="918" y="25"/>
                    <a:pt x="918" y="25"/>
                  </a:cubicBezTo>
                  <a:cubicBezTo>
                    <a:pt x="926" y="25"/>
                    <a:pt x="932" y="19"/>
                    <a:pt x="932" y="13"/>
                  </a:cubicBezTo>
                  <a:cubicBezTo>
                    <a:pt x="932" y="7"/>
                    <a:pt x="925" y="3"/>
                    <a:pt x="917" y="2"/>
                  </a:cubicBezTo>
                  <a:cubicBezTo>
                    <a:pt x="917" y="2"/>
                    <a:pt x="917" y="2"/>
                    <a:pt x="916" y="2"/>
                  </a:cubicBezTo>
                  <a:moveTo>
                    <a:pt x="847" y="0"/>
                  </a:moveTo>
                  <a:cubicBezTo>
                    <a:pt x="840" y="0"/>
                    <a:pt x="835" y="4"/>
                    <a:pt x="835" y="10"/>
                  </a:cubicBezTo>
                  <a:cubicBezTo>
                    <a:pt x="835" y="17"/>
                    <a:pt x="841" y="22"/>
                    <a:pt x="848" y="23"/>
                  </a:cubicBezTo>
                  <a:cubicBezTo>
                    <a:pt x="848" y="23"/>
                    <a:pt x="848" y="23"/>
                    <a:pt x="848" y="23"/>
                  </a:cubicBezTo>
                  <a:cubicBezTo>
                    <a:pt x="856" y="23"/>
                    <a:pt x="862" y="17"/>
                    <a:pt x="861" y="11"/>
                  </a:cubicBezTo>
                  <a:cubicBezTo>
                    <a:pt x="861" y="5"/>
                    <a:pt x="855" y="0"/>
                    <a:pt x="848" y="0"/>
                  </a:cubicBezTo>
                  <a:cubicBezTo>
                    <a:pt x="848" y="0"/>
                    <a:pt x="848" y="0"/>
                    <a:pt x="8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9" name="Freeform 100"/>
            <p:cNvSpPr/>
            <p:nvPr/>
          </p:nvSpPr>
          <p:spPr bwMode="auto">
            <a:xfrm>
              <a:off x="12720638" y="13500100"/>
              <a:ext cx="71438" cy="85725"/>
            </a:xfrm>
            <a:custGeom>
              <a:avLst/>
              <a:gdLst>
                <a:gd name="T0" fmla="*/ 14 w 26"/>
                <a:gd name="T1" fmla="*/ 0 h 32"/>
                <a:gd name="T2" fmla="*/ 5 w 26"/>
                <a:gd name="T3" fmla="*/ 5 h 32"/>
                <a:gd name="T4" fmla="*/ 3 w 26"/>
                <a:gd name="T5" fmla="*/ 7 h 32"/>
                <a:gd name="T6" fmla="*/ 2 w 26"/>
                <a:gd name="T7" fmla="*/ 10 h 32"/>
                <a:gd name="T8" fmla="*/ 1 w 26"/>
                <a:gd name="T9" fmla="*/ 13 h 32"/>
                <a:gd name="T10" fmla="*/ 0 w 26"/>
                <a:gd name="T11" fmla="*/ 17 h 32"/>
                <a:gd name="T12" fmla="*/ 4 w 26"/>
                <a:gd name="T13" fmla="*/ 28 h 32"/>
                <a:gd name="T14" fmla="*/ 13 w 26"/>
                <a:gd name="T15" fmla="*/ 32 h 32"/>
                <a:gd name="T16" fmla="*/ 13 w 26"/>
                <a:gd name="T17" fmla="*/ 32 h 32"/>
                <a:gd name="T18" fmla="*/ 22 w 26"/>
                <a:gd name="T19" fmla="*/ 28 h 32"/>
                <a:gd name="T20" fmla="*/ 26 w 26"/>
                <a:gd name="T21" fmla="*/ 18 h 32"/>
                <a:gd name="T22" fmla="*/ 26 w 26"/>
                <a:gd name="T23" fmla="*/ 15 h 32"/>
                <a:gd name="T24" fmla="*/ 25 w 26"/>
                <a:gd name="T25" fmla="*/ 12 h 32"/>
                <a:gd name="T26" fmla="*/ 24 w 26"/>
                <a:gd name="T27" fmla="*/ 9 h 32"/>
                <a:gd name="T28" fmla="*/ 23 w 26"/>
                <a:gd name="T29" fmla="*/ 6 h 32"/>
                <a:gd name="T30" fmla="*/ 21 w 26"/>
                <a:gd name="T31" fmla="*/ 4 h 32"/>
                <a:gd name="T32" fmla="*/ 19 w 26"/>
                <a:gd name="T33" fmla="*/ 2 h 32"/>
                <a:gd name="T34" fmla="*/ 17 w 26"/>
                <a:gd name="T35" fmla="*/ 1 h 32"/>
                <a:gd name="T36" fmla="*/ 14 w 26"/>
                <a:gd name="T3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32">
                  <a:moveTo>
                    <a:pt x="14" y="0"/>
                  </a:moveTo>
                  <a:cubicBezTo>
                    <a:pt x="10" y="0"/>
                    <a:pt x="7" y="2"/>
                    <a:pt x="5" y="5"/>
                  </a:cubicBezTo>
                  <a:cubicBezTo>
                    <a:pt x="4" y="6"/>
                    <a:pt x="3" y="7"/>
                    <a:pt x="3" y="7"/>
                  </a:cubicBezTo>
                  <a:cubicBezTo>
                    <a:pt x="2" y="8"/>
                    <a:pt x="2" y="9"/>
                    <a:pt x="2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0" y="14"/>
                    <a:pt x="0" y="16"/>
                    <a:pt x="0" y="17"/>
                  </a:cubicBezTo>
                  <a:cubicBezTo>
                    <a:pt x="0" y="21"/>
                    <a:pt x="1" y="25"/>
                    <a:pt x="4" y="28"/>
                  </a:cubicBezTo>
                  <a:cubicBezTo>
                    <a:pt x="6" y="30"/>
                    <a:pt x="9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6" y="32"/>
                    <a:pt x="19" y="31"/>
                    <a:pt x="22" y="28"/>
                  </a:cubicBezTo>
                  <a:cubicBezTo>
                    <a:pt x="24" y="26"/>
                    <a:pt x="26" y="22"/>
                    <a:pt x="26" y="18"/>
                  </a:cubicBezTo>
                  <a:cubicBezTo>
                    <a:pt x="26" y="17"/>
                    <a:pt x="26" y="16"/>
                    <a:pt x="26" y="15"/>
                  </a:cubicBezTo>
                  <a:cubicBezTo>
                    <a:pt x="26" y="14"/>
                    <a:pt x="25" y="13"/>
                    <a:pt x="25" y="12"/>
                  </a:cubicBezTo>
                  <a:cubicBezTo>
                    <a:pt x="25" y="11"/>
                    <a:pt x="24" y="10"/>
                    <a:pt x="24" y="9"/>
                  </a:cubicBezTo>
                  <a:cubicBezTo>
                    <a:pt x="24" y="8"/>
                    <a:pt x="23" y="7"/>
                    <a:pt x="23" y="6"/>
                  </a:cubicBezTo>
                  <a:cubicBezTo>
                    <a:pt x="22" y="5"/>
                    <a:pt x="22" y="4"/>
                    <a:pt x="21" y="4"/>
                  </a:cubicBezTo>
                  <a:cubicBezTo>
                    <a:pt x="20" y="3"/>
                    <a:pt x="20" y="2"/>
                    <a:pt x="19" y="2"/>
                  </a:cubicBezTo>
                  <a:cubicBezTo>
                    <a:pt x="18" y="1"/>
                    <a:pt x="17" y="1"/>
                    <a:pt x="17" y="1"/>
                  </a:cubicBezTo>
                  <a:cubicBezTo>
                    <a:pt x="16" y="0"/>
                    <a:pt x="15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99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0513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热成像测温筒机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885249" y="2962130"/>
            <a:ext cx="995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三脚架安装</a:t>
            </a:r>
          </a:p>
        </p:txBody>
      </p:sp>
      <p:cxnSp>
        <p:nvCxnSpPr>
          <p:cNvPr id="53" name="直接连接符 52"/>
          <p:cNvCxnSpPr/>
          <p:nvPr/>
        </p:nvCxnSpPr>
        <p:spPr>
          <a:xfrm>
            <a:off x="3906635" y="328905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3906635" y="2343910"/>
            <a:ext cx="11810" cy="19814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3192039" y="2343910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0235C4KV-F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2" t="20602" r="28008" b="21681"/>
          <a:stretch/>
        </p:blipFill>
        <p:spPr bwMode="auto">
          <a:xfrm>
            <a:off x="970629" y="1866065"/>
            <a:ext cx="2005302" cy="109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t="33007" r="25040" b="28618"/>
          <a:stretch/>
        </p:blipFill>
        <p:spPr>
          <a:xfrm>
            <a:off x="970629" y="3894812"/>
            <a:ext cx="2019357" cy="811871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>
            <a:clrChange>
              <a:clrFrom>
                <a:srgbClr val="E8F0F8"/>
              </a:clrFrom>
              <a:clrTo>
                <a:srgbClr val="E8F0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0362" y="2500959"/>
            <a:ext cx="1989444" cy="1441364"/>
          </a:xfrm>
          <a:prstGeom prst="rect">
            <a:avLst/>
          </a:prstGeom>
        </p:spPr>
      </p:pic>
      <p:cxnSp>
        <p:nvCxnSpPr>
          <p:cNvPr id="58" name="直接连接符 57"/>
          <p:cNvCxnSpPr/>
          <p:nvPr/>
        </p:nvCxnSpPr>
        <p:spPr>
          <a:xfrm flipH="1">
            <a:off x="3192039" y="4300748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加号 58"/>
          <p:cNvSpPr/>
          <p:nvPr/>
        </p:nvSpPr>
        <p:spPr>
          <a:xfrm>
            <a:off x="6968551" y="3226633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95"/>
          <p:cNvSpPr txBox="1"/>
          <p:nvPr/>
        </p:nvSpPr>
        <p:spPr>
          <a:xfrm>
            <a:off x="5027995" y="4183463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9901C0H3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BD-72A-NB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TextBox 95"/>
          <p:cNvSpPr txBox="1"/>
          <p:nvPr/>
        </p:nvSpPr>
        <p:spPr>
          <a:xfrm>
            <a:off x="7707343" y="418150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9901C0JN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TR-UV07-B</a:t>
            </a:r>
          </a:p>
        </p:txBody>
      </p:sp>
      <p:sp>
        <p:nvSpPr>
          <p:cNvPr id="3" name="矩形 2"/>
          <p:cNvSpPr/>
          <p:nvPr/>
        </p:nvSpPr>
        <p:spPr>
          <a:xfrm>
            <a:off x="4770731" y="5659498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'</a:t>
            </a:r>
            <a:endParaRPr lang="zh-CN" altLang="en-US" dirty="0"/>
          </a:p>
        </p:txBody>
      </p:sp>
      <p:sp>
        <p:nvSpPr>
          <p:cNvPr id="19" name="TextBox 20"/>
          <p:cNvSpPr txBox="1"/>
          <p:nvPr/>
        </p:nvSpPr>
        <p:spPr>
          <a:xfrm>
            <a:off x="411369" y="4994264"/>
            <a:ext cx="3140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TIC2531T-IR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1921" y="3063246"/>
            <a:ext cx="3140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TIC2221T-IR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336" y="2042469"/>
            <a:ext cx="1154173" cy="204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299145" y="260648"/>
            <a:ext cx="9805988" cy="706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3600" dirty="0">
                <a:solidFill>
                  <a:srgbClr val="2E8DC2"/>
                </a:solidFill>
                <a:ea typeface="思源黑体 CN Medium" panose="020B0600000000000000" pitchFamily="34" charset="-122"/>
                <a:cs typeface="Calibri" panose="020F0502020204030204" pitchFamily="34" charset="0"/>
              </a:rPr>
              <a:t>热</a:t>
            </a:r>
            <a:r>
              <a:rPr lang="zh-CN" altLang="en-US" sz="3600" dirty="0" smtClean="0">
                <a:solidFill>
                  <a:srgbClr val="2E8DC2"/>
                </a:solidFill>
                <a:ea typeface="思源黑体 CN Medium" panose="020B0600000000000000" pitchFamily="34" charset="-122"/>
                <a:cs typeface="Calibri" panose="020F0502020204030204" pitchFamily="34" charset="0"/>
              </a:rPr>
              <a:t>成像筒机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222007" y="364560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57"/>
          <p:cNvSpPr txBox="1"/>
          <p:nvPr/>
        </p:nvSpPr>
        <p:spPr>
          <a:xfrm>
            <a:off x="7222007" y="3357569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8" name="TextBox 59"/>
          <p:cNvSpPr txBox="1"/>
          <p:nvPr/>
        </p:nvSpPr>
        <p:spPr>
          <a:xfrm>
            <a:off x="7936387" y="3794950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TR-UP06-C-IN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2115C0B4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5015" y="3056705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直接连接符 9"/>
          <p:cNvCxnSpPr/>
          <p:nvPr/>
        </p:nvCxnSpPr>
        <p:spPr>
          <a:xfrm>
            <a:off x="3399751" y="3165895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rot="16200000" flipH="1">
            <a:off x="3439752" y="3495847"/>
            <a:ext cx="1406540" cy="143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E:\工作\渲染图\配件图\TR-JB06-A-IN\TR-JB06-A-IN.452.png"/>
          <p:cNvPicPr>
            <a:picLocks noChangeAspect="1" noChangeArrowheads="1"/>
          </p:cNvPicPr>
          <p:nvPr/>
        </p:nvPicPr>
        <p:blipFill>
          <a:blip r:embed="rId4" cstate="print"/>
          <a:srcRect l="22502" t="11140" r="23969" b="19852"/>
          <a:stretch>
            <a:fillRect/>
          </a:stretch>
        </p:blipFill>
        <p:spPr bwMode="auto">
          <a:xfrm>
            <a:off x="5519936" y="2348880"/>
            <a:ext cx="701939" cy="585174"/>
          </a:xfrm>
          <a:prstGeom prst="rect">
            <a:avLst/>
          </a:prstGeom>
          <a:noFill/>
        </p:spPr>
      </p:pic>
      <p:sp>
        <p:nvSpPr>
          <p:cNvPr id="13" name="TextBox 21"/>
          <p:cNvSpPr txBox="1"/>
          <p:nvPr/>
        </p:nvSpPr>
        <p:spPr>
          <a:xfrm>
            <a:off x="5150305" y="292038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TR-JB06-A-IN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2115C0AY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93577" y="1821829"/>
            <a:ext cx="474951" cy="607455"/>
          </a:xfrm>
          <a:prstGeom prst="rect">
            <a:avLst/>
          </a:prstGeom>
        </p:spPr>
      </p:pic>
      <p:sp>
        <p:nvSpPr>
          <p:cNvPr id="15" name="TextBox 98"/>
          <p:cNvSpPr txBox="1"/>
          <p:nvPr/>
        </p:nvSpPr>
        <p:spPr>
          <a:xfrm>
            <a:off x="8016382" y="2427634"/>
            <a:ext cx="1304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" name="TextBox 142"/>
          <p:cNvSpPr txBox="1"/>
          <p:nvPr/>
        </p:nvSpPr>
        <p:spPr>
          <a:xfrm>
            <a:off x="7673663" y="1592403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TextBox 31"/>
          <p:cNvSpPr txBox="1"/>
          <p:nvPr/>
        </p:nvSpPr>
        <p:spPr>
          <a:xfrm>
            <a:off x="4078165" y="249175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藏线盒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4150173" y="2779788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559877" y="3822093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直接连接符 19"/>
          <p:cNvCxnSpPr/>
          <p:nvPr/>
        </p:nvCxnSpPr>
        <p:spPr>
          <a:xfrm>
            <a:off x="7233977" y="2306783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6436189" y="2735411"/>
            <a:ext cx="785818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16200000" flipH="1">
            <a:off x="6571148" y="2971200"/>
            <a:ext cx="1332745" cy="3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150173" y="420854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42"/>
          <p:cNvSpPr txBox="1"/>
          <p:nvPr/>
        </p:nvSpPr>
        <p:spPr>
          <a:xfrm>
            <a:off x="4150173" y="392051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25" name="TextBox 43"/>
          <p:cNvSpPr txBox="1"/>
          <p:nvPr/>
        </p:nvSpPr>
        <p:spPr>
          <a:xfrm>
            <a:off x="4650239" y="4492020"/>
            <a:ext cx="215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TR-UP06-B-IN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2115C08A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4783" y="2812193"/>
            <a:ext cx="1501665" cy="76588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874783" y="3645601"/>
            <a:ext cx="12875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TIC-S2A32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</a:p>
        </p:txBody>
      </p:sp>
    </p:spTree>
    <p:extLst>
      <p:ext uri="{BB962C8B-B14F-4D97-AF65-F5344CB8AC3E}">
        <p14:creationId xmlns:p14="http://schemas.microsoft.com/office/powerpoint/2010/main" val="138719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004" y="55629"/>
            <a:ext cx="1586089" cy="742913"/>
          </a:xfrm>
          <a:noFill/>
        </p:spPr>
        <p:txBody>
          <a:bodyPr>
            <a:normAutofit/>
          </a:bodyPr>
          <a:lstStyle/>
          <a:p>
            <a:pPr defTabSz="1019175"/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35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半球</a:t>
            </a: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2374171" y="581091"/>
            <a:ext cx="6775" cy="505093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2328605" y="6118249"/>
            <a:ext cx="0" cy="387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394165" y="2041743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70411" y="2162839"/>
            <a:ext cx="167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2115C0AU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TR-JB07/WM03-F-IN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2606" y="1624946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装（带藏线盒）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585544" y="3313230"/>
            <a:ext cx="785818" cy="158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28"/>
          <p:cNvSpPr txBox="1"/>
          <p:nvPr/>
        </p:nvSpPr>
        <p:spPr>
          <a:xfrm>
            <a:off x="593612" y="3539252"/>
            <a:ext cx="809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ea typeface="思源黑体 CN Medium" panose="020B0600000000000000"/>
              </a:rPr>
              <a:t>35</a:t>
            </a:r>
            <a:r>
              <a:rPr lang="zh-CN" altLang="en-US" sz="1200" dirty="0">
                <a:ea typeface="思源黑体 CN Medium" panose="020B0600000000000000"/>
              </a:rPr>
              <a:t>半球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63" name="直接连接符 62"/>
          <p:cNvCxnSpPr/>
          <p:nvPr/>
        </p:nvCxnSpPr>
        <p:spPr>
          <a:xfrm>
            <a:off x="2380946" y="581091"/>
            <a:ext cx="166313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2519801" y="279454"/>
            <a:ext cx="96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吸顶安装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87072" y="458297"/>
            <a:ext cx="2720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无需外配支架，吸顶安装</a:t>
            </a:r>
          </a:p>
        </p:txBody>
      </p:sp>
      <p:cxnSp>
        <p:nvCxnSpPr>
          <p:cNvPr id="67" name="直接连接符 66"/>
          <p:cNvCxnSpPr/>
          <p:nvPr/>
        </p:nvCxnSpPr>
        <p:spPr>
          <a:xfrm>
            <a:off x="6809220" y="2711868"/>
            <a:ext cx="109481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图片 6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6554" y="2361863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Box 68"/>
          <p:cNvSpPr txBox="1"/>
          <p:nvPr/>
        </p:nvSpPr>
        <p:spPr>
          <a:xfrm>
            <a:off x="7636343" y="2888247"/>
            <a:ext cx="1207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</a:p>
          <a:p>
            <a:pPr algn="ctr"/>
            <a:r>
              <a:rPr lang="en-US" altLang="zh-CN" sz="16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651958" y="2272460"/>
            <a:ext cx="154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pic>
        <p:nvPicPr>
          <p:cNvPr id="2050" name="Picture 2" descr="0235C5RA-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5" y="2677382"/>
            <a:ext cx="1086919" cy="85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 descr="0235C5RA-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12" y="117077"/>
            <a:ext cx="1086919" cy="85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7336"/>
          <a:stretch/>
        </p:blipFill>
        <p:spPr>
          <a:xfrm>
            <a:off x="9273208" y="2146794"/>
            <a:ext cx="1347470" cy="96111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66" y="1548780"/>
            <a:ext cx="756303" cy="635858"/>
          </a:xfrm>
          <a:prstGeom prst="rect">
            <a:avLst/>
          </a:prstGeom>
        </p:spPr>
      </p:pic>
      <p:cxnSp>
        <p:nvCxnSpPr>
          <p:cNvPr id="37" name="直接连接符 36"/>
          <p:cNvCxnSpPr/>
          <p:nvPr/>
        </p:nvCxnSpPr>
        <p:spPr>
          <a:xfrm>
            <a:off x="8579973" y="2716930"/>
            <a:ext cx="638591" cy="962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2348435" y="347817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10"/>
          <p:cNvSpPr txBox="1"/>
          <p:nvPr/>
        </p:nvSpPr>
        <p:spPr>
          <a:xfrm>
            <a:off x="2347039" y="3094322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装（无藏线盒）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49" y="2788933"/>
            <a:ext cx="642274" cy="946052"/>
          </a:xfrm>
          <a:prstGeom prst="rect">
            <a:avLst/>
          </a:prstGeom>
        </p:spPr>
      </p:pic>
      <p:sp>
        <p:nvSpPr>
          <p:cNvPr id="43" name="TextBox 8"/>
          <p:cNvSpPr txBox="1"/>
          <p:nvPr/>
        </p:nvSpPr>
        <p:spPr>
          <a:xfrm>
            <a:off x="3759658" y="3715638"/>
            <a:ext cx="167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2115C08L 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TR-WM03-B-IN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>
          <a:xfrm flipV="1">
            <a:off x="5448140" y="1892514"/>
            <a:ext cx="824918" cy="943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6266708" y="1878863"/>
            <a:ext cx="6350" cy="16352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V="1">
            <a:off x="5444965" y="3495775"/>
            <a:ext cx="824918" cy="943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2380946" y="5632029"/>
            <a:ext cx="1571404" cy="49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6"/>
          <p:cNvSpPr txBox="1"/>
          <p:nvPr/>
        </p:nvSpPr>
        <p:spPr>
          <a:xfrm>
            <a:off x="2446814" y="5346389"/>
            <a:ext cx="1244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  <a:endParaRPr lang="zh-CN" altLang="en-US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69" y="5268437"/>
            <a:ext cx="760376" cy="51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90"/>
          <p:cNvSpPr txBox="1"/>
          <p:nvPr/>
        </p:nvSpPr>
        <p:spPr>
          <a:xfrm>
            <a:off x="3585410" y="5873667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2115C0AN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8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0" cstate="print"/>
          <a:srcRect l="39718" t="11647" r="39229" b="31504"/>
          <a:stretch>
            <a:fillRect/>
          </a:stretch>
        </p:blipFill>
        <p:spPr bwMode="auto">
          <a:xfrm>
            <a:off x="6123127" y="5148911"/>
            <a:ext cx="414338" cy="819350"/>
          </a:xfrm>
          <a:prstGeom prst="rect">
            <a:avLst/>
          </a:prstGeom>
          <a:noFill/>
        </p:spPr>
      </p:pic>
      <p:cxnSp>
        <p:nvCxnSpPr>
          <p:cNvPr id="60" name="直接连接符 59"/>
          <p:cNvCxnSpPr/>
          <p:nvPr/>
        </p:nvCxnSpPr>
        <p:spPr>
          <a:xfrm>
            <a:off x="7175905" y="4682511"/>
            <a:ext cx="614215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7182004" y="598871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7175905" y="4682511"/>
            <a:ext cx="5305" cy="13069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6670822" y="5623580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/>
          <p:cNvSpPr/>
          <p:nvPr/>
        </p:nvSpPr>
        <p:spPr>
          <a:xfrm>
            <a:off x="5840389" y="5941228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72" name="矩形 71"/>
          <p:cNvSpPr/>
          <p:nvPr/>
        </p:nvSpPr>
        <p:spPr>
          <a:xfrm>
            <a:off x="7710861" y="5102748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74" name="矩形 73"/>
          <p:cNvSpPr/>
          <p:nvPr/>
        </p:nvSpPr>
        <p:spPr>
          <a:xfrm>
            <a:off x="7856733" y="6066724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cxnSp>
        <p:nvCxnSpPr>
          <p:cNvPr id="79" name="直接连接符 78"/>
          <p:cNvCxnSpPr/>
          <p:nvPr/>
        </p:nvCxnSpPr>
        <p:spPr>
          <a:xfrm>
            <a:off x="5197506" y="5865914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33506" y="4094636"/>
            <a:ext cx="134764" cy="1008112"/>
          </a:xfrm>
          <a:prstGeom prst="rect">
            <a:avLst/>
          </a:prstGeom>
          <a:noFill/>
        </p:spPr>
      </p:pic>
      <p:sp>
        <p:nvSpPr>
          <p:cNvPr id="81" name="右大括号 80"/>
          <p:cNvSpPr/>
          <p:nvPr/>
        </p:nvSpPr>
        <p:spPr>
          <a:xfrm>
            <a:off x="8356552" y="4091164"/>
            <a:ext cx="144016" cy="100811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TextBox 104"/>
          <p:cNvSpPr txBox="1"/>
          <p:nvPr/>
        </p:nvSpPr>
        <p:spPr>
          <a:xfrm>
            <a:off x="8428560" y="4462237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500mm</a:t>
            </a:r>
          </a:p>
        </p:txBody>
      </p:sp>
      <p:pic>
        <p:nvPicPr>
          <p:cNvPr id="83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93912" y="5502858"/>
            <a:ext cx="144016" cy="543754"/>
          </a:xfrm>
          <a:prstGeom prst="rect">
            <a:avLst/>
          </a:prstGeom>
          <a:noFill/>
        </p:spPr>
      </p:pic>
      <p:sp>
        <p:nvSpPr>
          <p:cNvPr id="84" name="右大括号 83"/>
          <p:cNvSpPr/>
          <p:nvPr/>
        </p:nvSpPr>
        <p:spPr>
          <a:xfrm>
            <a:off x="8459543" y="5468339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TextBox 72"/>
          <p:cNvSpPr txBox="1"/>
          <p:nvPr/>
        </p:nvSpPr>
        <p:spPr>
          <a:xfrm>
            <a:off x="8531551" y="5623388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</a:p>
        </p:txBody>
      </p:sp>
      <p:sp>
        <p:nvSpPr>
          <p:cNvPr id="86" name="TextBox 46"/>
          <p:cNvSpPr txBox="1"/>
          <p:nvPr/>
        </p:nvSpPr>
        <p:spPr>
          <a:xfrm>
            <a:off x="6467588" y="5292918"/>
            <a:ext cx="840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延长杆</a:t>
            </a:r>
            <a:endParaRPr lang="zh-CN" altLang="en-US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0" name="圆角矩形标注 89"/>
          <p:cNvSpPr/>
          <p:nvPr/>
        </p:nvSpPr>
        <p:spPr>
          <a:xfrm>
            <a:off x="8690915" y="3554641"/>
            <a:ext cx="3352854" cy="763580"/>
          </a:xfrm>
          <a:prstGeom prst="wedgeRoundRectCallout">
            <a:avLst>
              <a:gd name="adj1" fmla="val -42883"/>
              <a:gd name="adj2" fmla="val 16440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吊装组合支架，根据实际工勘的需要的安装高度，选择</a:t>
            </a:r>
            <a:r>
              <a:rPr lang="en-US" altLang="zh-CN" sz="1200" dirty="0">
                <a:solidFill>
                  <a:schemeClr val="tx1"/>
                </a:solidFill>
                <a:ea typeface="思源黑体 CN Medium" panose="020B0600000000000000"/>
              </a:rPr>
              <a:t>1</a:t>
            </a:r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根或多根吊装杆组合。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pic>
        <p:nvPicPr>
          <p:cNvPr id="53" name="图片 52" descr="13434554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63011" y="4130101"/>
            <a:ext cx="474951" cy="607455"/>
          </a:xfrm>
          <a:prstGeom prst="rect">
            <a:avLst/>
          </a:prstGeom>
        </p:spPr>
      </p:pic>
      <p:cxnSp>
        <p:nvCxnSpPr>
          <p:cNvPr id="54" name="直接连接符 53"/>
          <p:cNvCxnSpPr/>
          <p:nvPr/>
        </p:nvCxnSpPr>
        <p:spPr>
          <a:xfrm flipH="1">
            <a:off x="5226297" y="4516601"/>
            <a:ext cx="8236" cy="1368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5216670" y="4497980"/>
            <a:ext cx="742364" cy="583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98"/>
          <p:cNvSpPr txBox="1"/>
          <p:nvPr/>
        </p:nvSpPr>
        <p:spPr>
          <a:xfrm>
            <a:off x="5843443" y="4713611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3" name="TextBox 142"/>
          <p:cNvSpPr txBox="1"/>
          <p:nvPr/>
        </p:nvSpPr>
        <p:spPr>
          <a:xfrm>
            <a:off x="5587852" y="3918162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4712288" y="5450572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27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019" y="-28729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36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半球</a:t>
            </a:r>
          </a:p>
        </p:txBody>
      </p:sp>
      <p:pic>
        <p:nvPicPr>
          <p:cNvPr id="4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4443221" y="2474166"/>
            <a:ext cx="737639" cy="452101"/>
          </a:xfrm>
          <a:prstGeom prst="rect">
            <a:avLst/>
          </a:prstGeom>
          <a:noFill/>
        </p:spPr>
      </p:pic>
      <p:cxnSp>
        <p:nvCxnSpPr>
          <p:cNvPr id="5" name="直接连接符 4"/>
          <p:cNvCxnSpPr/>
          <p:nvPr/>
        </p:nvCxnSpPr>
        <p:spPr>
          <a:xfrm flipH="1">
            <a:off x="2483085" y="676034"/>
            <a:ext cx="20536" cy="58447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2383023" y="5536013"/>
            <a:ext cx="0" cy="387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463095" y="6504757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503620" y="1835416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82409" y="291736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TR-WM04-IN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4566" y="1515681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装（带藏线盒）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8179" y="6211718"/>
            <a:ext cx="1452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嵌入式安装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8498" y="4089722"/>
            <a:ext cx="84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室内吊装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7563" y="6108083"/>
            <a:ext cx="13993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2115C04F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TR-FM152-A-IN</a:t>
            </a:r>
            <a:b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</a:br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2115C04F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 bwMode="auto">
          <a:xfrm>
            <a:off x="4176720" y="5970150"/>
            <a:ext cx="866884" cy="34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直接连接符 15"/>
          <p:cNvCxnSpPr/>
          <p:nvPr/>
        </p:nvCxnSpPr>
        <p:spPr>
          <a:xfrm>
            <a:off x="1677277" y="3328971"/>
            <a:ext cx="785818" cy="158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28"/>
          <p:cNvSpPr txBox="1"/>
          <p:nvPr/>
        </p:nvSpPr>
        <p:spPr>
          <a:xfrm>
            <a:off x="582878" y="3538612"/>
            <a:ext cx="1296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ea typeface="思源黑体 CN Medium" panose="020B0600000000000000"/>
              </a:rPr>
              <a:t>36</a:t>
            </a:r>
            <a:r>
              <a:rPr lang="zh-CN" altLang="en-US" sz="1200" dirty="0" smtClean="0">
                <a:ea typeface="思源黑体 CN Medium" panose="020B0600000000000000"/>
              </a:rPr>
              <a:t>半球</a:t>
            </a:r>
            <a:endParaRPr lang="en-US" altLang="zh-CN" sz="1200" dirty="0">
              <a:ea typeface="思源黑体 CN Medium" panose="020B0600000000000000"/>
            </a:endParaRPr>
          </a:p>
        </p:txBody>
      </p:sp>
      <p:pic>
        <p:nvPicPr>
          <p:cNvPr id="27" name="图片 26" descr="hjkmhjm,n,"/>
          <p:cNvPicPr>
            <a:picLocks noChangeAspect="1"/>
          </p:cNvPicPr>
          <p:nvPr/>
        </p:nvPicPr>
        <p:blipFill>
          <a:blip r:embed="rId5" cstate="print">
            <a:lum contrast="-12000"/>
          </a:blip>
          <a:stretch>
            <a:fillRect/>
          </a:stretch>
        </p:blipFill>
        <p:spPr>
          <a:xfrm>
            <a:off x="7160213" y="2124312"/>
            <a:ext cx="745490" cy="424815"/>
          </a:xfrm>
          <a:prstGeom prst="rect">
            <a:avLst/>
          </a:prstGeom>
        </p:spPr>
      </p:pic>
      <p:cxnSp>
        <p:nvCxnSpPr>
          <p:cNvPr id="28" name="直接连接符 27"/>
          <p:cNvCxnSpPr/>
          <p:nvPr/>
        </p:nvCxnSpPr>
        <p:spPr>
          <a:xfrm>
            <a:off x="6224929" y="2315784"/>
            <a:ext cx="87774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 descr="C:\Users\l02836\Desktop\dfdgghh.PNGdfdgghh"/>
          <p:cNvPicPr>
            <a:picLocks noChangeAspect="1"/>
          </p:cNvPicPr>
          <p:nvPr/>
        </p:nvPicPr>
        <p:blipFill>
          <a:blip r:embed="rId6" cstate="print">
            <a:lum contrast="-18000"/>
          </a:blip>
          <a:srcRect/>
          <a:stretch>
            <a:fillRect/>
          </a:stretch>
        </p:blipFill>
        <p:spPr>
          <a:xfrm>
            <a:off x="6316097" y="6045732"/>
            <a:ext cx="969010" cy="569595"/>
          </a:xfrm>
          <a:prstGeom prst="rect">
            <a:avLst/>
          </a:prstGeom>
        </p:spPr>
      </p:pic>
      <p:cxnSp>
        <p:nvCxnSpPr>
          <p:cNvPr id="31" name="直接连接符 30"/>
          <p:cNvCxnSpPr/>
          <p:nvPr/>
        </p:nvCxnSpPr>
        <p:spPr>
          <a:xfrm>
            <a:off x="5445612" y="6313573"/>
            <a:ext cx="75991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2500254" y="69721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2571692" y="340024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吸顶安装</a:t>
            </a: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7" cstate="print">
            <a:lum contrast="-12000"/>
          </a:blip>
          <a:srcRect/>
          <a:stretch>
            <a:fillRect/>
          </a:stretch>
        </p:blipFill>
        <p:spPr bwMode="auto">
          <a:xfrm>
            <a:off x="4168622" y="384493"/>
            <a:ext cx="857697" cy="58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Box 65"/>
          <p:cNvSpPr txBox="1"/>
          <p:nvPr/>
        </p:nvSpPr>
        <p:spPr>
          <a:xfrm>
            <a:off x="5554698" y="526711"/>
            <a:ext cx="2720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无需外配支架，吸顶安装</a:t>
            </a:r>
          </a:p>
        </p:txBody>
      </p:sp>
      <p:cxnSp>
        <p:nvCxnSpPr>
          <p:cNvPr id="67" name="直接连接符 66"/>
          <p:cNvCxnSpPr/>
          <p:nvPr/>
        </p:nvCxnSpPr>
        <p:spPr>
          <a:xfrm>
            <a:off x="7923515" y="2335708"/>
            <a:ext cx="109481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图片 67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37778" y="2017561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Box 68"/>
          <p:cNvSpPr txBox="1"/>
          <p:nvPr/>
        </p:nvSpPr>
        <p:spPr>
          <a:xfrm>
            <a:off x="8969414" y="249758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760199" y="2040373"/>
            <a:ext cx="154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sp>
        <p:nvSpPr>
          <p:cNvPr id="97" name="圆角矩形标注 96"/>
          <p:cNvSpPr/>
          <p:nvPr/>
        </p:nvSpPr>
        <p:spPr>
          <a:xfrm>
            <a:off x="8839146" y="2895333"/>
            <a:ext cx="3352854" cy="763580"/>
          </a:xfrm>
          <a:prstGeom prst="wedgeRoundRectCallout">
            <a:avLst>
              <a:gd name="adj1" fmla="val -44246"/>
              <a:gd name="adj2" fmla="val 910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吊装组合支架，根据实际工勘的需要的安装高度，选择</a:t>
            </a:r>
            <a:r>
              <a:rPr lang="en-US" altLang="zh-CN" sz="1200" dirty="0">
                <a:solidFill>
                  <a:schemeClr val="tx1"/>
                </a:solidFill>
                <a:ea typeface="思源黑体 CN Medium" panose="020B0600000000000000"/>
              </a:rPr>
              <a:t>1</a:t>
            </a:r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根或多根吊装杆组合。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t="20741" r="22231" b="17408"/>
          <a:stretch/>
        </p:blipFill>
        <p:spPr>
          <a:xfrm>
            <a:off x="612626" y="2672951"/>
            <a:ext cx="1173101" cy="882468"/>
          </a:xfrm>
          <a:prstGeom prst="rect">
            <a:avLst/>
          </a:prstGeom>
        </p:spPr>
      </p:pic>
      <p:cxnSp>
        <p:nvCxnSpPr>
          <p:cNvPr id="51" name="直接连接符 50"/>
          <p:cNvCxnSpPr/>
          <p:nvPr/>
        </p:nvCxnSpPr>
        <p:spPr>
          <a:xfrm>
            <a:off x="2502293" y="2878108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10"/>
          <p:cNvSpPr txBox="1"/>
          <p:nvPr/>
        </p:nvSpPr>
        <p:spPr>
          <a:xfrm>
            <a:off x="2500897" y="2494256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装（无藏线盒）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pic>
        <p:nvPicPr>
          <p:cNvPr id="53" name="图片 52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10" cstate="print"/>
          <a:srcRect l="7767" t="16771" r="22332" b="16147"/>
          <a:stretch>
            <a:fillRect/>
          </a:stretch>
        </p:blipFill>
        <p:spPr bwMode="auto">
          <a:xfrm flipH="1">
            <a:off x="4378999" y="1403975"/>
            <a:ext cx="905835" cy="41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TextBox 8"/>
          <p:cNvSpPr txBox="1"/>
          <p:nvPr/>
        </p:nvSpPr>
        <p:spPr>
          <a:xfrm>
            <a:off x="3849687" y="1832958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2115C0AV 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TR-JB07/WM04-B-IN</a:t>
            </a:r>
          </a:p>
        </p:txBody>
      </p:sp>
      <p:cxnSp>
        <p:nvCxnSpPr>
          <p:cNvPr id="55" name="直接连接符 54"/>
          <p:cNvCxnSpPr/>
          <p:nvPr/>
        </p:nvCxnSpPr>
        <p:spPr>
          <a:xfrm flipV="1">
            <a:off x="5336888" y="1635699"/>
            <a:ext cx="824918" cy="943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6155456" y="1622048"/>
            <a:ext cx="0" cy="12726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5336888" y="2869116"/>
            <a:ext cx="824918" cy="7194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2483085" y="4460467"/>
            <a:ext cx="1571404" cy="49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图片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329" y="4184891"/>
            <a:ext cx="638175" cy="43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TextBox 51"/>
          <p:cNvSpPr txBox="1"/>
          <p:nvPr/>
        </p:nvSpPr>
        <p:spPr>
          <a:xfrm>
            <a:off x="3811237" y="4715197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TR-JB04-C-IN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2115C0AP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1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2" cstate="print"/>
          <a:srcRect l="39718" t="11647" r="39229" b="31504"/>
          <a:stretch>
            <a:fillRect/>
          </a:stretch>
        </p:blipFill>
        <p:spPr bwMode="auto">
          <a:xfrm>
            <a:off x="6575016" y="4389804"/>
            <a:ext cx="414338" cy="819350"/>
          </a:xfrm>
          <a:prstGeom prst="rect">
            <a:avLst/>
          </a:prstGeom>
          <a:noFill/>
        </p:spPr>
      </p:pic>
      <p:cxnSp>
        <p:nvCxnSpPr>
          <p:cNvPr id="72" name="直接连接符 71"/>
          <p:cNvCxnSpPr/>
          <p:nvPr/>
        </p:nvCxnSpPr>
        <p:spPr>
          <a:xfrm>
            <a:off x="7623713" y="4268470"/>
            <a:ext cx="614215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>
            <a:off x="7629812" y="5574669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7623713" y="4268470"/>
            <a:ext cx="5305" cy="13069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7122711" y="4864473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6292278" y="5182121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105" name="矩形 104"/>
          <p:cNvSpPr/>
          <p:nvPr/>
        </p:nvSpPr>
        <p:spPr>
          <a:xfrm>
            <a:off x="8158669" y="4688707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106" name="矩形 105"/>
          <p:cNvSpPr/>
          <p:nvPr/>
        </p:nvSpPr>
        <p:spPr>
          <a:xfrm>
            <a:off x="8304541" y="5652683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cxnSp>
        <p:nvCxnSpPr>
          <p:cNvPr id="107" name="直接连接符 106"/>
          <p:cNvCxnSpPr/>
          <p:nvPr/>
        </p:nvCxnSpPr>
        <p:spPr>
          <a:xfrm>
            <a:off x="5388213" y="4909284"/>
            <a:ext cx="99368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81314" y="3680595"/>
            <a:ext cx="134764" cy="1008112"/>
          </a:xfrm>
          <a:prstGeom prst="rect">
            <a:avLst/>
          </a:prstGeom>
          <a:noFill/>
        </p:spPr>
      </p:pic>
      <p:sp>
        <p:nvSpPr>
          <p:cNvPr id="109" name="右大括号 108"/>
          <p:cNvSpPr/>
          <p:nvPr/>
        </p:nvSpPr>
        <p:spPr>
          <a:xfrm>
            <a:off x="8804360" y="3677123"/>
            <a:ext cx="144016" cy="100811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TextBox 104"/>
          <p:cNvSpPr txBox="1"/>
          <p:nvPr/>
        </p:nvSpPr>
        <p:spPr>
          <a:xfrm>
            <a:off x="8876368" y="4048196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500mm</a:t>
            </a:r>
          </a:p>
        </p:txBody>
      </p:sp>
      <p:pic>
        <p:nvPicPr>
          <p:cNvPr id="111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41720" y="5088817"/>
            <a:ext cx="144016" cy="543754"/>
          </a:xfrm>
          <a:prstGeom prst="rect">
            <a:avLst/>
          </a:prstGeom>
          <a:noFill/>
        </p:spPr>
      </p:pic>
      <p:sp>
        <p:nvSpPr>
          <p:cNvPr id="112" name="右大括号 111"/>
          <p:cNvSpPr/>
          <p:nvPr/>
        </p:nvSpPr>
        <p:spPr>
          <a:xfrm>
            <a:off x="8907351" y="5054298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TextBox 72"/>
          <p:cNvSpPr txBox="1"/>
          <p:nvPr/>
        </p:nvSpPr>
        <p:spPr>
          <a:xfrm>
            <a:off x="8979359" y="5209347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</a:p>
        </p:txBody>
      </p:sp>
      <p:sp>
        <p:nvSpPr>
          <p:cNvPr id="114" name="TextBox 46"/>
          <p:cNvSpPr txBox="1"/>
          <p:nvPr/>
        </p:nvSpPr>
        <p:spPr>
          <a:xfrm>
            <a:off x="6919477" y="4533811"/>
            <a:ext cx="840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延长杆</a:t>
            </a:r>
            <a:endParaRPr lang="zh-CN" altLang="en-US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8" name="图片 57" descr="13434554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01078" y="3160189"/>
            <a:ext cx="474951" cy="607455"/>
          </a:xfrm>
          <a:prstGeom prst="rect">
            <a:avLst/>
          </a:prstGeom>
        </p:spPr>
      </p:pic>
      <p:sp>
        <p:nvSpPr>
          <p:cNvPr id="61" name="TextBox 98"/>
          <p:cNvSpPr txBox="1"/>
          <p:nvPr/>
        </p:nvSpPr>
        <p:spPr>
          <a:xfrm>
            <a:off x="6223884" y="376599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3" name="TextBox 142"/>
          <p:cNvSpPr txBox="1"/>
          <p:nvPr/>
        </p:nvSpPr>
        <p:spPr>
          <a:xfrm>
            <a:off x="5938132" y="2802999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5384722" y="3563225"/>
            <a:ext cx="88169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5388213" y="3542755"/>
            <a:ext cx="8236" cy="1368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4874204" y="4476726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58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圆角矩形标注 91"/>
          <p:cNvSpPr/>
          <p:nvPr/>
        </p:nvSpPr>
        <p:spPr>
          <a:xfrm>
            <a:off x="9335152" y="5662962"/>
            <a:ext cx="2645903" cy="946385"/>
          </a:xfrm>
          <a:prstGeom prst="wedgeRoundRectCallout">
            <a:avLst>
              <a:gd name="adj1" fmla="val -46562"/>
              <a:gd name="adj2" fmla="val -3398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吊装组合支架，根据实际工勘的需要的安装高度，选择</a:t>
            </a:r>
            <a:r>
              <a:rPr lang="en-US" altLang="zh-CN" sz="1200" dirty="0">
                <a:solidFill>
                  <a:schemeClr val="tx1"/>
                </a:solidFill>
                <a:ea typeface="思源黑体 CN Medium" panose="020B0600000000000000"/>
              </a:rPr>
              <a:t>1</a:t>
            </a:r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根或多根吊装杆组合。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87925"/>
            <a:ext cx="1550095" cy="742913"/>
          </a:xfrm>
        </p:spPr>
        <p:txBody>
          <a:bodyPr>
            <a:normAutofit/>
          </a:bodyPr>
          <a:lstStyle/>
          <a:p>
            <a:pPr defTabSz="1019175"/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37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半球</a:t>
            </a:r>
          </a:p>
        </p:txBody>
      </p:sp>
      <p:pic>
        <p:nvPicPr>
          <p:cNvPr id="46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4508351" y="1496919"/>
            <a:ext cx="576064" cy="353071"/>
          </a:xfrm>
          <a:prstGeom prst="rect">
            <a:avLst/>
          </a:prstGeom>
          <a:noFill/>
        </p:spPr>
      </p:pic>
      <p:cxnSp>
        <p:nvCxnSpPr>
          <p:cNvPr id="47" name="直接连接符 46"/>
          <p:cNvCxnSpPr/>
          <p:nvPr/>
        </p:nvCxnSpPr>
        <p:spPr>
          <a:xfrm flipH="1">
            <a:off x="2567609" y="821020"/>
            <a:ext cx="28739" cy="405880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V="1">
            <a:off x="2553608" y="3632672"/>
            <a:ext cx="0" cy="387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2611138" y="1728599"/>
            <a:ext cx="1616744" cy="842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120603" y="1789829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TR-WM04-IN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2553608" y="4879821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715936" y="1389200"/>
            <a:ext cx="998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室内壁装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611138" y="4467482"/>
            <a:ext cx="1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</a:t>
            </a:r>
            <a:r>
              <a:rPr lang="zh-CN" altLang="en-US" sz="1200" dirty="0" smtClean="0">
                <a:ea typeface="思源黑体 CN Medium" panose="020B0600000000000000"/>
              </a:rPr>
              <a:t>吊装</a:t>
            </a:r>
            <a:r>
              <a:rPr lang="en-US" altLang="zh-CN" sz="1200" dirty="0" smtClean="0">
                <a:ea typeface="思源黑体 CN Medium" panose="020B0600000000000000"/>
              </a:rPr>
              <a:t>2</a:t>
            </a:r>
            <a:endParaRPr lang="zh-CN" altLang="en-US" sz="1200" dirty="0">
              <a:ea typeface="思源黑体 CN Medium" panose="020B0600000000000000"/>
            </a:endParaRPr>
          </a:p>
        </p:txBody>
      </p:sp>
      <p:cxnSp>
        <p:nvCxnSpPr>
          <p:cNvPr id="76" name="直接连接符 75"/>
          <p:cNvCxnSpPr/>
          <p:nvPr/>
        </p:nvCxnSpPr>
        <p:spPr>
          <a:xfrm>
            <a:off x="1775520" y="2902947"/>
            <a:ext cx="785818" cy="158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128"/>
          <p:cNvSpPr txBox="1"/>
          <p:nvPr/>
        </p:nvSpPr>
        <p:spPr>
          <a:xfrm>
            <a:off x="909640" y="3190548"/>
            <a:ext cx="792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ea typeface="思源黑体 CN Medium" panose="020B0600000000000000"/>
              </a:rPr>
              <a:t>37</a:t>
            </a:r>
            <a:r>
              <a:rPr lang="zh-CN" altLang="en-US" sz="1200" dirty="0">
                <a:ea typeface="思源黑体 CN Medium" panose="020B0600000000000000"/>
              </a:rPr>
              <a:t>半球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5344739" y="1737026"/>
            <a:ext cx="984304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4" descr="D:\Users\Administrator\Documents\KeyShot 7\Renderings\untitled.508.jpg"/>
          <p:cNvPicPr>
            <a:picLocks noChangeAspect="1" noChangeArrowheads="1"/>
          </p:cNvPicPr>
          <p:nvPr/>
        </p:nvPicPr>
        <p:blipFill rotWithShape="1">
          <a:blip r:embed="rId4" cstate="print">
            <a:lum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6" t="17220" r="19836" b="17363"/>
          <a:stretch>
            <a:fillRect/>
          </a:stretch>
        </p:blipFill>
        <p:spPr bwMode="auto">
          <a:xfrm>
            <a:off x="6512354" y="1423661"/>
            <a:ext cx="951962" cy="7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8" name="直接连接符 97"/>
          <p:cNvCxnSpPr/>
          <p:nvPr/>
        </p:nvCxnSpPr>
        <p:spPr>
          <a:xfrm>
            <a:off x="2596963" y="821020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189251" y="657968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自带安装盘，吸顶安装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596963" y="51395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室内吸顶</a:t>
            </a:r>
          </a:p>
        </p:txBody>
      </p:sp>
      <p:cxnSp>
        <p:nvCxnSpPr>
          <p:cNvPr id="40" name="直接连接符 39"/>
          <p:cNvCxnSpPr/>
          <p:nvPr/>
        </p:nvCxnSpPr>
        <p:spPr>
          <a:xfrm>
            <a:off x="7746768" y="1746935"/>
            <a:ext cx="109481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61031" y="1428788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Box 68"/>
          <p:cNvSpPr txBox="1"/>
          <p:nvPr/>
        </p:nvSpPr>
        <p:spPr>
          <a:xfrm>
            <a:off x="8792667" y="1908813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3" name="TextBox 69"/>
          <p:cNvSpPr txBox="1"/>
          <p:nvPr/>
        </p:nvSpPr>
        <p:spPr>
          <a:xfrm>
            <a:off x="7583452" y="1451600"/>
            <a:ext cx="154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4" t="14589" r="24135" b="19005"/>
          <a:stretch/>
        </p:blipFill>
        <p:spPr>
          <a:xfrm>
            <a:off x="4310293" y="457957"/>
            <a:ext cx="896318" cy="788141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4" t="14589" r="24135" b="19005"/>
          <a:stretch/>
        </p:blipFill>
        <p:spPr>
          <a:xfrm>
            <a:off x="879202" y="2349605"/>
            <a:ext cx="896318" cy="788141"/>
          </a:xfrm>
          <a:prstGeom prst="rect">
            <a:avLst/>
          </a:prstGeom>
        </p:spPr>
      </p:pic>
      <p:pic>
        <p:nvPicPr>
          <p:cNvPr id="44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7" cstate="print"/>
          <a:srcRect l="39718" t="11647" r="39229" b="31504"/>
          <a:stretch>
            <a:fillRect/>
          </a:stretch>
        </p:blipFill>
        <p:spPr bwMode="auto">
          <a:xfrm>
            <a:off x="4271229" y="4537871"/>
            <a:ext cx="414338" cy="819350"/>
          </a:xfrm>
          <a:prstGeom prst="rect">
            <a:avLst/>
          </a:prstGeom>
          <a:noFill/>
        </p:spPr>
      </p:pic>
      <p:cxnSp>
        <p:nvCxnSpPr>
          <p:cNvPr id="45" name="直接连接符 44"/>
          <p:cNvCxnSpPr/>
          <p:nvPr/>
        </p:nvCxnSpPr>
        <p:spPr>
          <a:xfrm>
            <a:off x="5324007" y="4298861"/>
            <a:ext cx="614215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5330106" y="560506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5324007" y="4298861"/>
            <a:ext cx="5305" cy="13069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4818924" y="5012540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 79"/>
          <p:cNvSpPr/>
          <p:nvPr/>
        </p:nvSpPr>
        <p:spPr>
          <a:xfrm>
            <a:off x="3931584" y="5330188"/>
            <a:ext cx="1072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802056" y="4719098"/>
            <a:ext cx="11512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5903698" y="5962667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84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1608" y="3710986"/>
            <a:ext cx="134764" cy="1008112"/>
          </a:xfrm>
          <a:prstGeom prst="rect">
            <a:avLst/>
          </a:prstGeom>
          <a:noFill/>
        </p:spPr>
      </p:pic>
      <p:sp>
        <p:nvSpPr>
          <p:cNvPr id="85" name="右大括号 84"/>
          <p:cNvSpPr/>
          <p:nvPr/>
        </p:nvSpPr>
        <p:spPr>
          <a:xfrm>
            <a:off x="6504654" y="3707514"/>
            <a:ext cx="144016" cy="100811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TextBox 104"/>
          <p:cNvSpPr txBox="1"/>
          <p:nvPr/>
        </p:nvSpPr>
        <p:spPr>
          <a:xfrm>
            <a:off x="6576662" y="4078587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500mm</a:t>
            </a:r>
          </a:p>
        </p:txBody>
      </p:sp>
      <p:pic>
        <p:nvPicPr>
          <p:cNvPr id="87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91371" y="5398801"/>
            <a:ext cx="144016" cy="543754"/>
          </a:xfrm>
          <a:prstGeom prst="rect">
            <a:avLst/>
          </a:prstGeom>
          <a:noFill/>
        </p:spPr>
      </p:pic>
      <p:sp>
        <p:nvSpPr>
          <p:cNvPr id="88" name="右大括号 87"/>
          <p:cNvSpPr/>
          <p:nvPr/>
        </p:nvSpPr>
        <p:spPr>
          <a:xfrm>
            <a:off x="6557002" y="5364282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TextBox 72"/>
          <p:cNvSpPr txBox="1"/>
          <p:nvPr/>
        </p:nvSpPr>
        <p:spPr>
          <a:xfrm>
            <a:off x="6629010" y="5519331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</a:p>
        </p:txBody>
      </p:sp>
      <p:sp>
        <p:nvSpPr>
          <p:cNvPr id="90" name="TextBox 46"/>
          <p:cNvSpPr txBox="1"/>
          <p:nvPr/>
        </p:nvSpPr>
        <p:spPr>
          <a:xfrm>
            <a:off x="4615690" y="4681878"/>
            <a:ext cx="840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延长杆</a:t>
            </a:r>
            <a:endParaRPr lang="zh-CN" altLang="en-US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7643898" y="4879117"/>
            <a:ext cx="984304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2569291" y="2923676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74"/>
          <p:cNvSpPr txBox="1"/>
          <p:nvPr/>
        </p:nvSpPr>
        <p:spPr>
          <a:xfrm>
            <a:off x="2626821" y="2511337"/>
            <a:ext cx="1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</a:t>
            </a:r>
            <a:r>
              <a:rPr lang="zh-CN" altLang="en-US" sz="1200" dirty="0" smtClean="0">
                <a:ea typeface="思源黑体 CN Medium" panose="020B0600000000000000"/>
              </a:rPr>
              <a:t>吊装</a:t>
            </a:r>
            <a:r>
              <a:rPr lang="en-US" altLang="zh-CN" sz="1200" dirty="0" smtClean="0">
                <a:ea typeface="思源黑体 CN Medium" panose="020B0600000000000000"/>
              </a:rPr>
              <a:t>1</a:t>
            </a:r>
            <a:endParaRPr lang="zh-CN" altLang="en-US" sz="1200" dirty="0">
              <a:ea typeface="思源黑体 CN Medium" panose="020B0600000000000000"/>
            </a:endParaRPr>
          </a:p>
        </p:txBody>
      </p:sp>
      <p:sp>
        <p:nvSpPr>
          <p:cNvPr id="54" name="加号 53"/>
          <p:cNvSpPr/>
          <p:nvPr/>
        </p:nvSpPr>
        <p:spPr>
          <a:xfrm>
            <a:off x="5432841" y="2843718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5" name="直接连接符 54"/>
          <p:cNvCxnSpPr/>
          <p:nvPr/>
        </p:nvCxnSpPr>
        <p:spPr>
          <a:xfrm>
            <a:off x="7306140" y="2666908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7306140" y="3397168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rot="5400000">
            <a:off x="6941011" y="3032039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6759333" y="3043913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组合 58"/>
          <p:cNvGrpSpPr/>
          <p:nvPr/>
        </p:nvGrpSpPr>
        <p:grpSpPr>
          <a:xfrm>
            <a:off x="7592221" y="2655482"/>
            <a:ext cx="1666556" cy="1151466"/>
            <a:chOff x="7643948" y="2915153"/>
            <a:chExt cx="1666556" cy="1151466"/>
          </a:xfrm>
        </p:grpSpPr>
        <p:pic>
          <p:nvPicPr>
            <p:cNvPr id="60" name="Picture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314704" y="2957254"/>
              <a:ext cx="144016" cy="543754"/>
            </a:xfrm>
            <a:prstGeom prst="rect">
              <a:avLst/>
            </a:prstGeom>
            <a:noFill/>
          </p:spPr>
        </p:pic>
        <p:sp>
          <p:nvSpPr>
            <p:cNvPr id="61" name="右大括号 60"/>
            <p:cNvSpPr/>
            <p:nvPr/>
          </p:nvSpPr>
          <p:spPr>
            <a:xfrm>
              <a:off x="8571326" y="2915153"/>
              <a:ext cx="144016" cy="576064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72"/>
            <p:cNvSpPr txBox="1"/>
            <p:nvPr/>
          </p:nvSpPr>
          <p:spPr>
            <a:xfrm>
              <a:off x="8643334" y="3070202"/>
              <a:ext cx="6671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200mm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643948" y="3543399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2115C035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TR-SE45-IN</a:t>
              </a:r>
              <a:endPara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901530" y="2511337"/>
            <a:ext cx="1675282" cy="1531332"/>
            <a:chOff x="6444208" y="2564904"/>
            <a:chExt cx="1675282" cy="1531332"/>
          </a:xfrm>
        </p:grpSpPr>
        <p:pic>
          <p:nvPicPr>
            <p:cNvPr id="65" name="Picture 2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01532" y="2564904"/>
              <a:ext cx="134764" cy="1008112"/>
            </a:xfrm>
            <a:prstGeom prst="rect">
              <a:avLst/>
            </a:prstGeom>
            <a:noFill/>
          </p:spPr>
        </p:pic>
        <p:sp>
          <p:nvSpPr>
            <p:cNvPr id="66" name="TextBox 65"/>
            <p:cNvSpPr txBox="1"/>
            <p:nvPr/>
          </p:nvSpPr>
          <p:spPr>
            <a:xfrm>
              <a:off x="6444208" y="3573016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2115C036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TR-SE45-A-IN</a:t>
              </a:r>
              <a:endPara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67" name="右大括号 66"/>
            <p:cNvSpPr/>
            <p:nvPr/>
          </p:nvSpPr>
          <p:spPr>
            <a:xfrm>
              <a:off x="7380312" y="2564904"/>
              <a:ext cx="144016" cy="1008112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452320" y="2935977"/>
              <a:ext cx="6671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500mm</a:t>
              </a:r>
            </a:p>
          </p:txBody>
        </p:sp>
      </p:grp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0" cstate="print">
            <a:lum contrast="-18000"/>
          </a:blip>
          <a:srcRect/>
          <a:stretch>
            <a:fillRect/>
          </a:stretch>
        </p:blipFill>
        <p:spPr bwMode="auto">
          <a:xfrm flipV="1">
            <a:off x="5943977" y="2605447"/>
            <a:ext cx="648072" cy="420571"/>
          </a:xfrm>
          <a:prstGeom prst="rect">
            <a:avLst/>
          </a:prstGeom>
          <a:noFill/>
        </p:spPr>
      </p:pic>
      <p:sp>
        <p:nvSpPr>
          <p:cNvPr id="79" name="TextBox 55"/>
          <p:cNvSpPr txBox="1"/>
          <p:nvPr/>
        </p:nvSpPr>
        <p:spPr>
          <a:xfrm>
            <a:off x="5506773" y="305974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2115C033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TR-UF45-A-IN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8" t="3740" r="32145" b="5691"/>
          <a:stretch/>
        </p:blipFill>
        <p:spPr>
          <a:xfrm>
            <a:off x="11105463" y="2174766"/>
            <a:ext cx="674960" cy="1497820"/>
          </a:xfrm>
          <a:prstGeom prst="rect">
            <a:avLst/>
          </a:prstGeom>
        </p:spPr>
      </p:pic>
      <p:sp>
        <p:nvSpPr>
          <p:cNvPr id="93" name="TextBox 84"/>
          <p:cNvSpPr txBox="1"/>
          <p:nvPr/>
        </p:nvSpPr>
        <p:spPr>
          <a:xfrm>
            <a:off x="4140695" y="297374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2115C04G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TR-UF45-E-IN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4" name="图片 9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58" y="2697583"/>
            <a:ext cx="652218" cy="329157"/>
          </a:xfrm>
          <a:prstGeom prst="rect">
            <a:avLst/>
          </a:prstGeom>
        </p:spPr>
      </p:pic>
      <p:pic>
        <p:nvPicPr>
          <p:cNvPr id="9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03028" y="4211570"/>
            <a:ext cx="716006" cy="149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610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热成像海螺半球</a:t>
            </a:r>
            <a:endParaRPr lang="zh-CN" altLang="en-US" dirty="0">
              <a:solidFill>
                <a:srgbClr val="2E8DC2"/>
              </a:solidFill>
              <a:latin typeface="+mn-lt"/>
              <a:ea typeface="思源黑体 CN Medium" panose="020B0600000000000000" pitchFamily="34" charset="-122"/>
              <a:cs typeface="Calibri" panose="020F0502020204030204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251784" y="2587932"/>
            <a:ext cx="14596" cy="222166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3278660" y="5579252"/>
            <a:ext cx="0" cy="387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251783" y="374731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740513" y="4884512"/>
            <a:ext cx="134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2115C08L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TR-WM03-B-IN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2729" y="3427579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装（带藏线盒）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474296" y="3738616"/>
            <a:ext cx="785818" cy="158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3248417" y="2609112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319855" y="2251922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吸顶安装</a:t>
            </a:r>
          </a:p>
        </p:txBody>
      </p:sp>
      <p:cxnSp>
        <p:nvCxnSpPr>
          <p:cNvPr id="51" name="直接连接符 50"/>
          <p:cNvCxnSpPr/>
          <p:nvPr/>
        </p:nvCxnSpPr>
        <p:spPr>
          <a:xfrm>
            <a:off x="3250456" y="4790006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10"/>
          <p:cNvSpPr txBox="1"/>
          <p:nvPr/>
        </p:nvSpPr>
        <p:spPr>
          <a:xfrm>
            <a:off x="3249060" y="4406154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室内壁</a:t>
            </a:r>
            <a:r>
              <a:rPr lang="zh-CN" altLang="en-US" sz="1200" dirty="0" smtClean="0">
                <a:ea typeface="思源黑体 CN Medium" panose="020B0600000000000000"/>
              </a:rPr>
              <a:t>装（无藏线盒）</a:t>
            </a:r>
            <a:endParaRPr lang="zh-CN" altLang="en-US" sz="1200" dirty="0">
              <a:ea typeface="思源黑体 CN Medium" panose="020B0600000000000000"/>
            </a:endParaRPr>
          </a:p>
        </p:txBody>
      </p:sp>
      <p:sp>
        <p:nvSpPr>
          <p:cNvPr id="54" name="TextBox 8"/>
          <p:cNvSpPr txBox="1"/>
          <p:nvPr/>
        </p:nvSpPr>
        <p:spPr>
          <a:xfrm>
            <a:off x="4597850" y="3744856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2115C0AU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TR-JB07/WM03-F-IN</a:t>
            </a:r>
          </a:p>
        </p:txBody>
      </p:sp>
      <p:cxnSp>
        <p:nvCxnSpPr>
          <p:cNvPr id="55" name="直接连接符 54"/>
          <p:cNvCxnSpPr/>
          <p:nvPr/>
        </p:nvCxnSpPr>
        <p:spPr>
          <a:xfrm flipV="1">
            <a:off x="6085051" y="3547597"/>
            <a:ext cx="824918" cy="943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6903619" y="3533946"/>
            <a:ext cx="0" cy="12726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6085051" y="4781014"/>
            <a:ext cx="824918" cy="7194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0" t="13555" r="27910" b="16892"/>
          <a:stretch/>
        </p:blipFill>
        <p:spPr>
          <a:xfrm>
            <a:off x="1125657" y="3213906"/>
            <a:ext cx="1116869" cy="1043114"/>
          </a:xfrm>
          <a:prstGeom prst="rect">
            <a:avLst/>
          </a:prstGeom>
        </p:spPr>
      </p:pic>
      <p:pic>
        <p:nvPicPr>
          <p:cNvPr id="59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67429" y="2200487"/>
            <a:ext cx="884326" cy="562940"/>
          </a:xfrm>
          <a:prstGeom prst="rect">
            <a:avLst/>
          </a:prstGeom>
          <a:noFill/>
        </p:spPr>
      </p:pic>
      <p:pic>
        <p:nvPicPr>
          <p:cNvPr id="62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5" cstate="print"/>
          <a:srcRect l="29766" t="25230" r="8718" b="13498"/>
          <a:stretch>
            <a:fillRect/>
          </a:stretch>
        </p:blipFill>
        <p:spPr>
          <a:xfrm>
            <a:off x="5228243" y="4335211"/>
            <a:ext cx="770026" cy="542820"/>
          </a:xfrm>
          <a:prstGeom prst="rect">
            <a:avLst/>
          </a:prstGeom>
          <a:noFill/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80" y="3237013"/>
            <a:ext cx="669383" cy="562780"/>
          </a:xfrm>
          <a:prstGeom prst="rect">
            <a:avLst/>
          </a:prstGeom>
        </p:spPr>
      </p:pic>
      <p:sp>
        <p:nvSpPr>
          <p:cNvPr id="71" name="TextBox 8"/>
          <p:cNvSpPr txBox="1"/>
          <p:nvPr/>
        </p:nvSpPr>
        <p:spPr>
          <a:xfrm>
            <a:off x="4666796" y="2738854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2115C0AN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</a:p>
        </p:txBody>
      </p:sp>
      <p:cxnSp>
        <p:nvCxnSpPr>
          <p:cNvPr id="72" name="直接连接符 71"/>
          <p:cNvCxnSpPr/>
          <p:nvPr/>
        </p:nvCxnSpPr>
        <p:spPr>
          <a:xfrm>
            <a:off x="6085370" y="2422047"/>
            <a:ext cx="124467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组合 84"/>
          <p:cNvGrpSpPr/>
          <p:nvPr/>
        </p:nvGrpSpPr>
        <p:grpSpPr>
          <a:xfrm>
            <a:off x="6096000" y="2642219"/>
            <a:ext cx="1299605" cy="717550"/>
            <a:chOff x="7353988" y="4310380"/>
            <a:chExt cx="1299605" cy="717550"/>
          </a:xfrm>
        </p:grpSpPr>
        <p:cxnSp>
          <p:nvCxnSpPr>
            <p:cNvPr id="86" name="直接连接符 85"/>
            <p:cNvCxnSpPr/>
            <p:nvPr/>
          </p:nvCxnSpPr>
          <p:spPr>
            <a:xfrm flipV="1">
              <a:off x="7353988" y="5013229"/>
              <a:ext cx="824918" cy="9431"/>
            </a:xfrm>
            <a:prstGeom prst="line">
              <a:avLst/>
            </a:prstGeom>
            <a:ln w="28575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 flipH="1">
              <a:off x="8169275" y="4310380"/>
              <a:ext cx="3810" cy="71755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8171625" y="4310389"/>
              <a:ext cx="481968" cy="0"/>
            </a:xfrm>
            <a:prstGeom prst="line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3" name="图片 92" descr="1343455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81377" y="2115817"/>
            <a:ext cx="415128" cy="526411"/>
          </a:xfrm>
          <a:prstGeom prst="rect">
            <a:avLst/>
          </a:prstGeom>
        </p:spPr>
      </p:pic>
      <p:sp>
        <p:nvSpPr>
          <p:cNvPr id="94" name="TextBox 8"/>
          <p:cNvSpPr txBox="1"/>
          <p:nvPr/>
        </p:nvSpPr>
        <p:spPr>
          <a:xfrm>
            <a:off x="7046145" y="2690686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TR-A01-IN </a:t>
            </a:r>
          </a:p>
        </p:txBody>
      </p:sp>
      <p:cxnSp>
        <p:nvCxnSpPr>
          <p:cNvPr id="95" name="直接连接符 94"/>
          <p:cNvCxnSpPr/>
          <p:nvPr/>
        </p:nvCxnSpPr>
        <p:spPr>
          <a:xfrm>
            <a:off x="8525830" y="2390421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图片 9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4382" y="1928172"/>
            <a:ext cx="1483995" cy="901700"/>
          </a:xfrm>
          <a:prstGeom prst="rect">
            <a:avLst/>
          </a:prstGeom>
        </p:spPr>
      </p:pic>
      <p:pic>
        <p:nvPicPr>
          <p:cNvPr id="99" name="图片 9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97729" y="3481329"/>
            <a:ext cx="462952" cy="63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0" name="直接连接符 99"/>
          <p:cNvCxnSpPr/>
          <p:nvPr/>
        </p:nvCxnSpPr>
        <p:spPr>
          <a:xfrm flipV="1">
            <a:off x="7052910" y="4081930"/>
            <a:ext cx="1046041" cy="684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图片 2" descr="untitled.759"/>
          <p:cNvPicPr>
            <a:picLocks noChangeAspect="1"/>
          </p:cNvPicPr>
          <p:nvPr/>
        </p:nvPicPr>
        <p:blipFill>
          <a:blip r:embed="rId10"/>
          <a:srcRect l="24036" t="26896" r="32159" b="10138"/>
          <a:stretch>
            <a:fillRect/>
          </a:stretch>
        </p:blipFill>
        <p:spPr>
          <a:xfrm>
            <a:off x="8091827" y="4931863"/>
            <a:ext cx="686435" cy="694055"/>
          </a:xfrm>
          <a:prstGeom prst="rect">
            <a:avLst/>
          </a:prstGeom>
        </p:spPr>
      </p:pic>
      <p:sp>
        <p:nvSpPr>
          <p:cNvPr id="105" name="TextBox 8"/>
          <p:cNvSpPr txBox="1"/>
          <p:nvPr/>
        </p:nvSpPr>
        <p:spPr>
          <a:xfrm>
            <a:off x="7683034" y="4175252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TR-UP06-IN </a:t>
            </a:r>
          </a:p>
        </p:txBody>
      </p:sp>
      <p:sp>
        <p:nvSpPr>
          <p:cNvPr id="106" name="TextBox 8"/>
          <p:cNvSpPr txBox="1"/>
          <p:nvPr/>
        </p:nvSpPr>
        <p:spPr>
          <a:xfrm>
            <a:off x="7592248" y="5694970"/>
            <a:ext cx="1685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2115C0J6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TR-UC08-C </a:t>
            </a:r>
          </a:p>
        </p:txBody>
      </p:sp>
      <p:sp>
        <p:nvSpPr>
          <p:cNvPr id="107" name="TextBox 69"/>
          <p:cNvSpPr txBox="1"/>
          <p:nvPr/>
        </p:nvSpPr>
        <p:spPr>
          <a:xfrm>
            <a:off x="6968133" y="3738318"/>
            <a:ext cx="154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cxnSp>
        <p:nvCxnSpPr>
          <p:cNvPr id="32" name="肘形连接符 31"/>
          <p:cNvCxnSpPr/>
          <p:nvPr/>
        </p:nvCxnSpPr>
        <p:spPr>
          <a:xfrm>
            <a:off x="7046145" y="4539729"/>
            <a:ext cx="862231" cy="653570"/>
          </a:xfrm>
          <a:prstGeom prst="bent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>
            <a:off x="8967726" y="4081930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图片 10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0636" y="3172526"/>
            <a:ext cx="1347470" cy="1162685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0153" y="5071560"/>
            <a:ext cx="1448435" cy="868045"/>
          </a:xfrm>
          <a:prstGeom prst="rect">
            <a:avLst/>
          </a:prstGeom>
        </p:spPr>
      </p:pic>
      <p:cxnSp>
        <p:nvCxnSpPr>
          <p:cNvPr id="112" name="直接连接符 111"/>
          <p:cNvCxnSpPr/>
          <p:nvPr/>
        </p:nvCxnSpPr>
        <p:spPr>
          <a:xfrm>
            <a:off x="8986210" y="5407732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6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MINI PTZ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半球</a:t>
            </a: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  <a:lum contrast="-12000"/>
          </a:blip>
          <a:stretch>
            <a:fillRect/>
          </a:stretch>
        </p:blipFill>
        <p:spPr>
          <a:xfrm>
            <a:off x="1631504" y="3077803"/>
            <a:ext cx="774975" cy="900000"/>
          </a:xfrm>
          <a:prstGeom prst="rect">
            <a:avLst/>
          </a:prstGeom>
        </p:spPr>
      </p:pic>
      <p:cxnSp>
        <p:nvCxnSpPr>
          <p:cNvPr id="70" name="直接连接符 69"/>
          <p:cNvCxnSpPr/>
          <p:nvPr/>
        </p:nvCxnSpPr>
        <p:spPr>
          <a:xfrm rot="5400000">
            <a:off x="1272481" y="3493106"/>
            <a:ext cx="3853356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7460921" y="3309501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>
            <a:off x="7460921" y="4039761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rot="5400000">
            <a:off x="7095792" y="3674632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6949739" y="3674631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133141" y="3064077"/>
            <a:ext cx="126086" cy="540000"/>
          </a:xfrm>
          <a:prstGeom prst="rect">
            <a:avLst/>
          </a:prstGeom>
          <a:noFill/>
        </p:spPr>
      </p:pic>
      <p:pic>
        <p:nvPicPr>
          <p:cNvPr id="93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133148" y="3676515"/>
            <a:ext cx="119503" cy="720000"/>
          </a:xfrm>
          <a:prstGeom prst="rect">
            <a:avLst/>
          </a:prstGeom>
          <a:noFill/>
        </p:spPr>
      </p:pic>
      <p:sp>
        <p:nvSpPr>
          <p:cNvPr id="94" name="TextBox 88"/>
          <p:cNvSpPr txBox="1"/>
          <p:nvPr/>
        </p:nvSpPr>
        <p:spPr>
          <a:xfrm>
            <a:off x="3216637" y="3345216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室内吊装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368765" y="3909009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2115C09J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TR-UF45-I-IN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7" name="图片 96" descr="TR"/>
          <p:cNvPicPr>
            <a:picLocks noChangeAspect="1"/>
          </p:cNvPicPr>
          <p:nvPr/>
        </p:nvPicPr>
        <p:blipFill>
          <a:blip r:embed="rId6" cstate="print">
            <a:lum contrast="-12000"/>
          </a:blip>
          <a:stretch>
            <a:fillRect/>
          </a:stretch>
        </p:blipFill>
        <p:spPr>
          <a:xfrm>
            <a:off x="4728805" y="3345373"/>
            <a:ext cx="706528" cy="438784"/>
          </a:xfrm>
          <a:prstGeom prst="rect">
            <a:avLst/>
          </a:prstGeom>
        </p:spPr>
      </p:pic>
      <p:cxnSp>
        <p:nvCxnSpPr>
          <p:cNvPr id="98" name="直接连接符 97"/>
          <p:cNvCxnSpPr/>
          <p:nvPr/>
        </p:nvCxnSpPr>
        <p:spPr>
          <a:xfrm>
            <a:off x="3166919" y="3660657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矩形 99"/>
          <p:cNvSpPr/>
          <p:nvPr/>
        </p:nvSpPr>
        <p:spPr>
          <a:xfrm>
            <a:off x="8294917" y="3188929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2115C035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</p:txBody>
      </p:sp>
      <p:sp>
        <p:nvSpPr>
          <p:cNvPr id="101" name="矩形 100"/>
          <p:cNvSpPr/>
          <p:nvPr/>
        </p:nvSpPr>
        <p:spPr>
          <a:xfrm>
            <a:off x="8266398" y="3909009"/>
            <a:ext cx="1151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2115C036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</p:txBody>
      </p:sp>
      <p:cxnSp>
        <p:nvCxnSpPr>
          <p:cNvPr id="122" name="直接连接符 121"/>
          <p:cNvCxnSpPr/>
          <p:nvPr/>
        </p:nvCxnSpPr>
        <p:spPr>
          <a:xfrm>
            <a:off x="2639616" y="3558140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>
            <a:off x="9487226" y="3676506"/>
            <a:ext cx="504190" cy="63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>
            <a:off x="3198364" y="1539172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287688" y="1257858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室内吸顶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5591944" y="1376120"/>
            <a:ext cx="2023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自带安装盘，吸顶安装</a:t>
            </a:r>
          </a:p>
        </p:txBody>
      </p:sp>
      <p:pic>
        <p:nvPicPr>
          <p:cNvPr id="139" name="图片 13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6647" y="1074563"/>
            <a:ext cx="848440" cy="985318"/>
          </a:xfrm>
          <a:prstGeom prst="rect">
            <a:avLst/>
          </a:prstGeom>
        </p:spPr>
      </p:pic>
      <p:cxnSp>
        <p:nvCxnSpPr>
          <p:cNvPr id="140" name="直接连接符 139"/>
          <p:cNvCxnSpPr/>
          <p:nvPr/>
        </p:nvCxnSpPr>
        <p:spPr>
          <a:xfrm>
            <a:off x="3215680" y="5419782"/>
            <a:ext cx="15609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8" cstate="print"/>
          <a:srcRect l="29766" t="25230" r="8718" b="13498"/>
          <a:stretch>
            <a:fillRect/>
          </a:stretch>
        </p:blipFill>
        <p:spPr bwMode="auto">
          <a:xfrm>
            <a:off x="5113660" y="5195375"/>
            <a:ext cx="622300" cy="381635"/>
          </a:xfrm>
          <a:prstGeom prst="rect">
            <a:avLst/>
          </a:prstGeom>
          <a:noFill/>
        </p:spPr>
      </p:pic>
      <p:sp>
        <p:nvSpPr>
          <p:cNvPr id="142" name="TextBox 141"/>
          <p:cNvSpPr txBox="1"/>
          <p:nvPr/>
        </p:nvSpPr>
        <p:spPr>
          <a:xfrm>
            <a:off x="4584789" y="5637293"/>
            <a:ext cx="1511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2115C08L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TR-WM03-B-IN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392415" y="5166405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室内壁装</a:t>
            </a:r>
          </a:p>
        </p:txBody>
      </p:sp>
      <p:pic>
        <p:nvPicPr>
          <p:cNvPr id="144" name="图片 14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68316" y="5184435"/>
            <a:ext cx="543100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5" name="直接连接符 144"/>
          <p:cNvCxnSpPr/>
          <p:nvPr/>
        </p:nvCxnSpPr>
        <p:spPr>
          <a:xfrm>
            <a:off x="7615684" y="5512588"/>
            <a:ext cx="111612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34"/>
          <p:cNvSpPr txBox="1"/>
          <p:nvPr/>
        </p:nvSpPr>
        <p:spPr>
          <a:xfrm>
            <a:off x="7615684" y="5132688"/>
            <a:ext cx="1116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可选抱杆安装</a:t>
            </a:r>
          </a:p>
        </p:txBody>
      </p:sp>
      <p:cxnSp>
        <p:nvCxnSpPr>
          <p:cNvPr id="152" name="直接连接符 151"/>
          <p:cNvCxnSpPr/>
          <p:nvPr/>
        </p:nvCxnSpPr>
        <p:spPr>
          <a:xfrm>
            <a:off x="5935943" y="5409687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91"/>
          <p:cNvSpPr txBox="1"/>
          <p:nvPr/>
        </p:nvSpPr>
        <p:spPr>
          <a:xfrm>
            <a:off x="8676802" y="5691239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2115C02R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10" cstate="print">
            <a:lum contrast="-12000"/>
          </a:blip>
          <a:srcRect/>
          <a:stretch>
            <a:fillRect/>
          </a:stretch>
        </p:blipFill>
        <p:spPr bwMode="auto">
          <a:xfrm flipV="1">
            <a:off x="6096000" y="3310297"/>
            <a:ext cx="648072" cy="420571"/>
          </a:xfrm>
          <a:prstGeom prst="rect">
            <a:avLst/>
          </a:prstGeom>
          <a:noFill/>
        </p:spPr>
      </p:pic>
      <p:sp>
        <p:nvSpPr>
          <p:cNvPr id="52" name="加号 51"/>
          <p:cNvSpPr/>
          <p:nvPr/>
        </p:nvSpPr>
        <p:spPr>
          <a:xfrm>
            <a:off x="5592901" y="3514844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TextBox 55"/>
          <p:cNvSpPr txBox="1"/>
          <p:nvPr/>
        </p:nvSpPr>
        <p:spPr>
          <a:xfrm>
            <a:off x="5700335" y="391026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TR-UF45-A-IN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6" t="5528" r="42729" b="12845"/>
          <a:stretch/>
        </p:blipFill>
        <p:spPr>
          <a:xfrm flipH="1">
            <a:off x="10234544" y="2754350"/>
            <a:ext cx="645438" cy="17234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3" t="1521" r="9948" b="8914"/>
          <a:stretch/>
        </p:blipFill>
        <p:spPr>
          <a:xfrm>
            <a:off x="6603814" y="4995583"/>
            <a:ext cx="977615" cy="89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1" y="78381"/>
            <a:ext cx="8636294" cy="742913"/>
          </a:xfrm>
          <a:noFill/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全景特写网络</a:t>
            </a:r>
            <a:r>
              <a:rPr lang="zh-CN" altLang="en-US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摄像机、</a:t>
            </a:r>
            <a:r>
              <a:rPr lang="en-US" altLang="zh-CN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IPC63</a:t>
            </a:r>
            <a:r>
              <a:rPr lang="zh-CN" altLang="en-US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系列分销</a:t>
            </a:r>
            <a:r>
              <a:rPr lang="en-US" altLang="zh-CN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3.5</a:t>
            </a:r>
            <a:r>
              <a:rPr lang="zh-CN" altLang="en-US" dirty="0" smtClean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寸球</a:t>
            </a:r>
            <a:endParaRPr lang="zh-CN" altLang="en-US" dirty="0">
              <a:solidFill>
                <a:srgbClr val="2E8DC2"/>
              </a:solidFill>
              <a:latin typeface="+mn-lt"/>
              <a:ea typeface="思源黑体 CN Medium" panose="020B0600000000000000" pitchFamily="34" charset="-122"/>
              <a:cs typeface="Calibri" panose="020F050202020403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3669427" y="176883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3669427" y="1760754"/>
            <a:ext cx="16530" cy="319091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3173636" y="3241015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20"/>
          <p:cNvSpPr txBox="1"/>
          <p:nvPr/>
        </p:nvSpPr>
        <p:spPr>
          <a:xfrm>
            <a:off x="3584074" y="147013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59" name="直接连接符 58"/>
          <p:cNvCxnSpPr/>
          <p:nvPr/>
        </p:nvCxnSpPr>
        <p:spPr>
          <a:xfrm>
            <a:off x="3685957" y="495166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20"/>
          <p:cNvSpPr txBox="1"/>
          <p:nvPr/>
        </p:nvSpPr>
        <p:spPr>
          <a:xfrm>
            <a:off x="3614519" y="466591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6" name="TextBox 20"/>
          <p:cNvSpPr txBox="1"/>
          <p:nvPr/>
        </p:nvSpPr>
        <p:spPr>
          <a:xfrm>
            <a:off x="423234" y="3458845"/>
            <a:ext cx="3140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IPC9312I-FW-AUKCF28-2F60-DT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IPC6313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系列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126" r="27562"/>
          <a:stretch/>
        </p:blipFill>
        <p:spPr>
          <a:xfrm>
            <a:off x="5088061" y="1185293"/>
            <a:ext cx="1022807" cy="13914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2" t="259" r="29715"/>
          <a:stretch/>
        </p:blipFill>
        <p:spPr>
          <a:xfrm>
            <a:off x="1092594" y="1634722"/>
            <a:ext cx="1106647" cy="179954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2" t="259" r="29715"/>
          <a:stretch/>
        </p:blipFill>
        <p:spPr>
          <a:xfrm>
            <a:off x="5086682" y="4120059"/>
            <a:ext cx="1022807" cy="1663213"/>
          </a:xfrm>
          <a:prstGeom prst="rect">
            <a:avLst/>
          </a:prstGeom>
        </p:spPr>
      </p:pic>
      <p:sp>
        <p:nvSpPr>
          <p:cNvPr id="11" name="圆角矩形标注 10"/>
          <p:cNvSpPr/>
          <p:nvPr/>
        </p:nvSpPr>
        <p:spPr>
          <a:xfrm>
            <a:off x="7638586" y="1747135"/>
            <a:ext cx="3568389" cy="1493879"/>
          </a:xfrm>
          <a:prstGeom prst="wedgeRoundRectCallout">
            <a:avLst>
              <a:gd name="adj1" fmla="val -63673"/>
              <a:gd name="adj2" fmla="val 941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898540" y="2104346"/>
            <a:ext cx="321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ea typeface="思源黑体 CN Medium" panose="020B0600000000000000"/>
              </a:rPr>
              <a:t>产品</a:t>
            </a:r>
            <a:r>
              <a:rPr lang="zh-CN" altLang="en-US" sz="1600" dirty="0">
                <a:solidFill>
                  <a:schemeClr val="bg1"/>
                </a:solidFill>
                <a:ea typeface="思源黑体 CN Medium" panose="020B0600000000000000"/>
              </a:rPr>
              <a:t>自带支架，可通过改变支架形态，实现壁装</a:t>
            </a:r>
            <a:r>
              <a:rPr lang="en-US" altLang="zh-CN" sz="1600" dirty="0">
                <a:solidFill>
                  <a:schemeClr val="bg1"/>
                </a:solidFill>
                <a:ea typeface="思源黑体 CN Medium" panose="020B0600000000000000"/>
              </a:rPr>
              <a:t>/</a:t>
            </a:r>
            <a:r>
              <a:rPr lang="zh-CN" altLang="en-US" sz="1600" dirty="0">
                <a:solidFill>
                  <a:schemeClr val="bg1"/>
                </a:solidFill>
                <a:ea typeface="思源黑体 CN Medium" panose="020B0600000000000000"/>
              </a:rPr>
              <a:t>吊装</a:t>
            </a:r>
          </a:p>
        </p:txBody>
      </p:sp>
      <p:pic>
        <p:nvPicPr>
          <p:cNvPr id="1026" name="Picture 2" descr="产品图片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7" t="10760" r="29372" b="10464"/>
          <a:stretch/>
        </p:blipFill>
        <p:spPr bwMode="auto">
          <a:xfrm>
            <a:off x="2071515" y="1880995"/>
            <a:ext cx="802139" cy="155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20"/>
          <p:cNvSpPr txBox="1"/>
          <p:nvPr/>
        </p:nvSpPr>
        <p:spPr>
          <a:xfrm>
            <a:off x="7730026" y="6171565"/>
            <a:ext cx="4111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 smtClean="0">
                <a:solidFill>
                  <a:srgbClr val="0000FF"/>
                </a:solidFill>
              </a:rPr>
              <a:t>备注：</a:t>
            </a:r>
            <a:r>
              <a:rPr lang="en-US" altLang="zh-CN" dirty="0" smtClean="0">
                <a:solidFill>
                  <a:srgbClr val="0000FF"/>
                </a:solidFill>
              </a:rPr>
              <a:t>IPC6313LFW-PF40-DT</a:t>
            </a:r>
            <a:r>
              <a:rPr lang="zh-CN" altLang="en-US" dirty="0" smtClean="0">
                <a:solidFill>
                  <a:srgbClr val="0000FF"/>
                </a:solidFill>
              </a:rPr>
              <a:t>仅支持壁装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77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8" t="590" r="32490" b="-685"/>
          <a:stretch/>
        </p:blipFill>
        <p:spPr>
          <a:xfrm>
            <a:off x="1078502" y="2298720"/>
            <a:ext cx="1060705" cy="1881121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5426" y="176623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警戒小球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6934187" y="4782025"/>
            <a:ext cx="884218" cy="1423038"/>
            <a:chOff x="5915072" y="1872701"/>
            <a:chExt cx="2392909" cy="3696471"/>
          </a:xfrm>
        </p:grpSpPr>
        <p:pic>
          <p:nvPicPr>
            <p:cNvPr id="5" name="图片 4" descr="20210408-2H.35"/>
            <p:cNvPicPr/>
            <p:nvPr/>
          </p:nvPicPr>
          <p:blipFill>
            <a:blip r:embed="rId3"/>
            <a:srcRect l="16979" t="17884" r="35694" b="24345"/>
            <a:stretch>
              <a:fillRect/>
            </a:stretch>
          </p:blipFill>
          <p:spPr>
            <a:xfrm>
              <a:off x="6354086" y="1872701"/>
              <a:ext cx="1953895" cy="1948815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91" t="-295" r="29264"/>
            <a:stretch/>
          </p:blipFill>
          <p:spPr>
            <a:xfrm>
              <a:off x="5915072" y="1961772"/>
              <a:ext cx="2320901" cy="3607400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019745" y="6036188"/>
            <a:ext cx="1358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2115C0GW</a:t>
            </a:r>
            <a:endParaRPr lang="zh-CN" altLang="en-US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TR-CM06-D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20210408-2H.35"/>
          <p:cNvPicPr/>
          <p:nvPr/>
        </p:nvPicPr>
        <p:blipFill>
          <a:blip r:embed="rId3"/>
          <a:srcRect l="16979" t="17884" r="35694" b="24345"/>
          <a:stretch>
            <a:fillRect/>
          </a:stretch>
        </p:blipFill>
        <p:spPr>
          <a:xfrm>
            <a:off x="4161072" y="4972130"/>
            <a:ext cx="783124" cy="1039011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>
            <a:off x="5258347" y="5484791"/>
            <a:ext cx="117906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758911" y="110954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2728606" y="1109546"/>
            <a:ext cx="30305" cy="438399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224550" y="3236484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0"/>
          <p:cNvSpPr txBox="1"/>
          <p:nvPr/>
        </p:nvSpPr>
        <p:spPr>
          <a:xfrm>
            <a:off x="2673482" y="321394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728606" y="549354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0"/>
          <p:cNvSpPr txBox="1"/>
          <p:nvPr/>
        </p:nvSpPr>
        <p:spPr>
          <a:xfrm>
            <a:off x="2657168" y="5207792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627292" y="4063717"/>
            <a:ext cx="1686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2115C08A</a:t>
            </a:r>
            <a:endParaRPr lang="zh-CN" altLang="en-US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TR-UP06-B-IN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6854" y="4294481"/>
            <a:ext cx="1480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3.5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寸警戒小球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072" y="3027750"/>
            <a:ext cx="935036" cy="856019"/>
          </a:xfrm>
          <a:prstGeom prst="rect">
            <a:avLst/>
          </a:prstGeom>
        </p:spPr>
      </p:pic>
      <p:cxnSp>
        <p:nvCxnSpPr>
          <p:cNvPr id="21" name="直接连接符 20"/>
          <p:cNvCxnSpPr/>
          <p:nvPr/>
        </p:nvCxnSpPr>
        <p:spPr>
          <a:xfrm>
            <a:off x="2728606" y="360234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0"/>
          <p:cNvSpPr txBox="1"/>
          <p:nvPr/>
        </p:nvSpPr>
        <p:spPr>
          <a:xfrm>
            <a:off x="2741275" y="78978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ea typeface="思源黑体 CN Medium" panose="020B0600000000000000"/>
              </a:rPr>
              <a:t>藏线盒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4" name="TextBox 44"/>
          <p:cNvSpPr txBox="1"/>
          <p:nvPr/>
        </p:nvSpPr>
        <p:spPr>
          <a:xfrm>
            <a:off x="3516634" y="1385394"/>
            <a:ext cx="155458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latin typeface="微软雅黑" panose="020B0503020204020204" pitchFamily="34" charset="-122"/>
                <a:cs typeface="+mn-cs"/>
              </a:rPr>
              <a:t>2115C0AT</a:t>
            </a:r>
          </a:p>
          <a:p>
            <a:r>
              <a:rPr lang="en-US" altLang="zh-CN" dirty="0" smtClean="0">
                <a:latin typeface="微软雅黑" panose="020B0503020204020204" pitchFamily="34" charset="-122"/>
                <a:cs typeface="+mn-cs"/>
              </a:rPr>
              <a:t>TR-JB07-D-IN</a:t>
            </a:r>
            <a:endParaRPr lang="en-US" altLang="zh-CN" dirty="0">
              <a:latin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139" y="777393"/>
            <a:ext cx="623570" cy="63627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14706" y="3020446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2"/>
          <p:cNvSpPr txBox="1"/>
          <p:nvPr/>
        </p:nvSpPr>
        <p:spPr>
          <a:xfrm>
            <a:off x="8381406" y="3770640"/>
            <a:ext cx="1744853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2115C0B4</a:t>
            </a:r>
            <a:endParaRPr lang="zh-CN" altLang="en-US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TR-UP06-C-IN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13"/>
          <p:cNvSpPr txBox="1"/>
          <p:nvPr/>
        </p:nvSpPr>
        <p:spPr>
          <a:xfrm>
            <a:off x="7459277" y="3117320"/>
            <a:ext cx="791249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6937516" y="1233702"/>
            <a:ext cx="6322" cy="21977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 descr="13434554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20154" y="1962327"/>
            <a:ext cx="467360" cy="597747"/>
          </a:xfrm>
          <a:prstGeom prst="rect">
            <a:avLst/>
          </a:prstGeom>
        </p:spPr>
      </p:pic>
      <p:sp>
        <p:nvSpPr>
          <p:cNvPr id="31" name="TextBox 98"/>
          <p:cNvSpPr txBox="1"/>
          <p:nvPr/>
        </p:nvSpPr>
        <p:spPr>
          <a:xfrm>
            <a:off x="8587879" y="2492343"/>
            <a:ext cx="133190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2160C00D</a:t>
            </a:r>
            <a:endParaRPr lang="zh-CN" altLang="en-US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TR-A01-IN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230817" y="2010526"/>
            <a:ext cx="1297818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可选防水接头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6937516" y="2314581"/>
            <a:ext cx="178734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6937516" y="3409579"/>
            <a:ext cx="1787343" cy="242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114"/>
          <p:cNvSpPr txBox="1"/>
          <p:nvPr/>
        </p:nvSpPr>
        <p:spPr>
          <a:xfrm>
            <a:off x="6756334" y="3431486"/>
            <a:ext cx="2376459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  <a:latin typeface="+mn-lt"/>
                <a:ea typeface="思源黑体 CN Medium" panose="020B0600000000000000"/>
                <a:cs typeface="+mn-cs"/>
              </a:rPr>
              <a:t>推荐在靠电缆的一侧出口</a:t>
            </a:r>
            <a:endParaRPr lang="en-US" altLang="zh-CN" sz="1200" dirty="0">
              <a:solidFill>
                <a:schemeClr val="tx1"/>
              </a:solidFill>
              <a:latin typeface="+mn-lt"/>
              <a:ea typeface="思源黑体 CN Medium" panose="020B0600000000000000"/>
              <a:cs typeface="+mn-cs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4761571" y="1254332"/>
            <a:ext cx="2172616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2" descr="untitled.759"/>
          <p:cNvPicPr>
            <a:picLocks noChangeAspect="1"/>
          </p:cNvPicPr>
          <p:nvPr/>
        </p:nvPicPr>
        <p:blipFill>
          <a:blip r:embed="rId9"/>
          <a:srcRect l="24036" t="26896" r="32159" b="10138"/>
          <a:stretch>
            <a:fillRect/>
          </a:stretch>
        </p:blipFill>
        <p:spPr>
          <a:xfrm>
            <a:off x="8911279" y="827005"/>
            <a:ext cx="686435" cy="694055"/>
          </a:xfrm>
          <a:prstGeom prst="rect">
            <a:avLst/>
          </a:prstGeom>
        </p:spPr>
      </p:pic>
      <p:sp>
        <p:nvSpPr>
          <p:cNvPr id="39" name="TextBox 46"/>
          <p:cNvSpPr txBox="1"/>
          <p:nvPr/>
        </p:nvSpPr>
        <p:spPr>
          <a:xfrm>
            <a:off x="8562493" y="1385394"/>
            <a:ext cx="144016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2115C0J6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TR-UC08-C</a:t>
            </a:r>
            <a:endParaRPr lang="en-US" altLang="zh-CN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6943836" y="1254332"/>
            <a:ext cx="178734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13"/>
          <p:cNvSpPr txBox="1"/>
          <p:nvPr/>
        </p:nvSpPr>
        <p:spPr>
          <a:xfrm>
            <a:off x="7099880" y="925140"/>
            <a:ext cx="1462613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角装</a:t>
            </a:r>
          </a:p>
        </p:txBody>
      </p:sp>
    </p:spTree>
    <p:extLst>
      <p:ext uri="{BB962C8B-B14F-4D97-AF65-F5344CB8AC3E}">
        <p14:creationId xmlns:p14="http://schemas.microsoft.com/office/powerpoint/2010/main" val="358629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球机</a:t>
            </a:r>
          </a:p>
        </p:txBody>
      </p:sp>
      <p:sp>
        <p:nvSpPr>
          <p:cNvPr id="5" name="TextBox 39"/>
          <p:cNvSpPr txBox="1"/>
          <p:nvPr/>
        </p:nvSpPr>
        <p:spPr>
          <a:xfrm>
            <a:off x="1130465" y="1901985"/>
            <a:ext cx="1754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室内球机</a:t>
            </a:r>
            <a:endParaRPr lang="en-US" altLang="zh-CN" sz="1600" b="1" dirty="0">
              <a:solidFill>
                <a:srgbClr val="0000FF"/>
              </a:solidFill>
              <a:ea typeface="思源黑体 CN Medium" panose="020B0600000000000000"/>
            </a:endParaRPr>
          </a:p>
          <a:p>
            <a:pPr algn="ctr"/>
            <a:r>
              <a:rPr lang="en-US" altLang="zh-CN" sz="1600" b="1" dirty="0">
                <a:solidFill>
                  <a:srgbClr val="0000FF"/>
                </a:solidFill>
                <a:ea typeface="思源黑体 CN Medium" panose="020B0600000000000000"/>
              </a:rPr>
              <a:t>HIC6641-I</a:t>
            </a:r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600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215680" y="842820"/>
            <a:ext cx="0" cy="514045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639616" y="3261265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215680" y="842820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87688" y="535043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ea typeface="思源黑体 CN Medium" panose="020B0600000000000000"/>
              </a:rPr>
              <a:t>室内吸顶</a:t>
            </a:r>
          </a:p>
        </p:txBody>
      </p:sp>
      <p:sp>
        <p:nvSpPr>
          <p:cNvPr id="10" name="TextBox 18"/>
          <p:cNvSpPr txBox="1"/>
          <p:nvPr/>
        </p:nvSpPr>
        <p:spPr>
          <a:xfrm>
            <a:off x="4787084" y="704320"/>
            <a:ext cx="116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无配件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5656616" y="842820"/>
            <a:ext cx="144593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/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7716180" y="535043"/>
            <a:ext cx="936104" cy="87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圆角矩形标注 13"/>
          <p:cNvSpPr/>
          <p:nvPr/>
        </p:nvSpPr>
        <p:spPr>
          <a:xfrm>
            <a:off x="829339" y="4608427"/>
            <a:ext cx="1945759" cy="1121656"/>
          </a:xfrm>
          <a:prstGeom prst="wedgeRoundRectCallout">
            <a:avLst>
              <a:gd name="adj1" fmla="val 12099"/>
              <a:gd name="adj2" fmla="val -12492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备注：吸顶安装盘，室内球机发货包装中自带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3215680" y="2467319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20"/>
          <p:cNvSpPr txBox="1"/>
          <p:nvPr/>
        </p:nvSpPr>
        <p:spPr>
          <a:xfrm>
            <a:off x="3287688" y="2062716"/>
            <a:ext cx="1168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嵌入式安装</a:t>
            </a: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 bwMode="auto">
          <a:xfrm>
            <a:off x="4787084" y="2051683"/>
            <a:ext cx="869532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25"/>
          <p:cNvSpPr txBox="1"/>
          <p:nvPr/>
        </p:nvSpPr>
        <p:spPr>
          <a:xfrm>
            <a:off x="4436552" y="262774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2115C02P</a:t>
            </a:r>
            <a:r>
              <a:rPr lang="en-US" altLang="zh-CN" sz="1400" dirty="0"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TR-FM200-IN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5809016" y="2467319"/>
            <a:ext cx="144593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/>
          <p:cNvPicPr/>
          <p:nvPr/>
        </p:nvPicPr>
        <p:blipFill>
          <a:blip r:embed="rId5" cstate="print">
            <a:lum contrast="-10000"/>
          </a:blip>
          <a:srcRect/>
          <a:stretch>
            <a:fillRect/>
          </a:stretch>
        </p:blipFill>
        <p:spPr bwMode="auto">
          <a:xfrm>
            <a:off x="7552003" y="2134433"/>
            <a:ext cx="13681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连接符 20"/>
          <p:cNvCxnSpPr/>
          <p:nvPr/>
        </p:nvCxnSpPr>
        <p:spPr>
          <a:xfrm>
            <a:off x="3215680" y="4306186"/>
            <a:ext cx="157140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/>
          <p:nvPr/>
        </p:nvPicPr>
        <p:blipFill>
          <a:blip r:embed="rId6" cstate="print">
            <a:lum contrast="-12000"/>
          </a:blip>
          <a:srcRect/>
          <a:stretch>
            <a:fillRect/>
          </a:stretch>
        </p:blipFill>
        <p:spPr bwMode="auto">
          <a:xfrm>
            <a:off x="4900807" y="3803718"/>
            <a:ext cx="90820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46"/>
          <p:cNvSpPr txBox="1"/>
          <p:nvPr/>
        </p:nvSpPr>
        <p:spPr>
          <a:xfrm>
            <a:off x="4583832" y="4307774"/>
            <a:ext cx="15121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2115C082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TR-UF45-H-IN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加号 24"/>
          <p:cNvSpPr/>
          <p:nvPr/>
        </p:nvSpPr>
        <p:spPr>
          <a:xfrm>
            <a:off x="5987988" y="4091750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26" name="图片 25"/>
          <p:cNvPicPr/>
          <p:nvPr/>
        </p:nvPicPr>
        <p:blipFill>
          <a:blip r:embed="rId7" cstate="print">
            <a:lum contrast="-12000"/>
          </a:blip>
          <a:srcRect/>
          <a:stretch>
            <a:fillRect/>
          </a:stretch>
        </p:blipFill>
        <p:spPr bwMode="auto">
          <a:xfrm>
            <a:off x="6743228" y="3610861"/>
            <a:ext cx="359321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53"/>
          <p:cNvSpPr txBox="1"/>
          <p:nvPr/>
        </p:nvSpPr>
        <p:spPr>
          <a:xfrm>
            <a:off x="6204012" y="430777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2115C038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TR-CE45-IN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7397628" y="4090162"/>
            <a:ext cx="63710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/>
          <p:cNvPicPr/>
          <p:nvPr/>
        </p:nvPicPr>
        <p:blipFill>
          <a:blip r:embed="rId8" cstate="print">
            <a:lum contrast="-12000"/>
          </a:blip>
          <a:srcRect/>
          <a:stretch>
            <a:fillRect/>
          </a:stretch>
        </p:blipFill>
        <p:spPr bwMode="auto">
          <a:xfrm>
            <a:off x="8353284" y="3526069"/>
            <a:ext cx="566871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3428440" y="3951662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室内吊装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215680" y="5981691"/>
            <a:ext cx="157140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/>
          <p:cNvPicPr/>
          <p:nvPr/>
        </p:nvPicPr>
        <p:blipFill>
          <a:blip r:embed="rId6" cstate="print">
            <a:lum contrast="-12000"/>
          </a:blip>
          <a:srcRect/>
          <a:stretch>
            <a:fillRect/>
          </a:stretch>
        </p:blipFill>
        <p:spPr bwMode="auto">
          <a:xfrm>
            <a:off x="5040511" y="5340135"/>
            <a:ext cx="90820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46"/>
          <p:cNvSpPr txBox="1"/>
          <p:nvPr/>
        </p:nvSpPr>
        <p:spPr>
          <a:xfrm>
            <a:off x="4787084" y="5844191"/>
            <a:ext cx="15121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2115C082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TR-UF45-H-IN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9" cstate="print">
            <a:lum contrast="-12000"/>
          </a:blip>
          <a:srcRect/>
          <a:stretch>
            <a:fillRect/>
          </a:stretch>
        </p:blipFill>
        <p:spPr bwMode="auto">
          <a:xfrm>
            <a:off x="6738330" y="5282879"/>
            <a:ext cx="761826" cy="6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加号 36"/>
          <p:cNvSpPr/>
          <p:nvPr/>
        </p:nvSpPr>
        <p:spPr>
          <a:xfrm>
            <a:off x="6140388" y="5628167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8" name="TextBox 40"/>
          <p:cNvSpPr txBox="1"/>
          <p:nvPr/>
        </p:nvSpPr>
        <p:spPr>
          <a:xfrm>
            <a:off x="6356412" y="598327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2115C037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TR-WE45-IN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7716180" y="5623403"/>
            <a:ext cx="63710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/>
          <p:cNvPicPr/>
          <p:nvPr/>
        </p:nvPicPr>
        <p:blipFill>
          <a:blip r:embed="rId10" cstate="print">
            <a:lum contrast="-12000"/>
          </a:blip>
          <a:srcRect/>
          <a:stretch>
            <a:fillRect/>
          </a:stretch>
        </p:blipFill>
        <p:spPr bwMode="auto">
          <a:xfrm>
            <a:off x="8652284" y="5282879"/>
            <a:ext cx="789428" cy="98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Box 35"/>
          <p:cNvSpPr txBox="1"/>
          <p:nvPr/>
        </p:nvSpPr>
        <p:spPr>
          <a:xfrm>
            <a:off x="3448129" y="5623403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室内壁装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1" cstate="print">
            <a:lum contrast="-18000"/>
          </a:blip>
          <a:srcRect/>
          <a:stretch>
            <a:fillRect/>
          </a:stretch>
        </p:blipFill>
        <p:spPr bwMode="auto">
          <a:xfrm>
            <a:off x="1496291" y="5163564"/>
            <a:ext cx="666442" cy="42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1" t="3369" r="23601" b="18949"/>
          <a:stretch/>
        </p:blipFill>
        <p:spPr>
          <a:xfrm>
            <a:off x="1527685" y="2755355"/>
            <a:ext cx="1026377" cy="119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1" y="126087"/>
            <a:ext cx="2270014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枪机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2495441" y="1641968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12629" y="261273"/>
            <a:ext cx="1224136" cy="28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3212629" y="549305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140621" y="134591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3212629" y="1633951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606861" y="1593355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12629" y="3456806"/>
            <a:ext cx="1224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护罩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3222154" y="381684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4436765" y="2689101"/>
            <a:ext cx="0" cy="379281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4436765" y="269862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436765" y="2410594"/>
            <a:ext cx="1152128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室内护罩</a:t>
            </a:r>
          </a:p>
        </p:txBody>
      </p:sp>
      <p:cxnSp>
        <p:nvCxnSpPr>
          <p:cNvPr id="59" name="直接连接符 58"/>
          <p:cNvCxnSpPr/>
          <p:nvPr/>
        </p:nvCxnSpPr>
        <p:spPr>
          <a:xfrm>
            <a:off x="4436765" y="381684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436765" y="3528814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室外护罩（基本款）</a:t>
            </a:r>
          </a:p>
        </p:txBody>
      </p:sp>
      <p:cxnSp>
        <p:nvCxnSpPr>
          <p:cNvPr id="61" name="直接连接符 60"/>
          <p:cNvCxnSpPr/>
          <p:nvPr/>
        </p:nvCxnSpPr>
        <p:spPr>
          <a:xfrm>
            <a:off x="4436765" y="544941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436765" y="5170909"/>
            <a:ext cx="1152128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红外护罩</a:t>
            </a:r>
          </a:p>
        </p:txBody>
      </p:sp>
      <p:grpSp>
        <p:nvGrpSpPr>
          <p:cNvPr id="9224" name="组合 9223"/>
          <p:cNvGrpSpPr/>
          <p:nvPr/>
        </p:nvGrpSpPr>
        <p:grpSpPr>
          <a:xfrm>
            <a:off x="4436765" y="6193879"/>
            <a:ext cx="1224136" cy="288032"/>
            <a:chOff x="4655840" y="5949280"/>
            <a:chExt cx="1224136" cy="288032"/>
          </a:xfrm>
        </p:grpSpPr>
        <p:cxnSp>
          <p:nvCxnSpPr>
            <p:cNvPr id="63" name="直接连接符 62"/>
            <p:cNvCxnSpPr/>
            <p:nvPr/>
          </p:nvCxnSpPr>
          <p:spPr>
            <a:xfrm>
              <a:off x="4655840" y="6237312"/>
              <a:ext cx="1224136" cy="0"/>
            </a:xfrm>
            <a:prstGeom prst="line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655840" y="5949280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ea typeface="思源黑体 CN Medium" panose="020B0600000000000000"/>
                </a:rPr>
                <a:t>地铁护罩</a:t>
              </a:r>
              <a:r>
                <a:rPr lang="en-US" altLang="zh-CN" sz="1200" dirty="0">
                  <a:ea typeface="思源黑体 CN Medium" panose="020B0600000000000000"/>
                </a:rPr>
                <a:t>(</a:t>
              </a:r>
              <a:r>
                <a:rPr lang="zh-CN" altLang="en-US" sz="1200" dirty="0">
                  <a:ea typeface="思源黑体 CN Medium" panose="020B0600000000000000"/>
                </a:rPr>
                <a:t>吊装</a:t>
              </a:r>
              <a:r>
                <a:rPr lang="en-US" altLang="zh-CN" sz="1200" dirty="0" smtClean="0">
                  <a:ea typeface="微软雅黑" panose="020B0503020204020204" pitchFamily="34" charset="-122"/>
                </a:rPr>
                <a:t>)</a:t>
              </a:r>
              <a:endParaRPr lang="zh-CN" altLang="en-US" sz="1200" dirty="0">
                <a:ea typeface="微软雅黑" panose="020B0503020204020204" pitchFamily="34" charset="-122"/>
              </a:endParaRPr>
            </a:p>
          </p:txBody>
        </p:sp>
      </p:grpSp>
      <p:cxnSp>
        <p:nvCxnSpPr>
          <p:cNvPr id="76" name="直接连接符 75"/>
          <p:cNvCxnSpPr/>
          <p:nvPr/>
        </p:nvCxnSpPr>
        <p:spPr>
          <a:xfrm>
            <a:off x="3196283" y="535741"/>
            <a:ext cx="12935" cy="3281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39"/>
          <p:cNvSpPr txBox="1"/>
          <p:nvPr/>
        </p:nvSpPr>
        <p:spPr>
          <a:xfrm>
            <a:off x="950665" y="2114272"/>
            <a:ext cx="154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包括：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pPr defTabSz="914377">
              <a:defRPr/>
            </a:pP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行业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/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通用款所有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54/56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结构的枪机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70" name="直接连接符 69"/>
          <p:cNvCxnSpPr/>
          <p:nvPr/>
        </p:nvCxnSpPr>
        <p:spPr>
          <a:xfrm>
            <a:off x="4446290" y="4593860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446290" y="4305828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室外护罩（增强款）</a:t>
            </a:r>
          </a:p>
        </p:txBody>
      </p:sp>
      <p:sp>
        <p:nvSpPr>
          <p:cNvPr id="79" name="TextBox 39"/>
          <p:cNvSpPr txBox="1"/>
          <p:nvPr/>
        </p:nvSpPr>
        <p:spPr>
          <a:xfrm>
            <a:off x="8449137" y="3368033"/>
            <a:ext cx="2909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备注：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增强款相比基本款增加了内置风扇、加热模块。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80" name="圆角矩形标注 79"/>
          <p:cNvSpPr/>
          <p:nvPr/>
        </p:nvSpPr>
        <p:spPr>
          <a:xfrm>
            <a:off x="7037405" y="3898224"/>
            <a:ext cx="576064" cy="360040"/>
          </a:xfrm>
          <a:prstGeom prst="wedgeRoundRectCallout">
            <a:avLst>
              <a:gd name="adj1" fmla="val -77638"/>
              <a:gd name="adj2" fmla="val 57003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思源黑体 CN Medium"/>
              </a:rPr>
              <a:t>推荐</a:t>
            </a:r>
          </a:p>
        </p:txBody>
      </p:sp>
      <p:sp>
        <p:nvSpPr>
          <p:cNvPr id="81" name="圆角矩形标注 80"/>
          <p:cNvSpPr/>
          <p:nvPr/>
        </p:nvSpPr>
        <p:spPr>
          <a:xfrm>
            <a:off x="7008978" y="3007993"/>
            <a:ext cx="576064" cy="360040"/>
          </a:xfrm>
          <a:prstGeom prst="wedgeRoundRectCallout">
            <a:avLst>
              <a:gd name="adj1" fmla="val -77638"/>
              <a:gd name="adj2" fmla="val 57003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思源黑体 CN Medium"/>
              </a:rPr>
              <a:t>推荐</a:t>
            </a:r>
          </a:p>
        </p:txBody>
      </p:sp>
      <p:sp>
        <p:nvSpPr>
          <p:cNvPr id="82" name="圆角矩形标注 81"/>
          <p:cNvSpPr/>
          <p:nvPr/>
        </p:nvSpPr>
        <p:spPr>
          <a:xfrm>
            <a:off x="7101061" y="6063580"/>
            <a:ext cx="576064" cy="360040"/>
          </a:xfrm>
          <a:prstGeom prst="wedgeRoundRectCallout">
            <a:avLst>
              <a:gd name="adj1" fmla="val -77638"/>
              <a:gd name="adj2" fmla="val 57003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</a:rPr>
              <a:t>推荐</a:t>
            </a:r>
          </a:p>
        </p:txBody>
      </p:sp>
      <p:sp>
        <p:nvSpPr>
          <p:cNvPr id="84" name="圆角矩形标注 83"/>
          <p:cNvSpPr/>
          <p:nvPr/>
        </p:nvSpPr>
        <p:spPr>
          <a:xfrm>
            <a:off x="7037405" y="4954885"/>
            <a:ext cx="576064" cy="360040"/>
          </a:xfrm>
          <a:prstGeom prst="wedgeRoundRectCallout">
            <a:avLst>
              <a:gd name="adj1" fmla="val -77638"/>
              <a:gd name="adj2" fmla="val 57003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</a:rPr>
              <a:t>推荐</a:t>
            </a: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8494" y="1121488"/>
            <a:ext cx="660538" cy="72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合 3"/>
          <p:cNvGrpSpPr/>
          <p:nvPr/>
        </p:nvGrpSpPr>
        <p:grpSpPr>
          <a:xfrm>
            <a:off x="4436765" y="121009"/>
            <a:ext cx="3328361" cy="920356"/>
            <a:chOff x="4436765" y="121009"/>
            <a:chExt cx="3328361" cy="920356"/>
          </a:xfrm>
        </p:grpSpPr>
        <p:grpSp>
          <p:nvGrpSpPr>
            <p:cNvPr id="14" name="组合 13"/>
            <p:cNvGrpSpPr/>
            <p:nvPr/>
          </p:nvGrpSpPr>
          <p:grpSpPr>
            <a:xfrm>
              <a:off x="4436765" y="186718"/>
              <a:ext cx="1296144" cy="854647"/>
              <a:chOff x="4143944" y="178768"/>
              <a:chExt cx="1296144" cy="854647"/>
            </a:xfrm>
          </p:grpSpPr>
          <p:pic>
            <p:nvPicPr>
              <p:cNvPr id="17" name="Picture 5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contrast="-12000"/>
              </a:blip>
              <a:srcRect/>
              <a:stretch>
                <a:fillRect/>
              </a:stretch>
            </p:blipFill>
            <p:spPr bwMode="auto">
              <a:xfrm>
                <a:off x="4463988" y="178768"/>
                <a:ext cx="576064" cy="3108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TextBox 106"/>
              <p:cNvSpPr txBox="1"/>
              <p:nvPr/>
            </p:nvSpPr>
            <p:spPr>
              <a:xfrm>
                <a:off x="4143944" y="510195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rgbClr val="0000FF"/>
                    </a:solidFill>
                    <a:ea typeface="微软雅黑" panose="020B0503020204020204" pitchFamily="34" charset="-122"/>
                    <a:cs typeface="Calibri" panose="020F0502020204030204" pitchFamily="34" charset="0"/>
                  </a:rPr>
                  <a:t>2115C041</a:t>
                </a:r>
              </a:p>
              <a:p>
                <a:pPr algn="ctr"/>
                <a:r>
                  <a:rPr lang="en-US" altLang="zh-CN" sz="1400" dirty="0">
                    <a:solidFill>
                      <a:srgbClr val="0000FF"/>
                    </a:solidFill>
                    <a:ea typeface="微软雅黑" panose="020B0503020204020204" pitchFamily="34" charset="-122"/>
                    <a:cs typeface="Calibri" panose="020F0502020204030204" pitchFamily="34" charset="0"/>
                  </a:rPr>
                  <a:t>TR-WM06-C-IN</a:t>
                </a:r>
                <a:endParaRPr lang="zh-CN" altLang="en-US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6" name="直接连接符 15"/>
            <p:cNvCxnSpPr/>
            <p:nvPr/>
          </p:nvCxnSpPr>
          <p:spPr>
            <a:xfrm>
              <a:off x="5534853" y="550612"/>
              <a:ext cx="1224136" cy="0"/>
            </a:xfrm>
            <a:prstGeom prst="line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2909" y="121009"/>
              <a:ext cx="962217" cy="607716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4377581" y="1055261"/>
            <a:ext cx="1283320" cy="1066178"/>
            <a:chOff x="4377581" y="1055261"/>
            <a:chExt cx="1283320" cy="1066178"/>
          </a:xfrm>
        </p:grpSpPr>
        <p:sp>
          <p:nvSpPr>
            <p:cNvPr id="26" name="TextBox 57"/>
            <p:cNvSpPr txBox="1"/>
            <p:nvPr/>
          </p:nvSpPr>
          <p:spPr>
            <a:xfrm>
              <a:off x="4377581" y="1598219"/>
              <a:ext cx="12833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2115C03B 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TR-UM06-A-IN</a:t>
              </a:r>
              <a:endPara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548" y="1055261"/>
              <a:ext cx="404725" cy="602028"/>
            </a:xfrm>
            <a:prstGeom prst="rect">
              <a:avLst/>
            </a:prstGeom>
          </p:spPr>
        </p:pic>
      </p:grpSp>
      <p:pic>
        <p:nvPicPr>
          <p:cNvPr id="57" name="图片 56" descr="\\info-server\国内支撑平台\前端IPC\渲染图\枪机\56枪\5641\5641枪机-FL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t="31459" r="13753" b="14989"/>
          <a:stretch/>
        </p:blipFill>
        <p:spPr bwMode="auto">
          <a:xfrm>
            <a:off x="950665" y="1188690"/>
            <a:ext cx="1371920" cy="8190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5876925" y="3381103"/>
            <a:ext cx="1224136" cy="797033"/>
            <a:chOff x="5876925" y="3381103"/>
            <a:chExt cx="1224136" cy="797033"/>
          </a:xfrm>
        </p:grpSpPr>
        <p:sp>
          <p:nvSpPr>
            <p:cNvPr id="39" name="TextBox 39"/>
            <p:cNvSpPr txBox="1"/>
            <p:nvPr/>
          </p:nvSpPr>
          <p:spPr>
            <a:xfrm>
              <a:off x="5876925" y="3654916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2118C01R</a:t>
              </a: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HS-217S-B</a:t>
              </a:r>
            </a:p>
          </p:txBody>
        </p:sp>
        <p:pic>
          <p:nvPicPr>
            <p:cNvPr id="2051" name="Picture 3" descr="HS-217S-B-FR_181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29" t="33675" r="21232" b="38721"/>
            <a:stretch/>
          </p:blipFill>
          <p:spPr bwMode="auto">
            <a:xfrm>
              <a:off x="6016309" y="3381103"/>
              <a:ext cx="912892" cy="318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组合 14"/>
          <p:cNvGrpSpPr/>
          <p:nvPr/>
        </p:nvGrpSpPr>
        <p:grpSpPr>
          <a:xfrm>
            <a:off x="5914741" y="4258264"/>
            <a:ext cx="1224136" cy="831997"/>
            <a:chOff x="5914741" y="4258264"/>
            <a:chExt cx="1224136" cy="831997"/>
          </a:xfrm>
        </p:grpSpPr>
        <p:sp>
          <p:nvSpPr>
            <p:cNvPr id="73" name="TextBox 39"/>
            <p:cNvSpPr txBox="1"/>
            <p:nvPr/>
          </p:nvSpPr>
          <p:spPr>
            <a:xfrm>
              <a:off x="5914741" y="4567041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0231C0R2</a:t>
              </a:r>
              <a:endPara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HS-217SHB-B</a:t>
              </a:r>
            </a:p>
          </p:txBody>
        </p:sp>
        <p:pic>
          <p:nvPicPr>
            <p:cNvPr id="66" name="图片 65" descr="\\info-server\国内支撑平台\前端IPC\渲染图\配件\护罩\HS-217SHB-IR-B\HS-217SHB-IR-B-FR_1812.pn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48" t="33611" r="16335" b="33399"/>
            <a:stretch/>
          </p:blipFill>
          <p:spPr bwMode="auto">
            <a:xfrm>
              <a:off x="6025683" y="4258264"/>
              <a:ext cx="943652" cy="33919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5887345" y="5241345"/>
            <a:ext cx="1357732" cy="831874"/>
            <a:chOff x="5887345" y="5241345"/>
            <a:chExt cx="1357732" cy="831874"/>
          </a:xfrm>
        </p:grpSpPr>
        <p:sp>
          <p:nvSpPr>
            <p:cNvPr id="50" name="TextBox 92"/>
            <p:cNvSpPr txBox="1"/>
            <p:nvPr/>
          </p:nvSpPr>
          <p:spPr>
            <a:xfrm>
              <a:off x="5887345" y="5549999"/>
              <a:ext cx="135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r>
                <a:rPr lang="en-US" altLang="zh-CN" dirty="0">
                  <a:latin typeface="+mn-lt"/>
                </a:rPr>
                <a:t>0231C0R3</a:t>
              </a:r>
            </a:p>
            <a:p>
              <a:r>
                <a:rPr lang="en-US" altLang="zh-CN" dirty="0">
                  <a:latin typeface="+mn-lt"/>
                </a:rPr>
                <a:t>HS-217SHB-IR-B</a:t>
              </a:r>
              <a:endParaRPr lang="zh-CN" altLang="en-US" dirty="0">
                <a:latin typeface="+mn-lt"/>
              </a:endParaRPr>
            </a:p>
          </p:txBody>
        </p:sp>
        <p:pic>
          <p:nvPicPr>
            <p:cNvPr id="67" name="图片 66" descr="\\info-server\国内支撑平台\前端IPC\渲染图\配件\护罩\HS-217SHB-IR-B\HS-217SHB-IR-B-FR_1812.png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29" t="31869" r="16884" b="34123"/>
            <a:stretch/>
          </p:blipFill>
          <p:spPr bwMode="auto">
            <a:xfrm>
              <a:off x="6046546" y="5241345"/>
              <a:ext cx="962432" cy="35946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3" name="组合 22"/>
          <p:cNvGrpSpPr/>
          <p:nvPr/>
        </p:nvGrpSpPr>
        <p:grpSpPr>
          <a:xfrm>
            <a:off x="5876925" y="5953636"/>
            <a:ext cx="1363980" cy="989783"/>
            <a:chOff x="5876925" y="5953636"/>
            <a:chExt cx="1363980" cy="989783"/>
          </a:xfrm>
        </p:grpSpPr>
        <p:sp>
          <p:nvSpPr>
            <p:cNvPr id="53" name="TextBox 41"/>
            <p:cNvSpPr txBox="1"/>
            <p:nvPr/>
          </p:nvSpPr>
          <p:spPr>
            <a:xfrm>
              <a:off x="5876925" y="6421449"/>
              <a:ext cx="136398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2118C020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HS-215-C</a:t>
              </a:r>
              <a:endPara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0800" y="5953636"/>
              <a:ext cx="996229" cy="555306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5732909" y="2335100"/>
            <a:ext cx="1368152" cy="882387"/>
            <a:chOff x="5732909" y="2335100"/>
            <a:chExt cx="1368152" cy="882387"/>
          </a:xfrm>
        </p:grpSpPr>
        <p:sp>
          <p:nvSpPr>
            <p:cNvPr id="32" name="TextBox 41"/>
            <p:cNvSpPr txBox="1"/>
            <p:nvPr/>
          </p:nvSpPr>
          <p:spPr>
            <a:xfrm>
              <a:off x="5732909" y="2694267"/>
              <a:ext cx="13681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2118C00B </a:t>
              </a: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HS-108-IN</a:t>
              </a:r>
              <a:endPara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56699">
              <a:off x="5910795" y="2335100"/>
              <a:ext cx="954072" cy="439020"/>
            </a:xfrm>
            <a:prstGeom prst="rect">
              <a:avLst/>
            </a:prstGeom>
          </p:spPr>
        </p:pic>
      </p:grpSp>
      <p:sp>
        <p:nvSpPr>
          <p:cNvPr id="65" name="圆角矩形标注 64"/>
          <p:cNvSpPr/>
          <p:nvPr/>
        </p:nvSpPr>
        <p:spPr>
          <a:xfrm>
            <a:off x="7054093" y="2201602"/>
            <a:ext cx="1956091" cy="360040"/>
          </a:xfrm>
          <a:prstGeom prst="wedgeRoundRectCallout">
            <a:avLst>
              <a:gd name="adj1" fmla="val -77638"/>
              <a:gd name="adj2" fmla="val 57003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思源黑体 CN Medium"/>
              </a:rPr>
              <a:t>仅适配</a:t>
            </a:r>
            <a:r>
              <a:rPr lang="en-US" altLang="zh-CN" sz="1200" b="1" dirty="0">
                <a:solidFill>
                  <a:schemeClr val="tx1"/>
                </a:solidFill>
                <a:latin typeface="思源黑体 CN Medium"/>
              </a:rPr>
              <a:t>1/2.8”</a:t>
            </a:r>
            <a:r>
              <a:rPr lang="zh-CN" altLang="en-US" sz="1200" b="1" dirty="0">
                <a:solidFill>
                  <a:schemeClr val="tx1"/>
                </a:solidFill>
                <a:latin typeface="思源黑体 CN Medium"/>
              </a:rPr>
              <a:t>系列枪机</a:t>
            </a:r>
          </a:p>
        </p:txBody>
      </p:sp>
    </p:spTree>
    <p:extLst>
      <p:ext uri="{BB962C8B-B14F-4D97-AF65-F5344CB8AC3E}">
        <p14:creationId xmlns:p14="http://schemas.microsoft.com/office/powerpoint/2010/main" val="33300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lum contrast="-18000"/>
          </a:blip>
          <a:srcRect/>
          <a:stretch>
            <a:fillRect/>
          </a:stretch>
        </p:blipFill>
        <p:spPr bwMode="auto">
          <a:xfrm>
            <a:off x="2436546" y="3369032"/>
            <a:ext cx="469272" cy="76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合 2"/>
          <p:cNvGrpSpPr/>
          <p:nvPr/>
        </p:nvGrpSpPr>
        <p:grpSpPr>
          <a:xfrm>
            <a:off x="1886420" y="2578950"/>
            <a:ext cx="1003280" cy="1555752"/>
            <a:chOff x="1886420" y="2578950"/>
            <a:chExt cx="1003280" cy="1555752"/>
          </a:xfrm>
        </p:grpSpPr>
        <p:pic>
          <p:nvPicPr>
            <p:cNvPr id="6" name="图片 5"/>
            <p:cNvPicPr/>
            <p:nvPr/>
          </p:nvPicPr>
          <p:blipFill>
            <a:blip r:embed="rId4" cstate="print">
              <a:lum contrast="-18000"/>
            </a:blip>
            <a:srcRect/>
            <a:stretch>
              <a:fillRect/>
            </a:stretch>
          </p:blipFill>
          <p:spPr bwMode="auto">
            <a:xfrm>
              <a:off x="1886420" y="3439199"/>
              <a:ext cx="468184" cy="69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图片 6"/>
            <p:cNvPicPr/>
            <p:nvPr/>
          </p:nvPicPr>
          <p:blipFill>
            <a:blip r:embed="rId5" cstate="print">
              <a:lum contrast="-18000"/>
            </a:blip>
            <a:srcRect/>
            <a:stretch>
              <a:fillRect/>
            </a:stretch>
          </p:blipFill>
          <p:spPr bwMode="auto">
            <a:xfrm>
              <a:off x="1887889" y="2628527"/>
              <a:ext cx="430009" cy="67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Z:\09-01-产品图片库\01-国内\01-摄像机\HIC6622HX22-5CIR\png-用于胶片或网站\HIC6622HX22-5CIR_F.png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31715" t="2806" r="30933" b="8360"/>
            <a:stretch>
              <a:fillRect/>
            </a:stretch>
          </p:blipFill>
          <p:spPr bwMode="auto">
            <a:xfrm>
              <a:off x="2436546" y="2578950"/>
              <a:ext cx="453154" cy="746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39"/>
          <p:cNvSpPr txBox="1"/>
          <p:nvPr/>
        </p:nvSpPr>
        <p:spPr>
          <a:xfrm>
            <a:off x="423747" y="2286562"/>
            <a:ext cx="32338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rgbClr val="0000FF"/>
                </a:solidFill>
                <a:ea typeface="思源黑体 CN Medium" panose="020B0600000000000000"/>
              </a:rPr>
              <a:t>4</a:t>
            </a:r>
            <a:r>
              <a:rPr lang="zh-CN" altLang="en-US" b="1" dirty="0" smtClean="0">
                <a:solidFill>
                  <a:srgbClr val="0000FF"/>
                </a:solidFill>
                <a:ea typeface="思源黑体 CN Medium" panose="020B0600000000000000"/>
              </a:rPr>
              <a:t>寸</a:t>
            </a:r>
            <a:r>
              <a:rPr lang="en-US" altLang="zh-CN" b="1" dirty="0" smtClean="0">
                <a:solidFill>
                  <a:srgbClr val="0000FF"/>
                </a:solidFill>
                <a:ea typeface="思源黑体 CN Medium" panose="020B0600000000000000"/>
              </a:rPr>
              <a:t>/6</a:t>
            </a:r>
            <a:r>
              <a:rPr lang="zh-CN" altLang="en-US" b="1" dirty="0">
                <a:solidFill>
                  <a:srgbClr val="0000FF"/>
                </a:solidFill>
                <a:ea typeface="思源黑体 CN Medium" panose="020B0600000000000000"/>
              </a:rPr>
              <a:t>寸球</a:t>
            </a:r>
            <a:r>
              <a:rPr lang="zh-CN" altLang="en-US" b="1" dirty="0" smtClean="0">
                <a:solidFill>
                  <a:srgbClr val="0000FF"/>
                </a:solidFill>
                <a:ea typeface="思源黑体 CN Medium" panose="020B0600000000000000"/>
              </a:rPr>
              <a:t>机（不</a:t>
            </a:r>
            <a:r>
              <a:rPr lang="zh-CN" altLang="en-US" b="1" dirty="0">
                <a:solidFill>
                  <a:srgbClr val="0000FF"/>
                </a:solidFill>
                <a:ea typeface="思源黑体 CN Medium" panose="020B0600000000000000"/>
              </a:rPr>
              <a:t>包括室内</a:t>
            </a:r>
            <a:r>
              <a:rPr lang="zh-CN" altLang="en-US" b="1" dirty="0" smtClean="0">
                <a:solidFill>
                  <a:srgbClr val="0000FF"/>
                </a:solidFill>
                <a:ea typeface="思源黑体 CN Medium" panose="020B0600000000000000"/>
              </a:rPr>
              <a:t>球）</a:t>
            </a:r>
            <a:endParaRPr lang="en-US" altLang="zh-CN" b="1" dirty="0">
              <a:solidFill>
                <a:srgbClr val="0000FF"/>
              </a:solidFill>
              <a:ea typeface="思源黑体 CN Medium" panose="020B0600000000000000"/>
            </a:endParaRPr>
          </a:p>
          <a:p>
            <a:pPr algn="ctr"/>
            <a:endParaRPr lang="en-US" altLang="zh-CN" sz="1600" b="1" dirty="0" smtClean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657600" y="710274"/>
            <a:ext cx="0" cy="541771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081536" y="3261265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657600" y="71027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648872" y="2445310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673718" y="4078143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9"/>
          <p:cNvSpPr txBox="1"/>
          <p:nvPr/>
        </p:nvSpPr>
        <p:spPr>
          <a:xfrm>
            <a:off x="3890734" y="33291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sp>
        <p:nvSpPr>
          <p:cNvPr id="18" name="TextBox 9"/>
          <p:cNvSpPr txBox="1"/>
          <p:nvPr/>
        </p:nvSpPr>
        <p:spPr>
          <a:xfrm>
            <a:off x="3882006" y="1985801"/>
            <a:ext cx="1160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柱装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3992143" y="359461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角装</a:t>
            </a:r>
          </a:p>
        </p:txBody>
      </p:sp>
      <p:sp>
        <p:nvSpPr>
          <p:cNvPr id="21" name="TextBox 40"/>
          <p:cNvSpPr txBox="1"/>
          <p:nvPr/>
        </p:nvSpPr>
        <p:spPr>
          <a:xfrm>
            <a:off x="5051132" y="102349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2115C037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TR-WE45-IN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TextBox 40"/>
          <p:cNvSpPr txBox="1"/>
          <p:nvPr/>
        </p:nvSpPr>
        <p:spPr>
          <a:xfrm>
            <a:off x="5220276" y="2676377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2115C037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TR-WE45-IN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/>
          <p:nvPr/>
        </p:nvPicPr>
        <p:blipFill>
          <a:blip r:embed="rId7" cstate="print">
            <a:lum contrast="-12000"/>
          </a:blip>
          <a:srcRect/>
          <a:stretch>
            <a:fillRect/>
          </a:stretch>
        </p:blipFill>
        <p:spPr bwMode="auto">
          <a:xfrm>
            <a:off x="7332748" y="1794748"/>
            <a:ext cx="72008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加号 24"/>
          <p:cNvSpPr/>
          <p:nvPr/>
        </p:nvSpPr>
        <p:spPr>
          <a:xfrm>
            <a:off x="6732444" y="2344706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6" name="TextBox 46"/>
          <p:cNvSpPr txBox="1"/>
          <p:nvPr/>
        </p:nvSpPr>
        <p:spPr>
          <a:xfrm>
            <a:off x="6948468" y="27308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2115C039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TR-UP08-A-IN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8201684" y="2321991"/>
            <a:ext cx="131636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/>
          <p:cNvPicPr/>
          <p:nvPr/>
        </p:nvPicPr>
        <p:blipFill>
          <a:blip r:embed="rId8" cstate="print">
            <a:lum contrast="-6000"/>
          </a:blip>
          <a:srcRect/>
          <a:stretch>
            <a:fillRect/>
          </a:stretch>
        </p:blipFill>
        <p:spPr bwMode="auto">
          <a:xfrm>
            <a:off x="9710189" y="1692243"/>
            <a:ext cx="600994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40"/>
          <p:cNvSpPr txBox="1"/>
          <p:nvPr/>
        </p:nvSpPr>
        <p:spPr>
          <a:xfrm>
            <a:off x="5186397" y="419696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2115C037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TR-WE45-IN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32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98869" y="3381776"/>
            <a:ext cx="720080" cy="81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加号 32"/>
          <p:cNvSpPr/>
          <p:nvPr/>
        </p:nvSpPr>
        <p:spPr>
          <a:xfrm>
            <a:off x="6742953" y="3871609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34" name="直接连接符 33"/>
          <p:cNvCxnSpPr/>
          <p:nvPr/>
        </p:nvCxnSpPr>
        <p:spPr>
          <a:xfrm>
            <a:off x="8167805" y="3873197"/>
            <a:ext cx="131636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图片 34"/>
          <p:cNvPicPr/>
          <p:nvPr/>
        </p:nvPicPr>
        <p:blipFill>
          <a:blip r:embed="rId10" cstate="print">
            <a:lum contrast="-12000"/>
          </a:blip>
          <a:srcRect/>
          <a:stretch>
            <a:fillRect/>
          </a:stretch>
        </p:blipFill>
        <p:spPr bwMode="auto">
          <a:xfrm>
            <a:off x="9676310" y="3258156"/>
            <a:ext cx="904875" cy="122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6" name="直接连接符 35"/>
          <p:cNvCxnSpPr/>
          <p:nvPr/>
        </p:nvCxnSpPr>
        <p:spPr>
          <a:xfrm>
            <a:off x="6741172" y="640693"/>
            <a:ext cx="131636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图片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0412" y="282009"/>
            <a:ext cx="792549" cy="1133954"/>
          </a:xfrm>
          <a:prstGeom prst="rect">
            <a:avLst/>
          </a:prstGeom>
        </p:spPr>
      </p:pic>
      <p:sp>
        <p:nvSpPr>
          <p:cNvPr id="38" name="TextBox 53"/>
          <p:cNvSpPr txBox="1"/>
          <p:nvPr/>
        </p:nvSpPr>
        <p:spPr>
          <a:xfrm>
            <a:off x="6958977" y="419696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2115C03A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TR-UC08-A-IN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98" y="2018874"/>
            <a:ext cx="778346" cy="70362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43" y="282009"/>
            <a:ext cx="778346" cy="70362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68" y="3487951"/>
            <a:ext cx="778346" cy="70362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340601" y="4879722"/>
            <a:ext cx="2856110" cy="1221813"/>
            <a:chOff x="225427" y="4593265"/>
            <a:chExt cx="2856110" cy="1221813"/>
          </a:xfrm>
        </p:grpSpPr>
        <p:sp>
          <p:nvSpPr>
            <p:cNvPr id="13" name="圆角矩形标注 12"/>
            <p:cNvSpPr/>
            <p:nvPr/>
          </p:nvSpPr>
          <p:spPr>
            <a:xfrm>
              <a:off x="225427" y="4593265"/>
              <a:ext cx="2856110" cy="1032506"/>
            </a:xfrm>
            <a:prstGeom prst="wedgeRoundRectCallout">
              <a:avLst>
                <a:gd name="adj1" fmla="val 12099"/>
                <a:gd name="adj2" fmla="val -12492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zh-CN" altLang="en-US" sz="1200" b="1" dirty="0">
                  <a:solidFill>
                    <a:schemeClr val="tx1"/>
                  </a:solidFill>
                  <a:ea typeface="思源黑体 CN Medium" panose="020B0600000000000000"/>
                </a:rPr>
                <a:t>备注</a:t>
              </a:r>
              <a:r>
                <a:rPr lang="zh-CN" altLang="en-US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：</a:t>
              </a:r>
              <a:endParaRPr lang="en-US" altLang="zh-CN" sz="1200" b="1" dirty="0" smtClean="0">
                <a:solidFill>
                  <a:schemeClr val="tx1"/>
                </a:solidFill>
                <a:ea typeface="思源黑体 CN Medium" panose="020B0600000000000000"/>
              </a:endParaRPr>
            </a:p>
            <a:p>
              <a:r>
                <a:rPr lang="zh-CN" altLang="en-US" sz="1200" b="1" dirty="0" smtClean="0">
                  <a:solidFill>
                    <a:srgbClr val="0000FF"/>
                  </a:solidFill>
                  <a:ea typeface="思源黑体 CN Medium" panose="020B0600000000000000"/>
                </a:rPr>
                <a:t>分销</a:t>
              </a:r>
              <a:r>
                <a:rPr lang="en-US" altLang="zh-CN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4</a:t>
              </a:r>
              <a:r>
                <a:rPr lang="zh-CN" altLang="en-US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寸球</a:t>
              </a:r>
              <a:r>
                <a:rPr lang="en-US" altLang="zh-CN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/6</a:t>
              </a:r>
              <a:r>
                <a:rPr lang="zh-CN" altLang="en-US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寸球 需另配转接环</a:t>
              </a:r>
              <a:r>
                <a:rPr lang="en-US" altLang="zh-CN" sz="1200" b="1" dirty="0" smtClean="0">
                  <a:solidFill>
                    <a:srgbClr val="0000FF"/>
                  </a:solidFill>
                </a:rPr>
                <a:t>2115C0J5</a:t>
              </a:r>
              <a:r>
                <a:rPr lang="zh-CN" altLang="en-US" sz="1200" b="1" dirty="0" smtClean="0">
                  <a:solidFill>
                    <a:schemeClr val="tx1"/>
                  </a:solidFill>
                  <a:ea typeface="思源黑体 CN Medium" panose="020B0600000000000000"/>
                </a:rPr>
                <a:t>，其余球</a:t>
              </a:r>
              <a:r>
                <a:rPr lang="zh-CN" altLang="en-US" sz="1200" b="1" dirty="0">
                  <a:solidFill>
                    <a:schemeClr val="tx1"/>
                  </a:solidFill>
                  <a:ea typeface="思源黑体 CN Medium" panose="020B0600000000000000"/>
                </a:rPr>
                <a:t>机发货包装中自带</a:t>
              </a:r>
              <a:endParaRPr lang="en-US" altLang="zh-CN" sz="1200" b="1" dirty="0">
                <a:solidFill>
                  <a:schemeClr val="tx1"/>
                </a:solidFill>
                <a:ea typeface="思源黑体 CN Medium" panose="020B0600000000000000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65" t="26882" r="37033" b="26115"/>
            <a:stretch/>
          </p:blipFill>
          <p:spPr>
            <a:xfrm>
              <a:off x="1164368" y="5221066"/>
              <a:ext cx="674022" cy="594012"/>
            </a:xfrm>
            <a:prstGeom prst="rect">
              <a:avLst/>
            </a:prstGeom>
          </p:spPr>
        </p:pic>
      </p:grp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119988"/>
            <a:ext cx="1490650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球机</a:t>
            </a:r>
          </a:p>
        </p:txBody>
      </p:sp>
      <p:cxnSp>
        <p:nvCxnSpPr>
          <p:cNvPr id="43" name="直接连接符 42"/>
          <p:cNvCxnSpPr/>
          <p:nvPr/>
        </p:nvCxnSpPr>
        <p:spPr>
          <a:xfrm>
            <a:off x="3669233" y="6127987"/>
            <a:ext cx="137317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6"/>
          <p:cNvSpPr txBox="1"/>
          <p:nvPr/>
        </p:nvSpPr>
        <p:spPr>
          <a:xfrm>
            <a:off x="3942764" y="570260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鹅颈支架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40"/>
          <p:cNvSpPr txBox="1"/>
          <p:nvPr/>
        </p:nvSpPr>
        <p:spPr>
          <a:xfrm>
            <a:off x="4877055" y="624564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2115C077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TR-WE45-B-IN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64" y="5004736"/>
            <a:ext cx="1082090" cy="119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8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49" y="19924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球机</a:t>
            </a:r>
          </a:p>
        </p:txBody>
      </p:sp>
      <p:pic>
        <p:nvPicPr>
          <p:cNvPr id="5" name="Picture 12" descr="Z:\09-01-产品图片库\01-国内\01-摄像机\HIC6821-HX22IR\png\HIC6821-HX22IR_F.png"/>
          <p:cNvPicPr>
            <a:picLocks noChangeAspect="1" noChangeArrowheads="1"/>
          </p:cNvPicPr>
          <p:nvPr/>
        </p:nvPicPr>
        <p:blipFill rotWithShape="1">
          <a:blip r:embed="rId2" cstate="print"/>
          <a:srcRect l="13483" t="9500" r="15837" b="12088"/>
          <a:stretch>
            <a:fillRect/>
          </a:stretch>
        </p:blipFill>
        <p:spPr bwMode="auto">
          <a:xfrm>
            <a:off x="1159966" y="2427725"/>
            <a:ext cx="439404" cy="76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Z:\09-01-产品图片库\01-国内\01-摄像机\HIC6821-HX44IRL\png\HIC6821-HX44IRL_F.png"/>
          <p:cNvPicPr>
            <a:picLocks noChangeAspect="1" noChangeArrowheads="1"/>
          </p:cNvPicPr>
          <p:nvPr/>
        </p:nvPicPr>
        <p:blipFill rotWithShape="1">
          <a:blip r:embed="rId3" cstate="print"/>
          <a:srcRect l="28160" t="6561" r="35460" b="8523"/>
          <a:stretch>
            <a:fillRect/>
          </a:stretch>
        </p:blipFill>
        <p:spPr bwMode="auto">
          <a:xfrm>
            <a:off x="1138529" y="3267299"/>
            <a:ext cx="482279" cy="77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圆角矩形标注 8"/>
          <p:cNvSpPr/>
          <p:nvPr/>
        </p:nvSpPr>
        <p:spPr>
          <a:xfrm>
            <a:off x="165649" y="4528089"/>
            <a:ext cx="1945759" cy="1063207"/>
          </a:xfrm>
          <a:prstGeom prst="wedgeRoundRectCallout">
            <a:avLst>
              <a:gd name="adj1" fmla="val 12099"/>
              <a:gd name="adj2" fmla="val -12492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备注：转接环，球机发货包装中自</a:t>
            </a:r>
            <a:r>
              <a:rPr lang="zh-CN" altLang="en-US" sz="1200" b="1" dirty="0" smtClean="0">
                <a:solidFill>
                  <a:schemeClr val="tx1"/>
                </a:solidFill>
                <a:ea typeface="思源黑体 CN Medium" panose="020B0600000000000000"/>
              </a:rPr>
              <a:t>带（三球无转接环，为机身后盖一体化设计）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465865" y="875003"/>
            <a:ext cx="0" cy="514045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844813" y="3265711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465865" y="875003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2465865" y="3267299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465865" y="6015462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9"/>
          <p:cNvSpPr txBox="1"/>
          <p:nvPr/>
        </p:nvSpPr>
        <p:spPr>
          <a:xfrm>
            <a:off x="2698999" y="59800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sp>
        <p:nvSpPr>
          <p:cNvPr id="16" name="TextBox 9"/>
          <p:cNvSpPr txBox="1"/>
          <p:nvPr/>
        </p:nvSpPr>
        <p:spPr>
          <a:xfrm>
            <a:off x="2698999" y="2908149"/>
            <a:ext cx="1160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柱装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43015" y="573846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角装</a:t>
            </a:r>
          </a:p>
        </p:txBody>
      </p:sp>
      <p:sp>
        <p:nvSpPr>
          <p:cNvPr id="18" name="TextBox 80"/>
          <p:cNvSpPr txBox="1"/>
          <p:nvPr/>
        </p:nvSpPr>
        <p:spPr>
          <a:xfrm>
            <a:off x="4037269" y="104572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2115C04J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0" name="TextBox 80"/>
          <p:cNvSpPr txBox="1"/>
          <p:nvPr/>
        </p:nvSpPr>
        <p:spPr>
          <a:xfrm>
            <a:off x="4037269" y="351239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2115C04J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80"/>
          <p:cNvSpPr txBox="1"/>
          <p:nvPr/>
        </p:nvSpPr>
        <p:spPr>
          <a:xfrm>
            <a:off x="4037269" y="605559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2115C04J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rot="5400000">
            <a:off x="3705200" y="3464505"/>
            <a:ext cx="5180588" cy="1589"/>
          </a:xfrm>
          <a:prstGeom prst="line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5480329" y="875003"/>
            <a:ext cx="814370" cy="1588"/>
          </a:xfrm>
          <a:prstGeom prst="line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480329" y="6013874"/>
            <a:ext cx="814370" cy="1588"/>
          </a:xfrm>
          <a:prstGeom prst="line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5480329" y="3268887"/>
            <a:ext cx="814370" cy="1588"/>
          </a:xfrm>
          <a:prstGeom prst="line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6296289" y="3270475"/>
            <a:ext cx="843240" cy="1588"/>
          </a:xfrm>
          <a:prstGeom prst="line">
            <a:avLst/>
          </a:prstGeom>
          <a:ln w="28575">
            <a:solidFill>
              <a:srgbClr val="0070C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32"/>
          <p:cNvPicPr>
            <a:picLocks noChangeAspect="1" noChangeArrowheads="1"/>
          </p:cNvPicPr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>
          <a:xfrm>
            <a:off x="7256671" y="2958918"/>
            <a:ext cx="831850" cy="483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102"/>
          <p:cNvSpPr txBox="1"/>
          <p:nvPr/>
        </p:nvSpPr>
        <p:spPr>
          <a:xfrm>
            <a:off x="6933776" y="3426765"/>
            <a:ext cx="1511935" cy="523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2115C04U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TR-JB12-IN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8088521" y="3265711"/>
            <a:ext cx="35719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445711" y="942160"/>
            <a:ext cx="0" cy="514045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8445711" y="942160"/>
            <a:ext cx="747356" cy="6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加号 38"/>
          <p:cNvSpPr/>
          <p:nvPr/>
        </p:nvSpPr>
        <p:spPr>
          <a:xfrm>
            <a:off x="8579805" y="314780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TextBox 46"/>
          <p:cNvSpPr txBox="1"/>
          <p:nvPr/>
        </p:nvSpPr>
        <p:spPr>
          <a:xfrm>
            <a:off x="8445711" y="365644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2115C039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TR-UP08-A-IN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9553107" y="3265711"/>
            <a:ext cx="60200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9"/>
          <p:cNvSpPr txBox="1"/>
          <p:nvPr/>
        </p:nvSpPr>
        <p:spPr>
          <a:xfrm>
            <a:off x="6174982" y="2677316"/>
            <a:ext cx="1160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加接线盒</a:t>
            </a:r>
            <a:endParaRPr lang="en-US" altLang="zh-CN" sz="1400" dirty="0">
              <a:solidFill>
                <a:srgbClr val="FF0000"/>
              </a:solidFill>
              <a:ea typeface="思源黑体 CN Medium" panose="020B0600000000000000"/>
            </a:endParaRPr>
          </a:p>
          <a:p>
            <a:pPr algn="ctr"/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（选配）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8422151" y="6082011"/>
            <a:ext cx="747356" cy="6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加号 47"/>
          <p:cNvSpPr/>
          <p:nvPr/>
        </p:nvSpPr>
        <p:spPr>
          <a:xfrm>
            <a:off x="8725015" y="5797850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0" name="TextBox 53"/>
          <p:cNvSpPr txBox="1"/>
          <p:nvPr/>
        </p:nvSpPr>
        <p:spPr>
          <a:xfrm>
            <a:off x="8797023" y="63347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2115C03A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TR-UC08-A-IN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10006508" y="6010698"/>
            <a:ext cx="60200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39"/>
          <p:cNvSpPr txBox="1"/>
          <p:nvPr/>
        </p:nvSpPr>
        <p:spPr>
          <a:xfrm>
            <a:off x="44988" y="1844994"/>
            <a:ext cx="2420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FF"/>
                </a:solidFill>
                <a:ea typeface="思源黑体 CN Medium" panose="020B0600000000000000"/>
              </a:rPr>
              <a:t>8</a:t>
            </a:r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寸球</a:t>
            </a:r>
            <a:r>
              <a:rPr lang="zh-CN" altLang="en-US" sz="1600" b="1" dirty="0" smtClean="0">
                <a:solidFill>
                  <a:srgbClr val="0000FF"/>
                </a:solidFill>
                <a:ea typeface="思源黑体 CN Medium" panose="020B0600000000000000"/>
              </a:rPr>
              <a:t>机</a:t>
            </a:r>
            <a:r>
              <a:rPr lang="en-US" altLang="zh-CN" sz="1600" b="1" dirty="0" smtClean="0">
                <a:solidFill>
                  <a:srgbClr val="0000FF"/>
                </a:solidFill>
                <a:ea typeface="思源黑体 CN Medium" panose="020B0600000000000000"/>
              </a:rPr>
              <a:t>/</a:t>
            </a:r>
            <a:r>
              <a:rPr lang="zh-CN" altLang="en-US" sz="1600" b="1" dirty="0" smtClean="0">
                <a:solidFill>
                  <a:srgbClr val="0000FF"/>
                </a:solidFill>
                <a:ea typeface="思源黑体 CN Medium" panose="020B0600000000000000"/>
              </a:rPr>
              <a:t>三球一体机</a:t>
            </a:r>
            <a:endParaRPr lang="zh-CN" altLang="en-US" sz="1600" b="1" dirty="0">
              <a:solidFill>
                <a:srgbClr val="0000FF"/>
              </a:solidFill>
              <a:ea typeface="思源黑体 CN Medium" panose="020B0600000000000000"/>
            </a:endParaRPr>
          </a:p>
          <a:p>
            <a:pPr algn="ctr"/>
            <a:r>
              <a:rPr lang="zh-CN" altLang="en-US" sz="1600" b="1" dirty="0" smtClean="0">
                <a:solidFill>
                  <a:srgbClr val="0000FF"/>
                </a:solidFill>
                <a:ea typeface="思源黑体 CN Medium" panose="020B0600000000000000"/>
              </a:rPr>
              <a:t>包括双摄球及热</a:t>
            </a:r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成像球</a:t>
            </a:r>
            <a:r>
              <a:rPr lang="zh-CN" altLang="en-US" sz="1600" b="1" dirty="0" smtClean="0">
                <a:solidFill>
                  <a:srgbClr val="0000FF"/>
                </a:solidFill>
                <a:ea typeface="思源黑体 CN Medium" panose="020B0600000000000000"/>
              </a:rPr>
              <a:t>机</a:t>
            </a:r>
            <a:endParaRPr lang="zh-CN" altLang="en-US" sz="1600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789" y="432827"/>
            <a:ext cx="1012124" cy="699812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402" y="2850629"/>
            <a:ext cx="1012124" cy="699812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173" y="5388557"/>
            <a:ext cx="1012124" cy="699812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5" t="26882" r="37033" b="26115"/>
          <a:stretch/>
        </p:blipFill>
        <p:spPr>
          <a:xfrm>
            <a:off x="1247029" y="5162389"/>
            <a:ext cx="464231" cy="4091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8" t="16260" r="29825" b="16260"/>
          <a:stretch/>
        </p:blipFill>
        <p:spPr>
          <a:xfrm>
            <a:off x="9432432" y="517752"/>
            <a:ext cx="1050893" cy="13215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403" y="2868744"/>
            <a:ext cx="597704" cy="7536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8" t="9269" r="21308" b="14959"/>
          <a:stretch/>
        </p:blipFill>
        <p:spPr>
          <a:xfrm>
            <a:off x="10744036" y="5383961"/>
            <a:ext cx="1011387" cy="125347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4" t="11623" r="27764" b="8773"/>
          <a:stretch/>
        </p:blipFill>
        <p:spPr>
          <a:xfrm>
            <a:off x="10483325" y="2540127"/>
            <a:ext cx="1074355" cy="129652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140" y="5591297"/>
            <a:ext cx="688423" cy="779347"/>
          </a:xfrm>
          <a:prstGeom prst="rect">
            <a:avLst/>
          </a:prstGeom>
        </p:spPr>
      </p:pic>
      <p:pic>
        <p:nvPicPr>
          <p:cNvPr id="1026" name="Picture 2" descr="0235C6KY-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9" t="4379" r="30501" b="8759"/>
          <a:stretch>
            <a:fillRect/>
          </a:stretch>
        </p:blipFill>
        <p:spPr bwMode="auto">
          <a:xfrm>
            <a:off x="332646" y="2868630"/>
            <a:ext cx="778040" cy="914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07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91871" y="207385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球机（吊装）</a:t>
            </a:r>
          </a:p>
        </p:txBody>
      </p:sp>
      <p:pic>
        <p:nvPicPr>
          <p:cNvPr id="5" name="图片 4"/>
          <p:cNvPicPr/>
          <p:nvPr/>
        </p:nvPicPr>
        <p:blipFill>
          <a:blip r:embed="rId3" cstate="print">
            <a:lum contrast="-24000"/>
          </a:blip>
          <a:srcRect/>
          <a:stretch>
            <a:fillRect/>
          </a:stretch>
        </p:blipFill>
        <p:spPr bwMode="auto">
          <a:xfrm>
            <a:off x="1370131" y="3687140"/>
            <a:ext cx="468184" cy="69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/>
          <p:nvPr/>
        </p:nvPicPr>
        <p:blipFill>
          <a:blip r:embed="rId4" cstate="print">
            <a:lum contrast="-18000"/>
          </a:blip>
          <a:srcRect/>
          <a:stretch>
            <a:fillRect/>
          </a:stretch>
        </p:blipFill>
        <p:spPr bwMode="auto">
          <a:xfrm>
            <a:off x="1371600" y="2876468"/>
            <a:ext cx="430009" cy="67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>
            <a:lum contrast="-24000"/>
          </a:blip>
          <a:srcRect/>
          <a:stretch>
            <a:fillRect/>
          </a:stretch>
        </p:blipFill>
        <p:spPr bwMode="auto">
          <a:xfrm>
            <a:off x="1901188" y="3662168"/>
            <a:ext cx="469272" cy="76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Z:\09-01-产品图片库\01-国内\01-摄像机\HIC6622HX22-5CIR\png-用于胶片或网站\HIC6622HX22-5CIR_F.png"/>
          <p:cNvPicPr>
            <a:picLocks noChangeAspect="1" noChangeArrowheads="1"/>
          </p:cNvPicPr>
          <p:nvPr/>
        </p:nvPicPr>
        <p:blipFill rotWithShape="1">
          <a:blip r:embed="rId6" cstate="print"/>
          <a:srcRect l="31715" t="2806" r="30933" b="8360"/>
          <a:stretch>
            <a:fillRect/>
          </a:stretch>
        </p:blipFill>
        <p:spPr bwMode="auto">
          <a:xfrm>
            <a:off x="1920257" y="2826891"/>
            <a:ext cx="453154" cy="74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Z:\09-01-产品图片库\01-国内\01-摄像机\HIC6821-HX22IR\png\HIC6821-HX22IR_F.png"/>
          <p:cNvPicPr>
            <a:picLocks noChangeAspect="1" noChangeArrowheads="1"/>
          </p:cNvPicPr>
          <p:nvPr/>
        </p:nvPicPr>
        <p:blipFill rotWithShape="1">
          <a:blip r:embed="rId7" cstate="print"/>
          <a:srcRect l="13483" t="9500" r="15837" b="12088"/>
          <a:stretch>
            <a:fillRect/>
          </a:stretch>
        </p:blipFill>
        <p:spPr bwMode="auto">
          <a:xfrm>
            <a:off x="1370131" y="1978686"/>
            <a:ext cx="439404" cy="76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Z:\09-01-产品图片库\01-国内\01-摄像机\HIC6821-HX44IRL\png\HIC6821-HX44IRL_F.png"/>
          <p:cNvPicPr>
            <a:picLocks noChangeAspect="1" noChangeArrowheads="1"/>
          </p:cNvPicPr>
          <p:nvPr/>
        </p:nvPicPr>
        <p:blipFill rotWithShape="1">
          <a:blip r:embed="rId8" cstate="print"/>
          <a:srcRect l="28160" t="6561" r="35460" b="8523"/>
          <a:stretch>
            <a:fillRect/>
          </a:stretch>
        </p:blipFill>
        <p:spPr bwMode="auto">
          <a:xfrm>
            <a:off x="1863644" y="1962741"/>
            <a:ext cx="482279" cy="77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39"/>
          <p:cNvSpPr txBox="1"/>
          <p:nvPr/>
        </p:nvSpPr>
        <p:spPr>
          <a:xfrm>
            <a:off x="986458" y="1670909"/>
            <a:ext cx="1754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室内球机</a:t>
            </a:r>
            <a:r>
              <a:rPr lang="zh-CN" altLang="en-US" sz="1600" b="1" dirty="0" smtClean="0">
                <a:solidFill>
                  <a:srgbClr val="0000FF"/>
                </a:solidFill>
                <a:ea typeface="思源黑体 CN Medium" panose="020B0600000000000000"/>
              </a:rPr>
              <a:t>除外</a:t>
            </a:r>
            <a:endParaRPr lang="en-US" altLang="zh-CN" sz="1600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rot="16200000" flipH="1">
            <a:off x="1208537" y="3869544"/>
            <a:ext cx="3813609" cy="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539276" y="3550865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3115343" y="1962740"/>
            <a:ext cx="786806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3115343" y="5776350"/>
            <a:ext cx="786806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rot="16200000" flipH="1">
            <a:off x="2365703" y="2455980"/>
            <a:ext cx="3072914" cy="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903755" y="919520"/>
            <a:ext cx="925019" cy="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191787" y="2427100"/>
            <a:ext cx="925019" cy="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3902162" y="3992432"/>
            <a:ext cx="925019" cy="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rot="5400000">
            <a:off x="3173940" y="5664020"/>
            <a:ext cx="145804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3901371" y="4935000"/>
            <a:ext cx="1205175" cy="794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3902960" y="6393038"/>
            <a:ext cx="1203586" cy="79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47"/>
          <p:cNvSpPr txBox="1"/>
          <p:nvPr/>
        </p:nvSpPr>
        <p:spPr>
          <a:xfrm>
            <a:off x="3903755" y="995936"/>
            <a:ext cx="288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根据高度不同选择不同的组合方式</a:t>
            </a:r>
          </a:p>
        </p:txBody>
      </p:sp>
      <p:sp>
        <p:nvSpPr>
          <p:cNvPr id="36" name="TextBox 22"/>
          <p:cNvSpPr txBox="1"/>
          <p:nvPr/>
        </p:nvSpPr>
        <p:spPr>
          <a:xfrm>
            <a:off x="3760470" y="612775"/>
            <a:ext cx="1345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室内吸顶安装</a:t>
            </a:r>
          </a:p>
        </p:txBody>
      </p:sp>
      <p:sp>
        <p:nvSpPr>
          <p:cNvPr id="37" name="TextBox 22"/>
          <p:cNvSpPr txBox="1"/>
          <p:nvPr/>
        </p:nvSpPr>
        <p:spPr>
          <a:xfrm>
            <a:off x="3224902" y="1646070"/>
            <a:ext cx="524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 smtClean="0">
                <a:ea typeface="思源黑体 CN Medium" panose="020B0600000000000000"/>
              </a:rPr>
              <a:t>室内</a:t>
            </a:r>
            <a:endParaRPr lang="zh-CN" altLang="en-US" sz="1200" dirty="0">
              <a:ea typeface="思源黑体 CN Medium" panose="020B0600000000000000"/>
            </a:endParaRPr>
          </a:p>
        </p:txBody>
      </p:sp>
      <p:sp>
        <p:nvSpPr>
          <p:cNvPr id="38" name="TextBox 18"/>
          <p:cNvSpPr txBox="1"/>
          <p:nvPr/>
        </p:nvSpPr>
        <p:spPr>
          <a:xfrm>
            <a:off x="3820662" y="399243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其他高度吊装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V="1">
            <a:off x="5116806" y="575365"/>
            <a:ext cx="648072" cy="420571"/>
          </a:xfrm>
          <a:prstGeom prst="rect">
            <a:avLst/>
          </a:prstGeom>
          <a:noFill/>
        </p:spPr>
      </p:pic>
      <p:sp>
        <p:nvSpPr>
          <p:cNvPr id="40" name="TextBox 50"/>
          <p:cNvSpPr txBox="1"/>
          <p:nvPr/>
        </p:nvSpPr>
        <p:spPr>
          <a:xfrm>
            <a:off x="4767851" y="114768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TR-UF45-A-IN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9" cstate="print">
            <a:lum contrast="-12000"/>
          </a:blip>
          <a:srcRect/>
          <a:stretch>
            <a:fillRect/>
          </a:stretch>
        </p:blipFill>
        <p:spPr bwMode="auto">
          <a:xfrm flipV="1">
            <a:off x="5269206" y="3587250"/>
            <a:ext cx="648072" cy="420571"/>
          </a:xfrm>
          <a:prstGeom prst="rect">
            <a:avLst/>
          </a:prstGeom>
          <a:noFill/>
        </p:spPr>
      </p:pic>
      <p:sp>
        <p:nvSpPr>
          <p:cNvPr id="42" name="TextBox 50"/>
          <p:cNvSpPr txBox="1"/>
          <p:nvPr/>
        </p:nvSpPr>
        <p:spPr>
          <a:xfrm>
            <a:off x="4828774" y="412103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2115C033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TR-UF45-A-IN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43" name="图片 42"/>
          <p:cNvPicPr/>
          <p:nvPr/>
        </p:nvPicPr>
        <p:blipFill>
          <a:blip r:embed="rId10" cstate="print">
            <a:lum contrast="-12000"/>
          </a:blip>
          <a:srcRect/>
          <a:stretch>
            <a:fillRect/>
          </a:stretch>
        </p:blipFill>
        <p:spPr bwMode="auto">
          <a:xfrm>
            <a:off x="5405557" y="1978686"/>
            <a:ext cx="359321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53"/>
          <p:cNvSpPr txBox="1"/>
          <p:nvPr/>
        </p:nvSpPr>
        <p:spPr>
          <a:xfrm>
            <a:off x="4828774" y="2709677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2115C038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TR-CE45-IN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45" name="右大括号 44"/>
          <p:cNvSpPr/>
          <p:nvPr/>
        </p:nvSpPr>
        <p:spPr>
          <a:xfrm>
            <a:off x="6023992" y="2097947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6" name="TextBox 72"/>
          <p:cNvSpPr txBox="1"/>
          <p:nvPr/>
        </p:nvSpPr>
        <p:spPr>
          <a:xfrm>
            <a:off x="6168008" y="2288603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200mm</a:t>
            </a:r>
          </a:p>
        </p:txBody>
      </p:sp>
      <p:cxnSp>
        <p:nvCxnSpPr>
          <p:cNvPr id="47" name="直接连接符 46"/>
          <p:cNvCxnSpPr/>
          <p:nvPr/>
        </p:nvCxnSpPr>
        <p:spPr>
          <a:xfrm flipV="1">
            <a:off x="6910519" y="2424961"/>
            <a:ext cx="864096" cy="214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6340942" y="91952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图片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0465" y="617951"/>
            <a:ext cx="469433" cy="755970"/>
          </a:xfrm>
          <a:prstGeom prst="rect">
            <a:avLst/>
          </a:prstGeom>
        </p:spPr>
      </p:pic>
      <p:sp>
        <p:nvSpPr>
          <p:cNvPr id="52" name="加号 51"/>
          <p:cNvSpPr/>
          <p:nvPr/>
        </p:nvSpPr>
        <p:spPr>
          <a:xfrm>
            <a:off x="6340942" y="3791797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53" name="Picture 2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77901" y="3158112"/>
            <a:ext cx="134764" cy="1008112"/>
          </a:xfrm>
          <a:prstGeom prst="rect">
            <a:avLst/>
          </a:prstGeom>
          <a:noFill/>
        </p:spPr>
      </p:pic>
      <p:sp>
        <p:nvSpPr>
          <p:cNvPr id="54" name="TextBox 62"/>
          <p:cNvSpPr txBox="1"/>
          <p:nvPr/>
        </p:nvSpPr>
        <p:spPr>
          <a:xfrm>
            <a:off x="6339349" y="419700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2115C036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TR-SE45-A-IN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55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62454" y="3550865"/>
            <a:ext cx="144016" cy="543754"/>
          </a:xfrm>
          <a:prstGeom prst="rect">
            <a:avLst/>
          </a:prstGeom>
          <a:noFill/>
        </p:spPr>
      </p:pic>
      <p:sp>
        <p:nvSpPr>
          <p:cNvPr id="56" name="右大括号 55"/>
          <p:cNvSpPr/>
          <p:nvPr/>
        </p:nvSpPr>
        <p:spPr>
          <a:xfrm>
            <a:off x="7205038" y="3158112"/>
            <a:ext cx="144016" cy="100811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7" name="TextBox 75"/>
          <p:cNvSpPr txBox="1"/>
          <p:nvPr/>
        </p:nvSpPr>
        <p:spPr>
          <a:xfrm>
            <a:off x="7349054" y="3523668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500mm</a:t>
            </a:r>
          </a:p>
        </p:txBody>
      </p:sp>
      <p:sp>
        <p:nvSpPr>
          <p:cNvPr id="58" name="右大括号 57"/>
          <p:cNvSpPr/>
          <p:nvPr/>
        </p:nvSpPr>
        <p:spPr>
          <a:xfrm>
            <a:off x="8564615" y="3544969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9" name="TextBox 72"/>
          <p:cNvSpPr txBox="1"/>
          <p:nvPr/>
        </p:nvSpPr>
        <p:spPr>
          <a:xfrm>
            <a:off x="8708631" y="3687140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200mm</a:t>
            </a:r>
          </a:p>
        </p:txBody>
      </p:sp>
      <p:sp>
        <p:nvSpPr>
          <p:cNvPr id="60" name="TextBox 62"/>
          <p:cNvSpPr txBox="1"/>
          <p:nvPr/>
        </p:nvSpPr>
        <p:spPr>
          <a:xfrm>
            <a:off x="7808531" y="419700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2115C035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TR-SE45-IN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61" name="TextBox 99"/>
          <p:cNvSpPr txBox="1"/>
          <p:nvPr/>
        </p:nvSpPr>
        <p:spPr>
          <a:xfrm>
            <a:off x="4098434" y="4627222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横杆吊装</a:t>
            </a:r>
          </a:p>
        </p:txBody>
      </p:sp>
      <p:sp>
        <p:nvSpPr>
          <p:cNvPr id="62" name="TextBox 68"/>
          <p:cNvSpPr txBox="1"/>
          <p:nvPr/>
        </p:nvSpPr>
        <p:spPr>
          <a:xfrm>
            <a:off x="3875987" y="4935794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室外安装时尾线需做好防水处理</a:t>
            </a:r>
          </a:p>
        </p:txBody>
      </p:sp>
      <p:sp>
        <p:nvSpPr>
          <p:cNvPr id="64" name="TextBox 99"/>
          <p:cNvSpPr txBox="1"/>
          <p:nvPr/>
        </p:nvSpPr>
        <p:spPr>
          <a:xfrm>
            <a:off x="3901371" y="6100070"/>
            <a:ext cx="1365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定制杆件吊装</a:t>
            </a:r>
          </a:p>
        </p:txBody>
      </p:sp>
      <p:pic>
        <p:nvPicPr>
          <p:cNvPr id="66" name="图片 65"/>
          <p:cNvPicPr/>
          <p:nvPr/>
        </p:nvPicPr>
        <p:blipFill>
          <a:blip r:embed="rId14" cstate="print">
            <a:lum contrast="-12000"/>
          </a:blip>
          <a:srcRect/>
          <a:stretch>
            <a:fillRect/>
          </a:stretch>
        </p:blipFill>
        <p:spPr bwMode="auto">
          <a:xfrm>
            <a:off x="5217020" y="4731096"/>
            <a:ext cx="806972" cy="49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TextBox 105"/>
          <p:cNvSpPr txBox="1"/>
          <p:nvPr/>
        </p:nvSpPr>
        <p:spPr>
          <a:xfrm>
            <a:off x="4827181" y="529959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2115C055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TR-UF45-G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68" name="加号 67"/>
          <p:cNvSpPr/>
          <p:nvPr/>
        </p:nvSpPr>
        <p:spPr>
          <a:xfrm>
            <a:off x="6262447" y="4934999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9" name="图片 68"/>
          <p:cNvPicPr/>
          <p:nvPr/>
        </p:nvPicPr>
        <p:blipFill>
          <a:blip r:embed="rId15" cstate="print">
            <a:lum contrast="-6000"/>
          </a:blip>
          <a:srcRect/>
          <a:stretch>
            <a:fillRect/>
          </a:stretch>
        </p:blipFill>
        <p:spPr bwMode="auto">
          <a:xfrm>
            <a:off x="6691619" y="4731096"/>
            <a:ext cx="572564" cy="611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Box 108"/>
          <p:cNvSpPr txBox="1"/>
          <p:nvPr/>
        </p:nvSpPr>
        <p:spPr>
          <a:xfrm>
            <a:off x="6168008" y="534236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2115C02R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TR-UP06-IN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71" name="直接连接符 70"/>
          <p:cNvCxnSpPr/>
          <p:nvPr/>
        </p:nvCxnSpPr>
        <p:spPr>
          <a:xfrm flipV="1">
            <a:off x="7376483" y="4935794"/>
            <a:ext cx="864096" cy="214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图片 7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06470" y="4785231"/>
            <a:ext cx="402371" cy="731583"/>
          </a:xfrm>
          <a:prstGeom prst="rect">
            <a:avLst/>
          </a:prstGeom>
        </p:spPr>
      </p:pic>
      <p:sp>
        <p:nvSpPr>
          <p:cNvPr id="73" name="TextBox 103"/>
          <p:cNvSpPr txBox="1"/>
          <p:nvPr/>
        </p:nvSpPr>
        <p:spPr>
          <a:xfrm>
            <a:off x="5127891" y="616220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无配件，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安装接口应为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G1½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内螺纹</a:t>
            </a:r>
          </a:p>
        </p:txBody>
      </p:sp>
      <p:cxnSp>
        <p:nvCxnSpPr>
          <p:cNvPr id="74" name="直接连接符 73"/>
          <p:cNvCxnSpPr/>
          <p:nvPr/>
        </p:nvCxnSpPr>
        <p:spPr>
          <a:xfrm>
            <a:off x="7488572" y="6393834"/>
            <a:ext cx="752007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图片 75"/>
          <p:cNvPicPr/>
          <p:nvPr/>
        </p:nvPicPr>
        <p:blipFill>
          <a:blip r:embed="rId17" cstate="print">
            <a:lum contrast="-12000"/>
          </a:blip>
          <a:srcRect/>
          <a:stretch>
            <a:fillRect/>
          </a:stretch>
        </p:blipFill>
        <p:spPr bwMode="auto">
          <a:xfrm>
            <a:off x="8506470" y="5849649"/>
            <a:ext cx="514109" cy="81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960" y="1962740"/>
            <a:ext cx="414494" cy="1054521"/>
          </a:xfrm>
          <a:prstGeom prst="rect">
            <a:avLst/>
          </a:prstGeom>
        </p:spPr>
      </p:pic>
      <p:sp>
        <p:nvSpPr>
          <p:cNvPr id="75" name="圆角矩形标注 74"/>
          <p:cNvSpPr/>
          <p:nvPr/>
        </p:nvSpPr>
        <p:spPr>
          <a:xfrm>
            <a:off x="81403" y="5204617"/>
            <a:ext cx="2856110" cy="1294425"/>
          </a:xfrm>
          <a:prstGeom prst="wedgeRoundRectCallout">
            <a:avLst>
              <a:gd name="adj1" fmla="val 12099"/>
              <a:gd name="adj2" fmla="val -12492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b="1" dirty="0">
                <a:solidFill>
                  <a:srgbClr val="0000FF"/>
                </a:solidFill>
                <a:ea typeface="思源黑体 CN Medium" panose="020B0600000000000000"/>
              </a:rPr>
              <a:t>分销</a:t>
            </a:r>
            <a:r>
              <a:rPr lang="en-US" altLang="zh-CN" sz="1200" b="1" dirty="0">
                <a:solidFill>
                  <a:schemeClr val="tx1"/>
                </a:solidFill>
                <a:ea typeface="思源黑体 CN Medium" panose="020B0600000000000000"/>
              </a:rPr>
              <a:t>4</a:t>
            </a:r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寸球</a:t>
            </a:r>
            <a:r>
              <a:rPr lang="en-US" altLang="zh-CN" sz="1200" b="1" dirty="0">
                <a:solidFill>
                  <a:schemeClr val="tx1"/>
                </a:solidFill>
                <a:ea typeface="思源黑体 CN Medium" panose="020B0600000000000000"/>
              </a:rPr>
              <a:t>/6</a:t>
            </a:r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寸球 需另配转接环</a:t>
            </a:r>
            <a:r>
              <a:rPr lang="en-US" altLang="zh-CN" sz="1200" b="1" dirty="0">
                <a:solidFill>
                  <a:srgbClr val="0000FF"/>
                </a:solidFill>
              </a:rPr>
              <a:t>2115C0J5</a:t>
            </a:r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，其余球机发货包装中自带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b="1" dirty="0" smtClean="0">
                <a:solidFill>
                  <a:schemeClr val="tx1"/>
                </a:solidFill>
                <a:ea typeface="思源黑体 CN Medium" panose="020B0600000000000000"/>
              </a:rPr>
              <a:t>（</a:t>
            </a:r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三球无转接环，为机身后盖一体化设计）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5" t="26882" r="37033" b="26115"/>
          <a:stretch/>
        </p:blipFill>
        <p:spPr>
          <a:xfrm>
            <a:off x="1062024" y="6036394"/>
            <a:ext cx="674022" cy="633453"/>
          </a:xfrm>
          <a:prstGeom prst="rect">
            <a:avLst/>
          </a:prstGeom>
        </p:spPr>
      </p:pic>
      <p:pic>
        <p:nvPicPr>
          <p:cNvPr id="63" name="Picture 2" descr="0235C6KY-F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9" t="4379" r="30501" b="8759"/>
          <a:stretch>
            <a:fillRect/>
          </a:stretch>
        </p:blipFill>
        <p:spPr bwMode="auto">
          <a:xfrm>
            <a:off x="458695" y="2826891"/>
            <a:ext cx="778040" cy="914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Box 22"/>
          <p:cNvSpPr txBox="1"/>
          <p:nvPr/>
        </p:nvSpPr>
        <p:spPr>
          <a:xfrm>
            <a:off x="4229141" y="2187746"/>
            <a:ext cx="107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一般吊装</a:t>
            </a:r>
          </a:p>
        </p:txBody>
      </p:sp>
      <p:sp>
        <p:nvSpPr>
          <p:cNvPr id="79" name="TextBox 22"/>
          <p:cNvSpPr txBox="1"/>
          <p:nvPr/>
        </p:nvSpPr>
        <p:spPr>
          <a:xfrm>
            <a:off x="3287152" y="5459679"/>
            <a:ext cx="524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smtClean="0">
                <a:ea typeface="思源黑体 CN Medium" panose="020B0600000000000000"/>
              </a:rPr>
              <a:t>室外</a:t>
            </a:r>
            <a:endParaRPr lang="zh-CN" altLang="en-US" sz="1200" dirty="0"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57433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云台一体机</a:t>
            </a:r>
          </a:p>
        </p:txBody>
      </p:sp>
      <p:sp>
        <p:nvSpPr>
          <p:cNvPr id="2" name="TextBox 39"/>
          <p:cNvSpPr txBox="1"/>
          <p:nvPr/>
        </p:nvSpPr>
        <p:spPr>
          <a:xfrm>
            <a:off x="1331103" y="2507697"/>
            <a:ext cx="2493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FF"/>
                </a:solidFill>
                <a:ea typeface="思源黑体 CN Medium" panose="020B0600000000000000"/>
              </a:rPr>
              <a:t>HIC7842</a:t>
            </a:r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系列云台</a:t>
            </a:r>
            <a:endParaRPr lang="en-US" altLang="zh-CN" sz="1600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407257" y="1868924"/>
            <a:ext cx="2781834" cy="866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0"/>
          <p:cNvSpPr txBox="1"/>
          <p:nvPr/>
        </p:nvSpPr>
        <p:spPr>
          <a:xfrm>
            <a:off x="4157943" y="1552112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基座安装</a:t>
            </a:r>
          </a:p>
        </p:txBody>
      </p:sp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6915597" y="1321794"/>
            <a:ext cx="1284771" cy="1180014"/>
            <a:chOff x="2206247" y="1245389"/>
            <a:chExt cx="4339520" cy="398568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>
              <a:lum contrast="-18000"/>
            </a:blip>
            <a:srcRect t="92533" r="853"/>
            <a:stretch/>
          </p:blipFill>
          <p:spPr>
            <a:xfrm>
              <a:off x="2206247" y="4873083"/>
              <a:ext cx="4339520" cy="357992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7" t="18163" r="5880" b="11097"/>
            <a:stretch/>
          </p:blipFill>
          <p:spPr>
            <a:xfrm>
              <a:off x="2642308" y="1245389"/>
              <a:ext cx="3370098" cy="3985686"/>
            </a:xfrm>
            <a:prstGeom prst="rect">
              <a:avLst/>
            </a:prstGeom>
          </p:spPr>
        </p:pic>
      </p:grpSp>
      <p:sp>
        <p:nvSpPr>
          <p:cNvPr id="28" name="TextBox 20"/>
          <p:cNvSpPr txBox="1"/>
          <p:nvPr/>
        </p:nvSpPr>
        <p:spPr>
          <a:xfrm>
            <a:off x="4157943" y="1936885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无配件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4993928" y="958871"/>
            <a:ext cx="2088232" cy="28803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需要确保安装基座足够牢固</a:t>
            </a:r>
          </a:p>
        </p:txBody>
      </p:sp>
      <p:sp>
        <p:nvSpPr>
          <p:cNvPr id="32" name="爆炸形 1 31"/>
          <p:cNvSpPr/>
          <p:nvPr/>
        </p:nvSpPr>
        <p:spPr>
          <a:xfrm>
            <a:off x="6750524" y="603984"/>
            <a:ext cx="1015143" cy="50405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备注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512480" y="485264"/>
            <a:ext cx="3144286" cy="1348895"/>
            <a:chOff x="8921132" y="415773"/>
            <a:chExt cx="3144286" cy="1348895"/>
          </a:xfrm>
        </p:grpSpPr>
        <p:sp>
          <p:nvSpPr>
            <p:cNvPr id="4" name="圆角矩形标注 3"/>
            <p:cNvSpPr/>
            <p:nvPr/>
          </p:nvSpPr>
          <p:spPr>
            <a:xfrm>
              <a:off x="8921132" y="415773"/>
              <a:ext cx="2834475" cy="1348895"/>
            </a:xfrm>
            <a:prstGeom prst="wedgeRoundRectCallout">
              <a:avLst>
                <a:gd name="adj1" fmla="val -62928"/>
                <a:gd name="adj2" fmla="val 6002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030118" y="816833"/>
              <a:ext cx="3035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bg1"/>
                  </a:solidFill>
                  <a:ea typeface="思源黑体 CN Medium" panose="020B0600000000000000"/>
                </a:rPr>
                <a:t>原则上使用原厂</a:t>
              </a:r>
              <a:r>
                <a:rPr lang="en-US" altLang="zh-CN" sz="1600" dirty="0">
                  <a:solidFill>
                    <a:schemeClr val="bg1"/>
                  </a:solidFill>
                  <a:ea typeface="思源黑体 CN Medium" panose="020B0600000000000000"/>
                </a:rPr>
                <a:t>DC48V</a:t>
              </a:r>
              <a:r>
                <a:rPr lang="zh-CN" altLang="en-US" sz="1600" dirty="0">
                  <a:solidFill>
                    <a:schemeClr val="bg1"/>
                  </a:solidFill>
                  <a:ea typeface="思源黑体 CN Medium" panose="020B0600000000000000"/>
                </a:rPr>
                <a:t>电源，</a:t>
              </a:r>
              <a:r>
                <a:rPr lang="en-US" altLang="zh-CN" sz="1600" dirty="0">
                  <a:solidFill>
                    <a:schemeClr val="bg1"/>
                  </a:solidFill>
                  <a:ea typeface="思源黑体 CN Medium" panose="020B0600000000000000"/>
                </a:rPr>
                <a:t>9801C16B   PWR-DC4806</a:t>
              </a:r>
              <a:endParaRPr lang="zh-CN" altLang="en-US" sz="1600" dirty="0">
                <a:solidFill>
                  <a:schemeClr val="bg1"/>
                </a:solidFill>
                <a:ea typeface="思源黑体 CN Medium" panose="020B0600000000000000"/>
              </a:endParaRP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18163" r="5880" b="11097"/>
          <a:stretch/>
        </p:blipFill>
        <p:spPr>
          <a:xfrm>
            <a:off x="2043937" y="1237618"/>
            <a:ext cx="1067602" cy="1262612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971751" y="5217158"/>
            <a:ext cx="168668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 smtClean="0">
                <a:solidFill>
                  <a:srgbClr val="0000FF"/>
                </a:solidFill>
                <a:ea typeface="思源黑体 CN Medium" panose="020B0600000000000000"/>
              </a:rPr>
              <a:t>TIC7862</a:t>
            </a:r>
            <a:r>
              <a:rPr lang="zh-CN" altLang="en-US" sz="1600" b="1" dirty="0">
                <a:solidFill>
                  <a:srgbClr val="0000FF"/>
                </a:solidFill>
                <a:ea typeface="思源黑体 CN Medium" panose="020B0600000000000000"/>
              </a:rPr>
              <a:t>系列云台</a:t>
            </a:r>
            <a:endParaRPr lang="en-US" altLang="zh-CN" sz="1600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3533387" y="4779180"/>
            <a:ext cx="2781834" cy="866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0"/>
          <p:cNvSpPr txBox="1"/>
          <p:nvPr/>
        </p:nvSpPr>
        <p:spPr>
          <a:xfrm>
            <a:off x="4284073" y="446236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基座安装</a:t>
            </a:r>
          </a:p>
        </p:txBody>
      </p:sp>
      <p:sp>
        <p:nvSpPr>
          <p:cNvPr id="37" name="TextBox 20"/>
          <p:cNvSpPr txBox="1"/>
          <p:nvPr/>
        </p:nvSpPr>
        <p:spPr>
          <a:xfrm>
            <a:off x="4284073" y="4847141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无配件</a:t>
            </a:r>
          </a:p>
        </p:txBody>
      </p:sp>
      <p:sp>
        <p:nvSpPr>
          <p:cNvPr id="38" name="圆角矩形 37"/>
          <p:cNvSpPr/>
          <p:nvPr/>
        </p:nvSpPr>
        <p:spPr>
          <a:xfrm>
            <a:off x="5144975" y="3862027"/>
            <a:ext cx="2088232" cy="28803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需要确保安装基座足够牢固</a:t>
            </a:r>
          </a:p>
        </p:txBody>
      </p:sp>
      <p:sp>
        <p:nvSpPr>
          <p:cNvPr id="39" name="爆炸形 1 38"/>
          <p:cNvSpPr/>
          <p:nvPr/>
        </p:nvSpPr>
        <p:spPr>
          <a:xfrm>
            <a:off x="6901572" y="3507140"/>
            <a:ext cx="925692" cy="50405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备注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7" t="38049" r="25171" b="8943"/>
          <a:stretch/>
        </p:blipFill>
        <p:spPr>
          <a:xfrm>
            <a:off x="2063297" y="4246887"/>
            <a:ext cx="1503591" cy="1019066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700630" y="4335220"/>
            <a:ext cx="1685896" cy="1220492"/>
            <a:chOff x="6883903" y="4122063"/>
            <a:chExt cx="1685896" cy="1220492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7">
              <a:lum contrast="-10000"/>
            </a:blip>
            <a:srcRect/>
            <a:stretch>
              <a:fillRect/>
            </a:stretch>
          </p:blipFill>
          <p:spPr bwMode="auto">
            <a:xfrm>
              <a:off x="7119833" y="4142405"/>
              <a:ext cx="8763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77" t="38049" r="25171" b="8943"/>
            <a:stretch/>
          </p:blipFill>
          <p:spPr>
            <a:xfrm>
              <a:off x="6883903" y="4122063"/>
              <a:ext cx="1685896" cy="11426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642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\Users\g00475\Desktop\111\123\中载云台渲染图.478.png"/>
          <p:cNvPicPr>
            <a:picLocks noChangeAspect="1" noChangeArrowheads="1"/>
          </p:cNvPicPr>
          <p:nvPr/>
        </p:nvPicPr>
        <p:blipFill>
          <a:blip r:embed="rId3" cstate="print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1" t="27413" r="34746" b="13900"/>
          <a:stretch>
            <a:fillRect/>
          </a:stretch>
        </p:blipFill>
        <p:spPr>
          <a:xfrm>
            <a:off x="2275027" y="2724572"/>
            <a:ext cx="73342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4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8452" y="2416597"/>
            <a:ext cx="892175" cy="13468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直接连接符 5"/>
          <p:cNvCxnSpPr/>
          <p:nvPr/>
        </p:nvCxnSpPr>
        <p:spPr>
          <a:xfrm>
            <a:off x="4030497" y="3073697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750577" y="2467288"/>
            <a:ext cx="0" cy="129614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750577" y="246728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750577" y="3763432"/>
            <a:ext cx="97266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 descr="HB-01Y-B"/>
          <p:cNvPicPr/>
          <p:nvPr/>
        </p:nvPicPr>
        <p:blipFill>
          <a:blip r:embed="rId5" cstate="print">
            <a:lum contrast="-12000"/>
          </a:blip>
          <a:srcRect b="6272"/>
          <a:stretch>
            <a:fillRect/>
          </a:stretch>
        </p:blipFill>
        <p:spPr>
          <a:xfrm>
            <a:off x="5723240" y="2145452"/>
            <a:ext cx="947420" cy="54229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614673" y="2643802"/>
            <a:ext cx="107433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  2115C08G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TR-WM08-B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lum contrast="-10000"/>
          </a:blip>
          <a:stretch>
            <a:fillRect/>
          </a:stretch>
        </p:blipFill>
        <p:spPr>
          <a:xfrm>
            <a:off x="7951447" y="1883072"/>
            <a:ext cx="1171575" cy="119062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6854115" y="246728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9"/>
          <p:cNvSpPr txBox="1"/>
          <p:nvPr/>
        </p:nvSpPr>
        <p:spPr>
          <a:xfrm>
            <a:off x="4606561" y="213959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sp>
        <p:nvSpPr>
          <p:cNvPr id="15" name="TextBox 20"/>
          <p:cNvSpPr txBox="1"/>
          <p:nvPr/>
        </p:nvSpPr>
        <p:spPr>
          <a:xfrm>
            <a:off x="4750577" y="3486433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基座安装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lum contrast="-20000"/>
          </a:blip>
          <a:stretch>
            <a:fillRect/>
          </a:stretch>
        </p:blipFill>
        <p:spPr>
          <a:xfrm>
            <a:off x="5939715" y="3357799"/>
            <a:ext cx="914400" cy="1219200"/>
          </a:xfrm>
          <a:prstGeom prst="rect">
            <a:avLst/>
          </a:prstGeom>
        </p:spPr>
      </p:pic>
      <p:sp>
        <p:nvSpPr>
          <p:cNvPr id="17" name="TextBox 20"/>
          <p:cNvSpPr txBox="1"/>
          <p:nvPr/>
        </p:nvSpPr>
        <p:spPr>
          <a:xfrm>
            <a:off x="4750577" y="379421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无配件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7144370" y="4095120"/>
            <a:ext cx="2088232" cy="28803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需要确保安装基座足够牢固</a:t>
            </a:r>
          </a:p>
        </p:txBody>
      </p:sp>
      <p:sp>
        <p:nvSpPr>
          <p:cNvPr id="20" name="爆炸形 1 19"/>
          <p:cNvSpPr/>
          <p:nvPr/>
        </p:nvSpPr>
        <p:spPr>
          <a:xfrm>
            <a:off x="7180882" y="3638972"/>
            <a:ext cx="992962" cy="50405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ea typeface="思源黑体 CN Medium" panose="020B0600000000000000"/>
              </a:rPr>
              <a:t>备注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云台一体机</a:t>
            </a:r>
          </a:p>
        </p:txBody>
      </p:sp>
      <p:sp>
        <p:nvSpPr>
          <p:cNvPr id="2" name="TextBox 39"/>
          <p:cNvSpPr txBox="1"/>
          <p:nvPr/>
        </p:nvSpPr>
        <p:spPr>
          <a:xfrm>
            <a:off x="1226657" y="3957020"/>
            <a:ext cx="3605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ea typeface="思源黑体 CN Medium" panose="020B0600000000000000"/>
              </a:rPr>
              <a:t>HIC7622/7642/7682</a:t>
            </a:r>
            <a:r>
              <a:rPr lang="zh-CN" altLang="en-US" b="1" dirty="0">
                <a:solidFill>
                  <a:srgbClr val="0000FF"/>
                </a:solidFill>
                <a:ea typeface="思源黑体 CN Medium" panose="020B0600000000000000"/>
              </a:rPr>
              <a:t>系列中载云台</a:t>
            </a:r>
            <a:r>
              <a:rPr lang="en-US" altLang="zh-CN" sz="2400" b="1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/>
            </a:r>
            <a:br>
              <a:rPr lang="en-US" altLang="zh-CN" sz="2400" b="1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</a:br>
            <a:r>
              <a:rPr lang="en-US" altLang="zh-CN" b="1" dirty="0">
                <a:solidFill>
                  <a:srgbClr val="0000FF"/>
                </a:solidFill>
                <a:ea typeface="思源黑体 CN Medium" panose="020B0600000000000000"/>
              </a:rPr>
              <a:t>TIC7632/7662</a:t>
            </a:r>
            <a:r>
              <a:rPr lang="zh-CN" altLang="zh-CN" b="1" dirty="0">
                <a:solidFill>
                  <a:srgbClr val="0000FF"/>
                </a:solidFill>
                <a:ea typeface="思源黑体 CN Medium" panose="020B0600000000000000"/>
              </a:rPr>
              <a:t>热成像云台</a:t>
            </a:r>
            <a:endParaRPr lang="en-US" altLang="zh-CN" b="1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9867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多目摄像机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481274" y="3455581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985330" y="1108040"/>
            <a:ext cx="0" cy="48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985330" y="110804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985330" y="2753833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985330" y="421581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985330" y="596804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60" y="527565"/>
            <a:ext cx="1654560" cy="1160950"/>
          </a:xfrm>
          <a:prstGeom prst="rect">
            <a:avLst/>
          </a:prstGeom>
        </p:spPr>
      </p:pic>
      <p:sp>
        <p:nvSpPr>
          <p:cNvPr id="13" name="TextBox 25"/>
          <p:cNvSpPr txBox="1"/>
          <p:nvPr/>
        </p:nvSpPr>
        <p:spPr>
          <a:xfrm>
            <a:off x="3756552" y="145768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2115C0B6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TR-WE45-D-IN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lum contrast="-6000"/>
          </a:blip>
          <a:stretch>
            <a:fillRect/>
          </a:stretch>
        </p:blipFill>
        <p:spPr>
          <a:xfrm>
            <a:off x="6096000" y="854357"/>
            <a:ext cx="640080" cy="50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25"/>
          <p:cNvSpPr txBox="1"/>
          <p:nvPr/>
        </p:nvSpPr>
        <p:spPr>
          <a:xfrm>
            <a:off x="5631957" y="142690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2115C0AT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TR-JB07-D-IN</a:t>
            </a:r>
          </a:p>
        </p:txBody>
      </p:sp>
      <p:sp>
        <p:nvSpPr>
          <p:cNvPr id="16" name="TextBox 45"/>
          <p:cNvSpPr txBox="1"/>
          <p:nvPr/>
        </p:nvSpPr>
        <p:spPr>
          <a:xfrm>
            <a:off x="4733860" y="614057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zh-CN" sz="1400" dirty="0">
                <a:solidFill>
                  <a:srgbClr val="FF0000"/>
                </a:solidFill>
                <a:ea typeface="微软雅黑" panose="020B0503020204020204" pitchFamily="34" charset="-122"/>
              </a:rPr>
              <a:t>加接线盒</a:t>
            </a:r>
          </a:p>
          <a:p>
            <a:pPr algn="ctr"/>
            <a:r>
              <a:rPr lang="zh-CN" altLang="zh-CN" sz="1400" dirty="0">
                <a:solidFill>
                  <a:srgbClr val="FF0000"/>
                </a:solidFill>
                <a:ea typeface="微软雅黑" panose="020B0503020204020204" pitchFamily="34" charset="-122"/>
              </a:rPr>
              <a:t>（选配）</a:t>
            </a: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5084925" y="1108040"/>
            <a:ext cx="781685" cy="635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944186" y="1170885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415933" y="2723055"/>
            <a:ext cx="2392349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6709316" y="4215810"/>
            <a:ext cx="109896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6709316" y="5837274"/>
            <a:ext cx="109896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0"/>
          <p:cNvSpPr txBox="1"/>
          <p:nvPr/>
        </p:nvSpPr>
        <p:spPr>
          <a:xfrm>
            <a:off x="2985330" y="247683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2985330" y="79274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5" name="TextBox 20"/>
          <p:cNvSpPr txBox="1"/>
          <p:nvPr/>
        </p:nvSpPr>
        <p:spPr>
          <a:xfrm>
            <a:off x="2985330" y="3877145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横杆</a:t>
            </a:r>
            <a:r>
              <a:rPr lang="zh-CN" altLang="en-US" sz="1200" dirty="0" smtClean="0">
                <a:ea typeface="思源黑体 CN Medium" panose="020B0600000000000000"/>
              </a:rPr>
              <a:t>安装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2985330" y="569104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竖杆安装</a:t>
            </a:r>
            <a:endParaRPr lang="en-US" altLang="zh-CN" sz="1200" dirty="0">
              <a:ea typeface="思源黑体 CN Medium" panose="020B060000000000000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756552" y="2110558"/>
            <a:ext cx="1840865" cy="1406578"/>
            <a:chOff x="3756552" y="2110558"/>
            <a:chExt cx="1840865" cy="1406578"/>
          </a:xfrm>
        </p:grpSpPr>
        <p:pic>
          <p:nvPicPr>
            <p:cNvPr id="27" name="图片 26" descr="TR-CM06-C-IN 四目吊装支架-RF"/>
            <p:cNvPicPr>
              <a:picLocks noChangeAspect="1"/>
            </p:cNvPicPr>
            <p:nvPr/>
          </p:nvPicPr>
          <p:blipFill>
            <a:blip r:embed="rId4" cstate="print">
              <a:lum bright="-6000" contrast="-10000"/>
            </a:blip>
            <a:stretch>
              <a:fillRect/>
            </a:stretch>
          </p:blipFill>
          <p:spPr>
            <a:xfrm>
              <a:off x="3756552" y="2110558"/>
              <a:ext cx="1840865" cy="1348105"/>
            </a:xfrm>
            <a:prstGeom prst="rect">
              <a:avLst/>
            </a:prstGeom>
          </p:spPr>
        </p:pic>
        <p:sp>
          <p:nvSpPr>
            <p:cNvPr id="28" name="TextBox 25"/>
            <p:cNvSpPr txBox="1"/>
            <p:nvPr/>
          </p:nvSpPr>
          <p:spPr>
            <a:xfrm>
              <a:off x="3849426" y="2993916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2115C0BD </a:t>
              </a:r>
              <a:endPara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TR-CM06-C-IN</a:t>
              </a:r>
              <a:endPara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1700" r="36159" b="35300"/>
          <a:stretch>
            <a:fillRect/>
          </a:stretch>
        </p:blipFill>
        <p:spPr>
          <a:xfrm>
            <a:off x="8069783" y="1997431"/>
            <a:ext cx="1071570" cy="1461232"/>
          </a:xfrm>
          <a:prstGeom prst="rect">
            <a:avLst/>
          </a:prstGeom>
        </p:spPr>
      </p:pic>
      <p:pic>
        <p:nvPicPr>
          <p:cNvPr id="31" name="Picture 2" descr="H:\配件工作文件夹\201812产品渲染需求\TR-UV06-C-IN 四目二维支架\TR-UV06-C-IN 四目二维支架-RF.png"/>
          <p:cNvPicPr>
            <a:picLocks noChangeAspect="1" noChangeArrowheads="1"/>
          </p:cNvPicPr>
          <p:nvPr/>
        </p:nvPicPr>
        <p:blipFill>
          <a:blip r:embed="rId6" cstate="print">
            <a:lum contrast="-10000"/>
          </a:blip>
          <a:srcRect/>
          <a:stretch>
            <a:fillRect/>
          </a:stretch>
        </p:blipFill>
        <p:spPr bwMode="auto">
          <a:xfrm>
            <a:off x="3672944" y="3649137"/>
            <a:ext cx="1742989" cy="1071570"/>
          </a:xfrm>
          <a:prstGeom prst="rect">
            <a:avLst/>
          </a:prstGeom>
          <a:noFill/>
        </p:spPr>
      </p:pic>
      <p:sp>
        <p:nvSpPr>
          <p:cNvPr id="32" name="TextBox 25"/>
          <p:cNvSpPr txBox="1"/>
          <p:nvPr/>
        </p:nvSpPr>
        <p:spPr>
          <a:xfrm>
            <a:off x="3756552" y="428993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2115C0BE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TR-UV06-C-IN</a:t>
            </a:r>
          </a:p>
        </p:txBody>
      </p:sp>
      <p:sp>
        <p:nvSpPr>
          <p:cNvPr id="33" name="加号 32"/>
          <p:cNvSpPr/>
          <p:nvPr/>
        </p:nvSpPr>
        <p:spPr>
          <a:xfrm>
            <a:off x="5165369" y="4073906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34" name="图片 33"/>
          <p:cNvPicPr/>
          <p:nvPr/>
        </p:nvPicPr>
        <p:blipFill>
          <a:blip r:embed="rId7" cstate="print">
            <a:lum contrast="-24000"/>
          </a:blip>
          <a:srcRect/>
          <a:stretch>
            <a:fillRect/>
          </a:stretch>
        </p:blipFill>
        <p:spPr bwMode="auto">
          <a:xfrm rot="5400000">
            <a:off x="5845398" y="3841426"/>
            <a:ext cx="501204" cy="57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45"/>
          <p:cNvSpPr txBox="1"/>
          <p:nvPr/>
        </p:nvSpPr>
        <p:spPr>
          <a:xfrm>
            <a:off x="5339916" y="437834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2115C02R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TR-UP06-IN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2" cstate="print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60" y="5110566"/>
            <a:ext cx="1654560" cy="1160950"/>
          </a:xfrm>
          <a:prstGeom prst="rect">
            <a:avLst/>
          </a:prstGeom>
        </p:spPr>
      </p:pic>
      <p:sp>
        <p:nvSpPr>
          <p:cNvPr id="40" name="TextBox 25"/>
          <p:cNvSpPr txBox="1"/>
          <p:nvPr/>
        </p:nvSpPr>
        <p:spPr>
          <a:xfrm>
            <a:off x="3849426" y="596804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2115C0B6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TR-WE45-D-IN</a:t>
            </a:r>
          </a:p>
        </p:txBody>
      </p:sp>
      <p:sp>
        <p:nvSpPr>
          <p:cNvPr id="41" name="加号 40"/>
          <p:cNvSpPr/>
          <p:nvPr/>
        </p:nvSpPr>
        <p:spPr>
          <a:xfrm>
            <a:off x="5165369" y="5621250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2" name="图片 41"/>
          <p:cNvPicPr/>
          <p:nvPr/>
        </p:nvPicPr>
        <p:blipFill>
          <a:blip r:embed="rId8" cstate="print">
            <a:lum contrast="-18000"/>
          </a:blip>
          <a:srcRect/>
          <a:stretch>
            <a:fillRect/>
          </a:stretch>
        </p:blipFill>
        <p:spPr bwMode="auto">
          <a:xfrm>
            <a:off x="5735726" y="5360790"/>
            <a:ext cx="720548" cy="66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59"/>
          <p:cNvSpPr txBox="1"/>
          <p:nvPr/>
        </p:nvSpPr>
        <p:spPr>
          <a:xfrm>
            <a:off x="5415933" y="602959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2115C08A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TR-UP06-B-IN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46" name="TextBox 20"/>
          <p:cNvSpPr txBox="1"/>
          <p:nvPr/>
        </p:nvSpPr>
        <p:spPr>
          <a:xfrm>
            <a:off x="970156" y="3907923"/>
            <a:ext cx="1719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HIC8521/8581/8541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44" name="图片 43" descr="C:\Users\M04515\Desktop\四目设备图\多目-FR.png"/>
          <p:cNvPicPr>
            <a:picLocks noChangeAspect="1" noChangeArrowheads="1"/>
          </p:cNvPicPr>
          <p:nvPr/>
        </p:nvPicPr>
        <p:blipFill>
          <a:blip r:embed="rId9" cstate="print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1" t="31539" r="30830" b="33069"/>
          <a:stretch>
            <a:fillRect/>
          </a:stretch>
        </p:blipFill>
        <p:spPr>
          <a:xfrm>
            <a:off x="1312869" y="3112666"/>
            <a:ext cx="1168405" cy="794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388" y="687244"/>
            <a:ext cx="1243116" cy="895774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6388" y="3668150"/>
            <a:ext cx="1143007" cy="81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21141" y="5233292"/>
            <a:ext cx="1333499" cy="103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6621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多目球联动摄像机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13439" r="35038" b="20966"/>
          <a:stretch>
            <a:fillRect/>
          </a:stretch>
        </p:blipFill>
        <p:spPr>
          <a:xfrm>
            <a:off x="1642501" y="2383719"/>
            <a:ext cx="932579" cy="1580203"/>
          </a:xfrm>
          <a:prstGeom prst="rect">
            <a:avLst/>
          </a:prstGeom>
        </p:spPr>
      </p:pic>
      <p:sp>
        <p:nvSpPr>
          <p:cNvPr id="6" name="TextBox 20"/>
          <p:cNvSpPr txBox="1"/>
          <p:nvPr/>
        </p:nvSpPr>
        <p:spPr>
          <a:xfrm>
            <a:off x="1642501" y="396392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HIC9821</a:t>
            </a:r>
            <a:endParaRPr lang="en-US" altLang="zh-CN" sz="1600" b="1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575080" y="3189767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079136" y="1629971"/>
            <a:ext cx="0" cy="359805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079136" y="162997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079136" y="522803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0"/>
          <p:cNvSpPr txBox="1"/>
          <p:nvPr/>
        </p:nvSpPr>
        <p:spPr>
          <a:xfrm>
            <a:off x="3079136" y="1322194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横杆安装</a:t>
            </a:r>
            <a:endParaRPr lang="en-US" altLang="zh-CN" sz="1400" dirty="0">
              <a:ea typeface="思源黑体 CN Medium" panose="020B060000000000000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232" y="1108040"/>
            <a:ext cx="1251796" cy="1198188"/>
          </a:xfrm>
          <a:prstGeom prst="rect">
            <a:avLst/>
          </a:prstGeom>
        </p:spPr>
      </p:pic>
      <p:sp>
        <p:nvSpPr>
          <p:cNvPr id="13" name="TextBox 25"/>
          <p:cNvSpPr txBox="1"/>
          <p:nvPr/>
        </p:nvSpPr>
        <p:spPr>
          <a:xfrm>
            <a:off x="3811423" y="215288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0150C05G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KIT-TR4-1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043891" y="1629971"/>
            <a:ext cx="129614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5" t="10500" r="40994" b="21251"/>
          <a:stretch>
            <a:fillRect/>
          </a:stretch>
        </p:blipFill>
        <p:spPr>
          <a:xfrm>
            <a:off x="6595497" y="1108040"/>
            <a:ext cx="998993" cy="1568066"/>
          </a:xfrm>
          <a:prstGeom prst="rect">
            <a:avLst/>
          </a:prstGeom>
        </p:spPr>
      </p:pic>
      <p:sp>
        <p:nvSpPr>
          <p:cNvPr id="16" name="TextBox 20"/>
          <p:cNvSpPr txBox="1"/>
          <p:nvPr/>
        </p:nvSpPr>
        <p:spPr>
          <a:xfrm>
            <a:off x="3079136" y="4951031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ea typeface="思源黑体 CN Medium" panose="020B0600000000000000"/>
              </a:rPr>
              <a:t>壁装</a:t>
            </a:r>
            <a:endParaRPr lang="en-US" altLang="zh-CN" sz="1400" dirty="0">
              <a:ea typeface="思源黑体 CN Medium" panose="020B060000000000000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747625" y="5585813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2115C0BC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TR-WE45-E-IN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13439" r="35038" b="20966"/>
          <a:stretch>
            <a:fillRect/>
          </a:stretch>
        </p:blipFill>
        <p:spPr>
          <a:xfrm>
            <a:off x="6809925" y="4714967"/>
            <a:ext cx="932579" cy="1394066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5259793" y="5258808"/>
            <a:ext cx="129614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51"/>
          <p:cNvSpPr txBox="1"/>
          <p:nvPr/>
        </p:nvSpPr>
        <p:spPr>
          <a:xfrm>
            <a:off x="1197492" y="4271699"/>
            <a:ext cx="1987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b="1" dirty="0">
                <a:solidFill>
                  <a:srgbClr val="FF0000"/>
                </a:solidFill>
                <a:ea typeface="思源黑体 CN Medium" panose="020B0600000000000000"/>
              </a:rPr>
              <a:t>自带电源</a:t>
            </a:r>
            <a:endParaRPr lang="en-US" altLang="zh-CN" sz="1400" b="1" dirty="0">
              <a:solidFill>
                <a:srgbClr val="FF0000"/>
              </a:solidFill>
              <a:ea typeface="思源黑体 CN Medium" panose="020B0600000000000000"/>
            </a:endParaRPr>
          </a:p>
        </p:txBody>
      </p:sp>
      <p:pic>
        <p:nvPicPr>
          <p:cNvPr id="2" name="图片 2" descr="\\Info-server\国内支撑平台\前端IPC\渲染图\配件\支架\四目球联动支架\四目球联动联动壁装支架\四目球联动联动壁装支架-R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6" t="22520" r="34249" b="30965"/>
          <a:stretch>
            <a:fillRect/>
          </a:stretch>
        </p:blipFill>
        <p:spPr>
          <a:xfrm>
            <a:off x="3997325" y="4737100"/>
            <a:ext cx="1111250" cy="951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09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1" y="144782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一体联动网络摄像机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62500" y="1735455"/>
            <a:ext cx="1343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</a:rPr>
              <a:t>    2115C0CR</a:t>
            </a:r>
          </a:p>
          <a:p>
            <a:r>
              <a:rPr lang="en-US" altLang="zh-CN" sz="1400" dirty="0">
                <a:solidFill>
                  <a:srgbClr val="0000FF"/>
                </a:solidFill>
              </a:rPr>
              <a:t>TR-WE45-F-IN</a:t>
            </a:r>
          </a:p>
        </p:txBody>
      </p:sp>
      <p:cxnSp>
        <p:nvCxnSpPr>
          <p:cNvPr id="51" name="直接连接符 50"/>
          <p:cNvCxnSpPr/>
          <p:nvPr/>
        </p:nvCxnSpPr>
        <p:spPr>
          <a:xfrm>
            <a:off x="3638982" y="125751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3638982" y="1249434"/>
            <a:ext cx="0" cy="491764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3134926" y="3443373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3655512" y="286871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20"/>
          <p:cNvSpPr txBox="1"/>
          <p:nvPr/>
        </p:nvSpPr>
        <p:spPr>
          <a:xfrm>
            <a:off x="3553629" y="95881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56" name="TextBox 20"/>
          <p:cNvSpPr txBox="1"/>
          <p:nvPr/>
        </p:nvSpPr>
        <p:spPr>
          <a:xfrm>
            <a:off x="3584074" y="251152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59" name="直接连接符 58"/>
          <p:cNvCxnSpPr/>
          <p:nvPr/>
        </p:nvCxnSpPr>
        <p:spPr>
          <a:xfrm>
            <a:off x="3655512" y="444034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20"/>
          <p:cNvSpPr txBox="1"/>
          <p:nvPr/>
        </p:nvSpPr>
        <p:spPr>
          <a:xfrm>
            <a:off x="3584074" y="415459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吊装安装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6201856" y="1453111"/>
            <a:ext cx="144016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4630738" y="4559773"/>
            <a:ext cx="3091534" cy="764704"/>
            <a:chOff x="5020690" y="5949280"/>
            <a:chExt cx="3091534" cy="764704"/>
          </a:xfrm>
        </p:grpSpPr>
        <p:cxnSp>
          <p:nvCxnSpPr>
            <p:cNvPr id="66" name="直接连接符 65"/>
            <p:cNvCxnSpPr/>
            <p:nvPr/>
          </p:nvCxnSpPr>
          <p:spPr>
            <a:xfrm>
              <a:off x="6600056" y="5949280"/>
              <a:ext cx="1512168" cy="0"/>
            </a:xfrm>
            <a:prstGeom prst="line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5020690" y="6190764"/>
              <a:ext cx="12234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</a:rPr>
                <a:t>2115C0BD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</a:rPr>
                <a:t>TR-CM06-C-IN</a:t>
              </a: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4721859" y="2539757"/>
            <a:ext cx="3210561" cy="1240399"/>
            <a:chOff x="4828724" y="4077072"/>
            <a:chExt cx="3355508" cy="1214581"/>
          </a:xfrm>
        </p:grpSpPr>
        <p:pic>
          <p:nvPicPr>
            <p:cNvPr id="71" name="图片 70"/>
            <p:cNvPicPr/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40777" y="4099695"/>
              <a:ext cx="499078" cy="680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TextBox 71"/>
            <p:cNvSpPr txBox="1"/>
            <p:nvPr/>
          </p:nvSpPr>
          <p:spPr>
            <a:xfrm>
              <a:off x="5807968" y="4077072"/>
              <a:ext cx="364202" cy="51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0070C0"/>
                  </a:solidFill>
                </a:rPr>
                <a:t>+</a:t>
              </a:r>
              <a:endParaRPr lang="zh-CN" altLang="en-US" sz="2800" dirty="0">
                <a:solidFill>
                  <a:srgbClr val="0070C0"/>
                </a:solidFill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7248128" y="4365104"/>
              <a:ext cx="936104" cy="0"/>
            </a:xfrm>
            <a:prstGeom prst="line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矩形 73"/>
            <p:cNvSpPr/>
            <p:nvPr/>
          </p:nvSpPr>
          <p:spPr>
            <a:xfrm>
              <a:off x="6124868" y="4780548"/>
              <a:ext cx="1208540" cy="511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</a:rPr>
                <a:t>2115C07U</a:t>
              </a:r>
            </a:p>
            <a:p>
              <a:pPr algn="ctr"/>
              <a:r>
                <a:rPr lang="en-US" altLang="zh-CN" sz="1400" dirty="0">
                  <a:solidFill>
                    <a:srgbClr val="0000FF"/>
                  </a:solidFill>
                </a:rPr>
                <a:t>TR-UP0627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28724" y="4773468"/>
              <a:ext cx="1300790" cy="51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00FF"/>
                  </a:solidFill>
                </a:rPr>
                <a:t>   2115C0CS</a:t>
              </a:r>
              <a:endParaRPr lang="zh-CN" altLang="en-US" sz="1400" dirty="0">
                <a:solidFill>
                  <a:srgbClr val="FF0000"/>
                </a:solidFill>
              </a:endParaRPr>
            </a:p>
            <a:p>
              <a:r>
                <a:rPr lang="en-US" altLang="zh-CN" sz="1400" dirty="0">
                  <a:solidFill>
                    <a:srgbClr val="0000FF"/>
                  </a:solidFill>
                </a:rPr>
                <a:t>TR-UP06-D-IN</a:t>
              </a:r>
            </a:p>
          </p:txBody>
        </p:sp>
      </p:grpSp>
      <p:cxnSp>
        <p:nvCxnSpPr>
          <p:cNvPr id="94" name="直接连接符 93"/>
          <p:cNvCxnSpPr/>
          <p:nvPr/>
        </p:nvCxnSpPr>
        <p:spPr>
          <a:xfrm>
            <a:off x="3625637" y="614876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20"/>
          <p:cNvSpPr txBox="1"/>
          <p:nvPr/>
        </p:nvSpPr>
        <p:spPr>
          <a:xfrm>
            <a:off x="3553629" y="585127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竖杆安装</a:t>
            </a:r>
            <a:endParaRPr lang="en-US" altLang="zh-CN" sz="1200" dirty="0">
              <a:ea typeface="思源黑体 CN Medium" panose="020B0600000000000000"/>
            </a:endParaRPr>
          </a:p>
        </p:txBody>
      </p:sp>
      <p:cxnSp>
        <p:nvCxnSpPr>
          <p:cNvPr id="97" name="直接连接符 96"/>
          <p:cNvCxnSpPr/>
          <p:nvPr/>
        </p:nvCxnSpPr>
        <p:spPr>
          <a:xfrm>
            <a:off x="8438852" y="6255662"/>
            <a:ext cx="36004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83"/>
          <p:cNvSpPr txBox="1"/>
          <p:nvPr/>
        </p:nvSpPr>
        <p:spPr>
          <a:xfrm>
            <a:off x="5812522" y="586564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107" name="TextBox 84"/>
          <p:cNvSpPr txBox="1"/>
          <p:nvPr/>
        </p:nvSpPr>
        <p:spPr>
          <a:xfrm>
            <a:off x="4490338" y="6349890"/>
            <a:ext cx="11969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</a:rPr>
              <a:t>  2115C0CR </a:t>
            </a:r>
          </a:p>
          <a:p>
            <a:r>
              <a:rPr lang="en-US" altLang="zh-CN" sz="1400" dirty="0">
                <a:solidFill>
                  <a:srgbClr val="0000FF"/>
                </a:solidFill>
              </a:rPr>
              <a:t>TR-WE45-F-IN</a:t>
            </a:r>
          </a:p>
        </p:txBody>
      </p:sp>
      <p:pic>
        <p:nvPicPr>
          <p:cNvPr id="109" name="图片 108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6000"/>
          </a:blip>
          <a:srcRect/>
          <a:stretch>
            <a:fillRect/>
          </a:stretch>
        </p:blipFill>
        <p:spPr>
          <a:xfrm>
            <a:off x="6318250" y="5608320"/>
            <a:ext cx="60896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" name="TextBox 87"/>
          <p:cNvSpPr txBox="1"/>
          <p:nvPr/>
        </p:nvSpPr>
        <p:spPr>
          <a:xfrm>
            <a:off x="7067396" y="588723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115" name="TextBox 92"/>
          <p:cNvSpPr txBox="1"/>
          <p:nvPr/>
        </p:nvSpPr>
        <p:spPr>
          <a:xfrm>
            <a:off x="6106383" y="6350037"/>
            <a:ext cx="11334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</a:rPr>
              <a:t>   2115C0AT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</a:rPr>
              <a:t>TR-JB07-D-IN</a:t>
            </a:r>
          </a:p>
        </p:txBody>
      </p:sp>
      <p:pic>
        <p:nvPicPr>
          <p:cNvPr id="117" name="图片 11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5607685"/>
            <a:ext cx="525780" cy="73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矩形 117"/>
          <p:cNvSpPr/>
          <p:nvPr/>
        </p:nvSpPr>
        <p:spPr>
          <a:xfrm>
            <a:off x="7436090" y="6388671"/>
            <a:ext cx="998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</a:rPr>
              <a:t>2115C07U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</a:rPr>
              <a:t>TR-UP0627</a:t>
            </a:r>
          </a:p>
        </p:txBody>
      </p:sp>
      <p:pic>
        <p:nvPicPr>
          <p:cNvPr id="3" name="图片 5"/>
          <p:cNvPicPr>
            <a:picLocks noChangeAspect="1"/>
          </p:cNvPicPr>
          <p:nvPr/>
        </p:nvPicPr>
        <p:blipFill>
          <a:blip r:embed="rId4">
            <a:lum contrast="-12000"/>
          </a:blip>
          <a:stretch>
            <a:fillRect/>
          </a:stretch>
        </p:blipFill>
        <p:spPr>
          <a:xfrm>
            <a:off x="4704080" y="814705"/>
            <a:ext cx="1240155" cy="10096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lum contrast="-18000"/>
          </a:blip>
          <a:stretch>
            <a:fillRect/>
          </a:stretch>
        </p:blipFill>
        <p:spPr>
          <a:xfrm>
            <a:off x="4762500" y="2587625"/>
            <a:ext cx="948055" cy="688975"/>
          </a:xfrm>
          <a:prstGeom prst="rect">
            <a:avLst/>
          </a:prstGeom>
        </p:spPr>
      </p:pic>
      <p:pic>
        <p:nvPicPr>
          <p:cNvPr id="25" name="图片 5"/>
          <p:cNvPicPr>
            <a:picLocks noChangeAspect="1"/>
          </p:cNvPicPr>
          <p:nvPr/>
        </p:nvPicPr>
        <p:blipFill>
          <a:blip r:embed="rId4">
            <a:lum contrast="-24000"/>
          </a:blip>
          <a:stretch>
            <a:fillRect/>
          </a:stretch>
        </p:blipFill>
        <p:spPr>
          <a:xfrm>
            <a:off x="4540250" y="5471795"/>
            <a:ext cx="1126490" cy="916940"/>
          </a:xfrm>
          <a:prstGeom prst="rect">
            <a:avLst/>
          </a:prstGeom>
        </p:spPr>
      </p:pic>
      <p:sp>
        <p:nvSpPr>
          <p:cNvPr id="6" name="TextBox 20"/>
          <p:cNvSpPr txBox="1"/>
          <p:nvPr/>
        </p:nvSpPr>
        <p:spPr>
          <a:xfrm>
            <a:off x="563880" y="4130040"/>
            <a:ext cx="3140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b="1" dirty="0">
                <a:solidFill>
                  <a:srgbClr val="0000FF"/>
                </a:solidFill>
                <a:ea typeface="微软雅黑" panose="020B0503020204020204" pitchFamily="34" charset="-122"/>
              </a:rPr>
              <a:t>HIC93441-IR</a:t>
            </a:r>
          </a:p>
        </p:txBody>
      </p:sp>
      <p:sp>
        <p:nvSpPr>
          <p:cNvPr id="9" name="TextBox 51"/>
          <p:cNvSpPr txBox="1"/>
          <p:nvPr/>
        </p:nvSpPr>
        <p:spPr>
          <a:xfrm>
            <a:off x="1146890" y="4405771"/>
            <a:ext cx="1987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b="1" dirty="0">
                <a:solidFill>
                  <a:srgbClr val="FF0000"/>
                </a:solidFill>
                <a:ea typeface="思源黑体 CN Medium" panose="020B0600000000000000"/>
              </a:rPr>
              <a:t>自带电源</a:t>
            </a:r>
            <a:endParaRPr lang="en-US" altLang="zh-CN" sz="1400" b="1" dirty="0">
              <a:solidFill>
                <a:srgbClr val="FF0000"/>
              </a:solidFill>
              <a:ea typeface="思源黑体 CN Medium" panose="020B060000000000000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5" t="26504" r="32734" b="25854"/>
          <a:stretch/>
        </p:blipFill>
        <p:spPr>
          <a:xfrm>
            <a:off x="1565263" y="2833912"/>
            <a:ext cx="1411135" cy="123421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t="20112" r="13138" b="4245"/>
          <a:stretch/>
        </p:blipFill>
        <p:spPr>
          <a:xfrm>
            <a:off x="8014318" y="934621"/>
            <a:ext cx="1353202" cy="10370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6" t="4714" r="23997" b="4553"/>
          <a:stretch/>
        </p:blipFill>
        <p:spPr>
          <a:xfrm>
            <a:off x="8145762" y="3865303"/>
            <a:ext cx="1090314" cy="1150086"/>
          </a:xfrm>
          <a:prstGeom prst="rect">
            <a:avLst/>
          </a:prstGeom>
        </p:spPr>
      </p:pic>
      <p:pic>
        <p:nvPicPr>
          <p:cNvPr id="49" name="图片 48" descr="TR-CM06-C-IN 四目吊装支架-RF"/>
          <p:cNvPicPr>
            <a:picLocks noChangeAspect="1"/>
          </p:cNvPicPr>
          <p:nvPr/>
        </p:nvPicPr>
        <p:blipFill rotWithShape="1">
          <a:blip r:embed="rId9" cstate="print">
            <a:lum bright="-6000" contrast="-10000"/>
          </a:blip>
          <a:srcRect l="28810" t="5497" r="31210" b="29154"/>
          <a:stretch/>
        </p:blipFill>
        <p:spPr>
          <a:xfrm>
            <a:off x="4825464" y="3828666"/>
            <a:ext cx="912528" cy="109227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t="16648" r="8611" b="-381"/>
          <a:stretch/>
        </p:blipFill>
        <p:spPr>
          <a:xfrm>
            <a:off x="7988682" y="2380155"/>
            <a:ext cx="1404474" cy="11414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" t="17805" r="8825" b="6680"/>
          <a:stretch/>
        </p:blipFill>
        <p:spPr>
          <a:xfrm>
            <a:off x="8883016" y="5596294"/>
            <a:ext cx="1471736" cy="8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873" y="150670"/>
            <a:ext cx="11741151" cy="742913"/>
          </a:xfrm>
          <a:noFill/>
        </p:spPr>
        <p:txBody>
          <a:bodyPr/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防爆筒机</a:t>
            </a:r>
          </a:p>
        </p:txBody>
      </p:sp>
      <p:sp>
        <p:nvSpPr>
          <p:cNvPr id="8" name="矩形 7"/>
          <p:cNvSpPr/>
          <p:nvPr/>
        </p:nvSpPr>
        <p:spPr>
          <a:xfrm>
            <a:off x="-758747" y="3372155"/>
            <a:ext cx="39429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EXC2641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910814" y="2907483"/>
            <a:ext cx="1137544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048358" y="1105414"/>
            <a:ext cx="4765" cy="463729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036081" y="110541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036081" y="4230732"/>
            <a:ext cx="136379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3030819" y="5715524"/>
            <a:ext cx="1369052" cy="1359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92415" y="858443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室外壁装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9166" y="793886"/>
            <a:ext cx="741367" cy="608527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3823276" y="1433441"/>
            <a:ext cx="130356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   2115C0B8</a:t>
            </a:r>
          </a:p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TR-WM06-H-IN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16794" y="3859842"/>
            <a:ext cx="1540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挠性软管（</a:t>
            </a:r>
            <a:r>
              <a:rPr lang="en-US" altLang="zh-CN" sz="1200" dirty="0">
                <a:ea typeface="思源黑体 CN Medium" panose="020B0600000000000000"/>
              </a:rPr>
              <a:t>1</a:t>
            </a:r>
            <a:r>
              <a:rPr lang="zh-CN" altLang="en-US" sz="1200" dirty="0">
                <a:ea typeface="思源黑体 CN Medium" panose="020B0600000000000000"/>
              </a:rPr>
              <a:t>米）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049541" y="4545973"/>
            <a:ext cx="1587645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选配：如果在设备附近要安放光端机、电源等，需要加配防爆控制箱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0" y="2163077"/>
            <a:ext cx="1490864" cy="1159654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4894404" y="4150950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sp>
        <p:nvSpPr>
          <p:cNvPr id="38" name="TextBox 83"/>
          <p:cNvSpPr txBox="1"/>
          <p:nvPr/>
        </p:nvSpPr>
        <p:spPr>
          <a:xfrm>
            <a:off x="5172853" y="445887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886456" y="5722320"/>
            <a:ext cx="1082348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2115C0HA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TR-JB17A</a:t>
            </a:r>
          </a:p>
          <a:p>
            <a:pPr algn="ctr"/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防爆控制箱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42" name="TextBox 83"/>
          <p:cNvSpPr txBox="1"/>
          <p:nvPr/>
        </p:nvSpPr>
        <p:spPr>
          <a:xfrm>
            <a:off x="6247917" y="4379676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OR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7165566" y="4206081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pic>
        <p:nvPicPr>
          <p:cNvPr id="47" name="图片 46" descr="C:\Users\X07269\AppData\Local\Microsoft\Windows\INetCache\Content.Word\C级防爆箱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8800" r="8971" b="9599"/>
          <a:stretch>
            <a:fillRect/>
          </a:stretch>
        </p:blipFill>
        <p:spPr bwMode="auto">
          <a:xfrm>
            <a:off x="7171347" y="4827081"/>
            <a:ext cx="1128651" cy="9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矩形 47"/>
          <p:cNvSpPr/>
          <p:nvPr/>
        </p:nvSpPr>
        <p:spPr>
          <a:xfrm>
            <a:off x="7193618" y="5857179"/>
            <a:ext cx="1082348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2115C0HB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TR-JB19</a:t>
            </a:r>
          </a:p>
          <a:p>
            <a:pPr algn="ctr"/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防爆控制箱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49" name="TextBox 83"/>
          <p:cNvSpPr txBox="1"/>
          <p:nvPr/>
        </p:nvSpPr>
        <p:spPr>
          <a:xfrm>
            <a:off x="7563068" y="446843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4230732"/>
            <a:ext cx="2749369" cy="2370789"/>
            <a:chOff x="0" y="4230732"/>
            <a:chExt cx="2749369" cy="2370789"/>
          </a:xfrm>
        </p:grpSpPr>
        <p:sp>
          <p:nvSpPr>
            <p:cNvPr id="51" name="爆炸形 1 50"/>
            <p:cNvSpPr/>
            <p:nvPr/>
          </p:nvSpPr>
          <p:spPr>
            <a:xfrm>
              <a:off x="0" y="4230732"/>
              <a:ext cx="2749369" cy="237078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100" dirty="0"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621380" y="4969044"/>
              <a:ext cx="169857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/>
                  </a:solidFill>
                  <a:ea typeface="思源黑体 CN Medium" panose="020B0600000000000000"/>
                </a:rPr>
                <a:t>挠性软管与摄像机和防爆箱有对应关系，请严格按照对应关系搭配</a:t>
              </a:r>
            </a:p>
          </p:txBody>
        </p:sp>
      </p:grpSp>
      <p:sp>
        <p:nvSpPr>
          <p:cNvPr id="44" name="圆角矩形 43"/>
          <p:cNvSpPr/>
          <p:nvPr/>
        </p:nvSpPr>
        <p:spPr>
          <a:xfrm>
            <a:off x="4724848" y="3500706"/>
            <a:ext cx="1260211" cy="293667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圆角矩形 51"/>
          <p:cNvSpPr/>
          <p:nvPr/>
        </p:nvSpPr>
        <p:spPr>
          <a:xfrm>
            <a:off x="7104686" y="3448719"/>
            <a:ext cx="1260211" cy="3126821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447" y="3611092"/>
            <a:ext cx="1018752" cy="548688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956" y="3559613"/>
            <a:ext cx="1018752" cy="5486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01" y="4963406"/>
            <a:ext cx="1115476" cy="72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7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  <a:noFill/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防爆筒机</a:t>
            </a:r>
          </a:p>
        </p:txBody>
      </p:sp>
      <p:pic>
        <p:nvPicPr>
          <p:cNvPr id="5" name="图片 4" descr="HBYT-701-C系列"/>
          <p:cNvPicPr/>
          <p:nvPr/>
        </p:nvPicPr>
        <p:blipFill>
          <a:blip r:embed="rId2" cstate="print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8621" r="14000" b="13541"/>
          <a:stretch>
            <a:fillRect/>
          </a:stretch>
        </p:blipFill>
        <p:spPr bwMode="auto">
          <a:xfrm>
            <a:off x="1541883" y="2906504"/>
            <a:ext cx="691080" cy="6432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cxnSp>
        <p:nvCxnSpPr>
          <p:cNvPr id="6" name="直接连接符 5"/>
          <p:cNvCxnSpPr/>
          <p:nvPr/>
        </p:nvCxnSpPr>
        <p:spPr>
          <a:xfrm>
            <a:off x="2232801" y="3226552"/>
            <a:ext cx="1137544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rot="16200000" flipH="1">
            <a:off x="1133714" y="3345465"/>
            <a:ext cx="4474056" cy="7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3371140" y="1108040"/>
            <a:ext cx="3136745" cy="480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347926" y="3434967"/>
            <a:ext cx="154179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371140" y="5582890"/>
            <a:ext cx="162460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073337" y="3619518"/>
            <a:ext cx="243734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EXC2300-IR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EXC2251-IR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10677" y="4219939"/>
            <a:ext cx="1106278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选配：如果在设备附近要安放光端机、电源等，需要加配防爆控制箱</a:t>
            </a:r>
          </a:p>
        </p:txBody>
      </p:sp>
      <p:sp>
        <p:nvSpPr>
          <p:cNvPr id="20" name="矩形 19"/>
          <p:cNvSpPr/>
          <p:nvPr/>
        </p:nvSpPr>
        <p:spPr>
          <a:xfrm>
            <a:off x="3510677" y="1114428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选配说明：自带小支架，</a:t>
            </a:r>
            <a:endParaRPr lang="en-US" altLang="zh-CN" sz="1400" dirty="0">
              <a:solidFill>
                <a:srgbClr val="FF0000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如果是壁装请加配壁装支架</a:t>
            </a:r>
            <a:endParaRPr lang="en-US" altLang="zh-CN" sz="1400" dirty="0">
              <a:solidFill>
                <a:srgbClr val="FF0000"/>
              </a:solidFill>
              <a:ea typeface="思源黑体 CN Medium" panose="020B060000000000000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1608" y="80665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pic>
        <p:nvPicPr>
          <p:cNvPr id="22" name="Picture 2" descr="TR-WM06-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94224" l="9969" r="899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109" y="690566"/>
            <a:ext cx="1347301" cy="83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/>
          <p:cNvSpPr/>
          <p:nvPr/>
        </p:nvSpPr>
        <p:spPr>
          <a:xfrm>
            <a:off x="6561623" y="1468103"/>
            <a:ext cx="2096856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       2115C09N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      TR-WM06-E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EXC2300-IR</a:t>
            </a:r>
            <a:r>
              <a:rPr lang="zh-CN" altLang="en-US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专用壁装支架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48722" y="3074251"/>
            <a:ext cx="1540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挠性软管（</a:t>
            </a:r>
            <a:r>
              <a:rPr lang="en-US" altLang="zh-CN" sz="1200" dirty="0">
                <a:ea typeface="思源黑体 CN Medium" panose="020B0600000000000000"/>
              </a:rPr>
              <a:t>1</a:t>
            </a:r>
            <a:r>
              <a:rPr lang="zh-CN" altLang="en-US" sz="1200" dirty="0">
                <a:ea typeface="思源黑体 CN Medium" panose="020B0600000000000000"/>
              </a:rPr>
              <a:t>米）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373902" y="3545021"/>
            <a:ext cx="93807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2115C0HY</a:t>
            </a:r>
          </a:p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TR-FP10-C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sp>
        <p:nvSpPr>
          <p:cNvPr id="32" name="TextBox 83"/>
          <p:cNvSpPr txBox="1"/>
          <p:nvPr/>
        </p:nvSpPr>
        <p:spPr>
          <a:xfrm>
            <a:off x="5772377" y="407195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286441" y="5583589"/>
            <a:ext cx="1359668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2115C0HA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TR-JB17A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B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级防爆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35" name="TextBox 83"/>
          <p:cNvSpPr txBox="1"/>
          <p:nvPr/>
        </p:nvSpPr>
        <p:spPr>
          <a:xfrm>
            <a:off x="6624973" y="4111620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OR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458311" y="3566478"/>
            <a:ext cx="93807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2115C0HY</a:t>
            </a:r>
          </a:p>
          <a:p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TR-FP10-C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pic>
        <p:nvPicPr>
          <p:cNvPr id="38" name="图片 37" descr="C:\Users\X07269\AppData\Local\Microsoft\Windows\INetCache\Content.Word\C级防爆箱 (1)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8800" r="8971" b="9599"/>
          <a:stretch>
            <a:fillRect/>
          </a:stretch>
        </p:blipFill>
        <p:spPr bwMode="auto">
          <a:xfrm>
            <a:off x="7458311" y="4654282"/>
            <a:ext cx="1128651" cy="9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矩形 38"/>
          <p:cNvSpPr/>
          <p:nvPr/>
        </p:nvSpPr>
        <p:spPr>
          <a:xfrm>
            <a:off x="7348506" y="5635689"/>
            <a:ext cx="1358064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2115C0HB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TR-JB19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C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级防爆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40" name="TextBox 83"/>
          <p:cNvSpPr txBox="1"/>
          <p:nvPr/>
        </p:nvSpPr>
        <p:spPr>
          <a:xfrm>
            <a:off x="7820590" y="403164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67198" y="4204981"/>
            <a:ext cx="2749369" cy="2370789"/>
            <a:chOff x="0" y="4230732"/>
            <a:chExt cx="2749369" cy="2370789"/>
          </a:xfrm>
        </p:grpSpPr>
        <p:sp>
          <p:nvSpPr>
            <p:cNvPr id="42" name="爆炸形 1 41"/>
            <p:cNvSpPr/>
            <p:nvPr/>
          </p:nvSpPr>
          <p:spPr>
            <a:xfrm>
              <a:off x="0" y="4230732"/>
              <a:ext cx="2749369" cy="237078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100" dirty="0">
                <a:ea typeface="微软雅黑" panose="020B0503020204020204" pitchFamily="3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621380" y="4969044"/>
              <a:ext cx="169857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/>
                  </a:solidFill>
                  <a:ea typeface="思源黑体 CN Medium" panose="020B0600000000000000"/>
                </a:rPr>
                <a:t>挠性软管与摄像机和防爆箱有对应关系，请严格按照对应关系搭配</a:t>
              </a:r>
            </a:p>
          </p:txBody>
        </p:sp>
      </p:grpSp>
      <p:sp>
        <p:nvSpPr>
          <p:cNvPr id="46" name="圆角矩形 45"/>
          <p:cNvSpPr/>
          <p:nvPr/>
        </p:nvSpPr>
        <p:spPr>
          <a:xfrm>
            <a:off x="5260374" y="2865231"/>
            <a:ext cx="1364600" cy="3482954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圆角矩形 46"/>
          <p:cNvSpPr/>
          <p:nvPr/>
        </p:nvSpPr>
        <p:spPr>
          <a:xfrm>
            <a:off x="7336553" y="2955641"/>
            <a:ext cx="1346870" cy="3455083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4" name="图片 43" descr="F:\公司产品\产品简介\（27号-28号）应用配件\防爆挠性软管.jpg防爆挠性软管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483830" y="2923792"/>
            <a:ext cx="953362" cy="625982"/>
          </a:xfrm>
          <a:prstGeom prst="rect">
            <a:avLst/>
          </a:prstGeom>
        </p:spPr>
      </p:pic>
      <p:pic>
        <p:nvPicPr>
          <p:cNvPr id="48" name="图片 47" descr="F:\公司产品\产品简介\（27号-28号）应用配件\防爆挠性软管.jpg防爆挠性软管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526010" y="2945508"/>
            <a:ext cx="953362" cy="62598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73" y="4728372"/>
            <a:ext cx="1115476" cy="72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11684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护罩</a:t>
            </a:r>
          </a:p>
        </p:txBody>
      </p:sp>
      <p:cxnSp>
        <p:nvCxnSpPr>
          <p:cNvPr id="57" name="直接连接符 56"/>
          <p:cNvCxnSpPr/>
          <p:nvPr/>
        </p:nvCxnSpPr>
        <p:spPr>
          <a:xfrm>
            <a:off x="3215680" y="1060097"/>
            <a:ext cx="0" cy="14401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3215680" y="106009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143672" y="77206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室内吊装</a:t>
            </a:r>
          </a:p>
        </p:txBody>
      </p:sp>
      <p:cxnSp>
        <p:nvCxnSpPr>
          <p:cNvPr id="70" name="直接连接符 69"/>
          <p:cNvCxnSpPr/>
          <p:nvPr/>
        </p:nvCxnSpPr>
        <p:spPr>
          <a:xfrm>
            <a:off x="2495600" y="1805352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6644479" y="104906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>
            <a:off x="3215680" y="250025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143672" y="221222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室内壁装</a:t>
            </a:r>
          </a:p>
        </p:txBody>
      </p:sp>
      <p:cxnSp>
        <p:nvCxnSpPr>
          <p:cNvPr id="74" name="直接连接符 73"/>
          <p:cNvCxnSpPr/>
          <p:nvPr/>
        </p:nvCxnSpPr>
        <p:spPr>
          <a:xfrm>
            <a:off x="6634852" y="240310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2482309" y="4783767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3202305" y="4064000"/>
            <a:ext cx="0" cy="239839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>
            <a:off x="3202389" y="406391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3202389" y="540693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18"/>
          <p:cNvSpPr txBox="1"/>
          <p:nvPr/>
        </p:nvSpPr>
        <p:spPr>
          <a:xfrm>
            <a:off x="3096904" y="3700069"/>
            <a:ext cx="12961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选配吊装支架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138890" y="4200991"/>
            <a:ext cx="1234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2115C033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TR-UF45-A-IN </a:t>
            </a:r>
            <a:endParaRPr lang="zh-CN" altLang="en-US" sz="1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加号 94"/>
          <p:cNvSpPr/>
          <p:nvPr/>
        </p:nvSpPr>
        <p:spPr>
          <a:xfrm>
            <a:off x="5329023" y="397906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6" name="组合 95"/>
          <p:cNvGrpSpPr/>
          <p:nvPr/>
        </p:nvGrpSpPr>
        <p:grpSpPr>
          <a:xfrm>
            <a:off x="5843757" y="3537087"/>
            <a:ext cx="1741897" cy="1089911"/>
            <a:chOff x="7643948" y="2915153"/>
            <a:chExt cx="1741897" cy="1089911"/>
          </a:xfrm>
        </p:grpSpPr>
        <p:pic>
          <p:nvPicPr>
            <p:cNvPr id="97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14704" y="2957254"/>
              <a:ext cx="144016" cy="543754"/>
            </a:xfrm>
            <a:prstGeom prst="rect">
              <a:avLst/>
            </a:prstGeom>
            <a:noFill/>
          </p:spPr>
        </p:pic>
        <p:sp>
          <p:nvSpPr>
            <p:cNvPr id="98" name="右大括号 97"/>
            <p:cNvSpPr/>
            <p:nvPr/>
          </p:nvSpPr>
          <p:spPr>
            <a:xfrm>
              <a:off x="8571326" y="2915153"/>
              <a:ext cx="144016" cy="576064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TextBox 72"/>
            <p:cNvSpPr txBox="1"/>
            <p:nvPr/>
          </p:nvSpPr>
          <p:spPr>
            <a:xfrm>
              <a:off x="8643334" y="3070202"/>
              <a:ext cx="7425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200mm</a:t>
              </a:r>
            </a:p>
          </p:txBody>
        </p:sp>
        <p:sp>
          <p:nvSpPr>
            <p:cNvPr id="100" name="TextBox 62"/>
            <p:cNvSpPr txBox="1"/>
            <p:nvPr/>
          </p:nvSpPr>
          <p:spPr>
            <a:xfrm>
              <a:off x="7643948" y="3543399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2115C035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TR-SE45-IN</a:t>
              </a:r>
              <a:endParaRPr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7284771" y="3154646"/>
            <a:ext cx="1750623" cy="1469777"/>
            <a:chOff x="6444208" y="2564904"/>
            <a:chExt cx="1750623" cy="1469777"/>
          </a:xfrm>
        </p:grpSpPr>
        <p:pic>
          <p:nvPicPr>
            <p:cNvPr id="102" name="Picture 2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01532" y="2564904"/>
              <a:ext cx="134764" cy="1008112"/>
            </a:xfrm>
            <a:prstGeom prst="rect">
              <a:avLst/>
            </a:prstGeom>
            <a:noFill/>
          </p:spPr>
        </p:pic>
        <p:sp>
          <p:nvSpPr>
            <p:cNvPr id="103" name="TextBox 102"/>
            <p:cNvSpPr txBox="1"/>
            <p:nvPr/>
          </p:nvSpPr>
          <p:spPr>
            <a:xfrm>
              <a:off x="6444208" y="3573016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2115C036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TR-SE45-A-IN</a:t>
              </a:r>
              <a:endParaRPr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" name="右大括号 103"/>
            <p:cNvSpPr/>
            <p:nvPr/>
          </p:nvSpPr>
          <p:spPr>
            <a:xfrm>
              <a:off x="7380312" y="2564904"/>
              <a:ext cx="144016" cy="1008112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452320" y="2935977"/>
              <a:ext cx="7425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500mm</a:t>
              </a:r>
            </a:p>
          </p:txBody>
        </p:sp>
      </p:grpSp>
      <p:sp>
        <p:nvSpPr>
          <p:cNvPr id="106" name="TextBox 18"/>
          <p:cNvSpPr txBox="1"/>
          <p:nvPr/>
        </p:nvSpPr>
        <p:spPr>
          <a:xfrm>
            <a:off x="3129210" y="5417573"/>
            <a:ext cx="1133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客户自制吊杆支架</a:t>
            </a:r>
          </a:p>
        </p:txBody>
      </p:sp>
      <p:cxnSp>
        <p:nvCxnSpPr>
          <p:cNvPr id="107" name="直接连接符 106"/>
          <p:cNvCxnSpPr/>
          <p:nvPr/>
        </p:nvCxnSpPr>
        <p:spPr>
          <a:xfrm>
            <a:off x="8902149" y="408804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图片 107" descr="地铁护罩+支架-RL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7145" y="3221743"/>
            <a:ext cx="1669415" cy="1313180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4330912" y="5009869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安装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接口应为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G1½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内螺纹，建议适配吊杆的外螺纹长度不超出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20mm</a:t>
            </a:r>
          </a:p>
        </p:txBody>
      </p:sp>
      <p:sp>
        <p:nvSpPr>
          <p:cNvPr id="111" name="左大括号 110"/>
          <p:cNvSpPr/>
          <p:nvPr/>
        </p:nvSpPr>
        <p:spPr>
          <a:xfrm>
            <a:off x="5683815" y="3540513"/>
            <a:ext cx="167005" cy="1086485"/>
          </a:xfrm>
          <a:prstGeom prst="lef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文本框 2"/>
          <p:cNvSpPr txBox="1"/>
          <p:nvPr/>
        </p:nvSpPr>
        <p:spPr>
          <a:xfrm>
            <a:off x="5864790" y="3576073"/>
            <a:ext cx="3409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rgbClr val="0000FF"/>
                </a:solidFill>
                <a:ea typeface="思源黑体 CN Medium" panose="020B0600000000000000"/>
              </a:rPr>
              <a:t>可选高度吊装</a:t>
            </a:r>
          </a:p>
        </p:txBody>
      </p:sp>
      <p:sp>
        <p:nvSpPr>
          <p:cNvPr id="114" name="TextBox 41"/>
          <p:cNvSpPr txBox="1"/>
          <p:nvPr/>
        </p:nvSpPr>
        <p:spPr>
          <a:xfrm>
            <a:off x="1127448" y="1996202"/>
            <a:ext cx="1368152" cy="567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2118C00B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HS-108-IN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6" name="TextBox 51"/>
          <p:cNvSpPr txBox="1"/>
          <p:nvPr/>
        </p:nvSpPr>
        <p:spPr>
          <a:xfrm>
            <a:off x="1271464" y="5111096"/>
            <a:ext cx="111618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HS-215-C</a:t>
            </a:r>
            <a:endParaRPr lang="en-US" altLang="zh-CN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2118C020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4230370" y="3138805"/>
            <a:ext cx="4671695" cy="16452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圆角矩形标注 53"/>
          <p:cNvSpPr/>
          <p:nvPr/>
        </p:nvSpPr>
        <p:spPr>
          <a:xfrm>
            <a:off x="8664138" y="4940761"/>
            <a:ext cx="3504627" cy="763580"/>
          </a:xfrm>
          <a:prstGeom prst="wedgeRoundRectCallout">
            <a:avLst>
              <a:gd name="adj1" fmla="val -43171"/>
              <a:gd name="adj2" fmla="val -10124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组合使用支架，根据实际工勘高度进行安装盘和吊装杆组合（可多根组合）满足安装高度要求。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202389" y="646230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lum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815" y="5617296"/>
            <a:ext cx="1654560" cy="1160950"/>
          </a:xfrm>
          <a:prstGeom prst="rect">
            <a:avLst/>
          </a:prstGeom>
        </p:spPr>
      </p:pic>
      <p:sp>
        <p:nvSpPr>
          <p:cNvPr id="6" name="TextBox 83"/>
          <p:cNvSpPr txBox="1"/>
          <p:nvPr/>
        </p:nvSpPr>
        <p:spPr>
          <a:xfrm>
            <a:off x="4172099" y="6451446"/>
            <a:ext cx="15121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2115C0B6</a:t>
            </a:r>
          </a:p>
          <a:p>
            <a:r>
              <a:rPr lang="en-US" altLang="zh-CN" dirty="0">
                <a:cs typeface="Calibri" panose="020F0502020204030204" pitchFamily="34" charset="0"/>
                <a:sym typeface="+mn-ea"/>
              </a:rPr>
              <a:t>TR-WE45-D-IN</a:t>
            </a:r>
            <a:endParaRPr lang="en-US" altLang="zh-CN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807794" y="636197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8"/>
          <p:cNvSpPr txBox="1"/>
          <p:nvPr/>
        </p:nvSpPr>
        <p:spPr>
          <a:xfrm>
            <a:off x="3216205" y="6155443"/>
            <a:ext cx="11334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68" y="223761"/>
            <a:ext cx="948148" cy="120421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48" y="2081856"/>
            <a:ext cx="1190592" cy="66774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062" y="3692136"/>
            <a:ext cx="843782" cy="549254"/>
          </a:xfrm>
          <a:prstGeom prst="rect">
            <a:avLst/>
          </a:prstGeom>
        </p:spPr>
      </p:pic>
      <p:sp>
        <p:nvSpPr>
          <p:cNvPr id="58" name="TextBox 121"/>
          <p:cNvSpPr txBox="1"/>
          <p:nvPr/>
        </p:nvSpPr>
        <p:spPr>
          <a:xfrm>
            <a:off x="4602240" y="23836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2115C0B9 </a:t>
            </a: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TR-WM06-I-IN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32" y="1930282"/>
            <a:ext cx="1004781" cy="485755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8" y="1365757"/>
            <a:ext cx="1291700" cy="594381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69" y="4506114"/>
            <a:ext cx="996229" cy="55530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7">
            <a:grayscl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6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51" y="5984345"/>
            <a:ext cx="999661" cy="640027"/>
          </a:xfrm>
          <a:prstGeom prst="rect">
            <a:avLst/>
          </a:prstGeom>
        </p:spPr>
      </p:pic>
      <p:grpSp>
        <p:nvGrpSpPr>
          <p:cNvPr id="67" name="组合 66"/>
          <p:cNvGrpSpPr/>
          <p:nvPr/>
        </p:nvGrpSpPr>
        <p:grpSpPr>
          <a:xfrm>
            <a:off x="4408590" y="215131"/>
            <a:ext cx="1840865" cy="1406578"/>
            <a:chOff x="3756552" y="2110558"/>
            <a:chExt cx="1840865" cy="1406578"/>
          </a:xfrm>
        </p:grpSpPr>
        <p:pic>
          <p:nvPicPr>
            <p:cNvPr id="68" name="图片 67" descr="TR-CM06-C-IN 四目吊装支架-RF"/>
            <p:cNvPicPr>
              <a:picLocks noChangeAspect="1"/>
            </p:cNvPicPr>
            <p:nvPr/>
          </p:nvPicPr>
          <p:blipFill>
            <a:blip r:embed="rId19" cstate="print">
              <a:lum bright="-6000" contrast="-10000"/>
            </a:blip>
            <a:stretch>
              <a:fillRect/>
            </a:stretch>
          </p:blipFill>
          <p:spPr>
            <a:xfrm>
              <a:off x="3756552" y="2110558"/>
              <a:ext cx="1840865" cy="1348105"/>
            </a:xfrm>
            <a:prstGeom prst="rect">
              <a:avLst/>
            </a:prstGeom>
          </p:spPr>
        </p:pic>
        <p:sp>
          <p:nvSpPr>
            <p:cNvPr id="69" name="TextBox 25"/>
            <p:cNvSpPr txBox="1"/>
            <p:nvPr/>
          </p:nvSpPr>
          <p:spPr>
            <a:xfrm>
              <a:off x="3849426" y="2993916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2115C0BD </a:t>
              </a:r>
              <a:endPara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TR-CM06-C-IN</a:t>
              </a:r>
              <a:endPara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60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防爆球机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contrast="-18000"/>
          </a:blip>
          <a:srcRect/>
          <a:stretch>
            <a:fillRect/>
          </a:stretch>
        </p:blipFill>
        <p:spPr bwMode="auto">
          <a:xfrm>
            <a:off x="1652573" y="2027758"/>
            <a:ext cx="714380" cy="98865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cxnSp>
        <p:nvCxnSpPr>
          <p:cNvPr id="7" name="直接连接符 6"/>
          <p:cNvCxnSpPr/>
          <p:nvPr/>
        </p:nvCxnSpPr>
        <p:spPr>
          <a:xfrm>
            <a:off x="2479065" y="2604977"/>
            <a:ext cx="808111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rot="5400000">
            <a:off x="1282352" y="3057193"/>
            <a:ext cx="3899899" cy="159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1417653" y="3323652"/>
            <a:ext cx="118154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EXC6651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3231506" y="1108041"/>
            <a:ext cx="154179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231506" y="2603389"/>
            <a:ext cx="154179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3231506" y="3921826"/>
            <a:ext cx="1541794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233894" y="5006350"/>
            <a:ext cx="159687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377552" y="800262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1506" y="3510151"/>
            <a:ext cx="1540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挠性软管（</a:t>
            </a:r>
            <a:r>
              <a:rPr lang="en-US" altLang="zh-CN" sz="1200" dirty="0">
                <a:ea typeface="思源黑体 CN Medium" panose="020B0600000000000000"/>
              </a:rPr>
              <a:t>1</a:t>
            </a:r>
            <a:r>
              <a:rPr lang="zh-CN" altLang="en-US" sz="1200" dirty="0">
                <a:ea typeface="思源黑体 CN Medium" panose="020B0600000000000000"/>
              </a:rPr>
              <a:t>米）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33894" y="2186563"/>
            <a:ext cx="1540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吊装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256246" y="3919995"/>
            <a:ext cx="1453220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选配：如果在设备附近要安放光端机、电源等，需要加配防爆控制箱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319" y="445851"/>
            <a:ext cx="824736" cy="66446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85399" y="1095681"/>
            <a:ext cx="1378463" cy="5219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    2115C0D6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  TR-WM50-A         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279" y="1863348"/>
            <a:ext cx="626933" cy="63109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067677" y="2518641"/>
            <a:ext cx="1140351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2115C0D5 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TR-CM50-A    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362454" y="4012453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sp>
        <p:nvSpPr>
          <p:cNvPr id="47" name="TextBox 83"/>
          <p:cNvSpPr txBox="1"/>
          <p:nvPr/>
        </p:nvSpPr>
        <p:spPr>
          <a:xfrm>
            <a:off x="5652057" y="43212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193728" y="5510185"/>
            <a:ext cx="1359668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2115C0HA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TR-JB17A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B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级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51" name="TextBox 83"/>
          <p:cNvSpPr txBox="1"/>
          <p:nvPr/>
        </p:nvSpPr>
        <p:spPr>
          <a:xfrm>
            <a:off x="6727121" y="4194042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OR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644770" y="3948274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pic>
        <p:nvPicPr>
          <p:cNvPr id="54" name="图片 53" descr="C:\Users\X07269\AppData\Local\Microsoft\Windows\INetCache\Content.Word\C级防爆箱 (1)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8800" r="8971" b="9599"/>
          <a:stretch>
            <a:fillRect/>
          </a:stretch>
        </p:blipFill>
        <p:spPr bwMode="auto">
          <a:xfrm>
            <a:off x="7582708" y="4603317"/>
            <a:ext cx="1128651" cy="9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矩形 54"/>
          <p:cNvSpPr/>
          <p:nvPr/>
        </p:nvSpPr>
        <p:spPr>
          <a:xfrm>
            <a:off x="7499601" y="5522621"/>
            <a:ext cx="1358064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2115C0HB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TR-JB19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C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级防爆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56" name="TextBox 83"/>
          <p:cNvSpPr txBox="1"/>
          <p:nvPr/>
        </p:nvSpPr>
        <p:spPr>
          <a:xfrm>
            <a:off x="7996532" y="4207274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67198" y="4204981"/>
            <a:ext cx="2749369" cy="2370789"/>
            <a:chOff x="0" y="4230732"/>
            <a:chExt cx="2749369" cy="2370789"/>
          </a:xfrm>
        </p:grpSpPr>
        <p:sp>
          <p:nvSpPr>
            <p:cNvPr id="38" name="爆炸形 1 37"/>
            <p:cNvSpPr/>
            <p:nvPr/>
          </p:nvSpPr>
          <p:spPr>
            <a:xfrm>
              <a:off x="0" y="4230732"/>
              <a:ext cx="2749369" cy="237078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100" dirty="0">
                <a:ea typeface="微软雅黑" panose="020B0503020204020204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621380" y="4969044"/>
              <a:ext cx="169857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/>
                  </a:solidFill>
                  <a:ea typeface="思源黑体 CN Medium" panose="020B0600000000000000"/>
                </a:rPr>
                <a:t>挠性软管与摄像机和防爆箱有对应关系，请严格按照对应关系搭配</a:t>
              </a:r>
            </a:p>
          </p:txBody>
        </p:sp>
      </p:grpSp>
      <p:sp>
        <p:nvSpPr>
          <p:cNvPr id="59" name="圆角矩形 58"/>
          <p:cNvSpPr/>
          <p:nvPr/>
        </p:nvSpPr>
        <p:spPr>
          <a:xfrm>
            <a:off x="5223063" y="3280424"/>
            <a:ext cx="1327337" cy="3032333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圆角矩形 59"/>
          <p:cNvSpPr/>
          <p:nvPr/>
        </p:nvSpPr>
        <p:spPr>
          <a:xfrm>
            <a:off x="7518807" y="3248924"/>
            <a:ext cx="1297871" cy="3023126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47" y="3446757"/>
            <a:ext cx="1018752" cy="548688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620" y="3405334"/>
            <a:ext cx="1018752" cy="548688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993" y="4720913"/>
            <a:ext cx="1115476" cy="72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2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防爆云台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876862" y="3081658"/>
            <a:ext cx="808111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3638738" y="1123653"/>
            <a:ext cx="18579" cy="39729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116818" y="3503082"/>
            <a:ext cx="23839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EXC7541-IR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系列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637945" y="1122859"/>
            <a:ext cx="190161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636355" y="3072809"/>
            <a:ext cx="1903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636355" y="5096639"/>
            <a:ext cx="20507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HB-01Y-B"/>
          <p:cNvPicPr/>
          <p:nvPr/>
        </p:nvPicPr>
        <p:blipFill>
          <a:blip r:embed="rId2" cstate="print"/>
          <a:srcRect b="6272"/>
          <a:stretch>
            <a:fillRect/>
          </a:stretch>
        </p:blipFill>
        <p:spPr>
          <a:xfrm>
            <a:off x="6025110" y="678944"/>
            <a:ext cx="1372885" cy="85819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158553" y="1398635"/>
            <a:ext cx="107433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 2115C08G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TR-WM08-B</a:t>
            </a:r>
            <a:endParaRPr lang="en-US" altLang="zh-CN" sz="1400" dirty="0">
              <a:solidFill>
                <a:srgbClr val="0000FF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1608" y="800262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壁装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636355" y="1222359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选配说明：可基座安装，</a:t>
            </a:r>
            <a:endParaRPr lang="en-US" altLang="zh-CN" sz="1400" dirty="0">
              <a:solidFill>
                <a:srgbClr val="FF0000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如果是壁装请加配壁装支架</a:t>
            </a:r>
            <a:endParaRPr lang="en-US" altLang="zh-CN" sz="1400" dirty="0">
              <a:solidFill>
                <a:srgbClr val="FF0000"/>
              </a:solidFill>
              <a:ea typeface="思源黑体 CN Medium" panose="020B060000000000000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1608" y="2716619"/>
            <a:ext cx="1540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挠性软管（</a:t>
            </a:r>
            <a:r>
              <a:rPr lang="en-US" altLang="zh-CN" sz="1200" dirty="0">
                <a:ea typeface="思源黑体 CN Medium" panose="020B0600000000000000"/>
              </a:rPr>
              <a:t>1</a:t>
            </a:r>
            <a:r>
              <a:rPr lang="zh-CN" altLang="en-US" sz="1200" dirty="0">
                <a:ea typeface="思源黑体 CN Medium" panose="020B0600000000000000"/>
              </a:rPr>
              <a:t>米）</a:t>
            </a:r>
            <a:endParaRPr lang="en-US" altLang="zh-CN" sz="1200" dirty="0">
              <a:ea typeface="思源黑体 CN Medium" panose="020B060000000000000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636356" y="4180345"/>
            <a:ext cx="1903208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选配：如果在设备附近要安放光端机、电源等，需要加配防爆控制箱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6" t="6045" r="3543" b="7378"/>
          <a:stretch/>
        </p:blipFill>
        <p:spPr>
          <a:xfrm>
            <a:off x="1803871" y="1887719"/>
            <a:ext cx="1278598" cy="1541281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6158056" y="3295538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sp>
        <p:nvSpPr>
          <p:cNvPr id="33" name="TextBox 83"/>
          <p:cNvSpPr txBox="1"/>
          <p:nvPr/>
        </p:nvSpPr>
        <p:spPr>
          <a:xfrm>
            <a:off x="6447659" y="360428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015885" y="4738764"/>
            <a:ext cx="1359668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2115C0HA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TR-JB17A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B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级防爆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37" name="TextBox 83"/>
          <p:cNvSpPr txBox="1"/>
          <p:nvPr/>
        </p:nvSpPr>
        <p:spPr>
          <a:xfrm>
            <a:off x="7522723" y="3477127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OR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440372" y="3231359"/>
            <a:ext cx="93487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2115C0J0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TR-FP10-B</a:t>
            </a:r>
            <a:endParaRPr lang="zh-CN" altLang="en-US" sz="1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pic>
        <p:nvPicPr>
          <p:cNvPr id="40" name="图片 39" descr="C:\Users\X07269\AppData\Local\Microsoft\Windows\INetCache\Content.Word\C级防爆箱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8800" r="8971" b="9599"/>
          <a:stretch>
            <a:fillRect/>
          </a:stretch>
        </p:blipFill>
        <p:spPr bwMode="auto">
          <a:xfrm>
            <a:off x="8378310" y="3886402"/>
            <a:ext cx="1128651" cy="9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矩形 40"/>
          <p:cNvSpPr/>
          <p:nvPr/>
        </p:nvSpPr>
        <p:spPr>
          <a:xfrm>
            <a:off x="8330567" y="4816471"/>
            <a:ext cx="1358064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</a:rPr>
              <a:t>2115C0HB</a:t>
            </a:r>
            <a:r>
              <a:rPr lang="zh-CN" altLang="en-US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 </a:t>
            </a:r>
            <a:endParaRPr lang="en-US" altLang="zh-CN" sz="1400" dirty="0" smtClean="0">
              <a:solidFill>
                <a:srgbClr val="0000FF"/>
              </a:solidFill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rPr>
              <a:t>TR-JB19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C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级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防爆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控制箱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42" name="TextBox 83"/>
          <p:cNvSpPr txBox="1"/>
          <p:nvPr/>
        </p:nvSpPr>
        <p:spPr>
          <a:xfrm>
            <a:off x="8792134" y="349035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+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67198" y="4204981"/>
            <a:ext cx="2749369" cy="2370789"/>
            <a:chOff x="0" y="4230732"/>
            <a:chExt cx="2749369" cy="2370789"/>
          </a:xfrm>
        </p:grpSpPr>
        <p:sp>
          <p:nvSpPr>
            <p:cNvPr id="44" name="爆炸形 1 43"/>
            <p:cNvSpPr/>
            <p:nvPr/>
          </p:nvSpPr>
          <p:spPr>
            <a:xfrm>
              <a:off x="0" y="4230732"/>
              <a:ext cx="2749369" cy="237078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100" dirty="0">
                <a:ea typeface="微软雅黑" panose="020B0503020204020204" pitchFamily="34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621380" y="4969044"/>
              <a:ext cx="169857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/>
                  </a:solidFill>
                  <a:ea typeface="思源黑体 CN Medium" panose="020B0600000000000000"/>
                </a:rPr>
                <a:t>挠性软管与摄像机和防爆箱有对应关系，请严格按照对应关系搭配</a:t>
              </a:r>
            </a:p>
          </p:txBody>
        </p:sp>
      </p:grpSp>
      <p:sp>
        <p:nvSpPr>
          <p:cNvPr id="46" name="圆角矩形 45"/>
          <p:cNvSpPr/>
          <p:nvPr/>
        </p:nvSpPr>
        <p:spPr>
          <a:xfrm>
            <a:off x="6037107" y="2577714"/>
            <a:ext cx="1360888" cy="293667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圆角矩形 48"/>
          <p:cNvSpPr/>
          <p:nvPr/>
        </p:nvSpPr>
        <p:spPr>
          <a:xfrm>
            <a:off x="8344129" y="2588866"/>
            <a:ext cx="1344502" cy="293667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36" y="2741363"/>
            <a:ext cx="1018752" cy="548688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326" y="2662864"/>
            <a:ext cx="1018752" cy="548688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833" y="4058000"/>
            <a:ext cx="1115476" cy="72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0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补光灯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3100293" y="2509567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3196859" y="288332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\\info-server\产品资料库\09-01-产品图片库\01-国内\07-智能交通（卡口,电警，控制主机，管理平台，配件）\配件\亮度可调暖光常亮补光灯\jpg-用于平面设计或印刷\亮度可调暖光常亮补光灯_FR.jpg"/>
          <p:cNvPicPr>
            <a:picLocks noChangeAspect="1" noChangeArrowheads="1"/>
          </p:cNvPicPr>
          <p:nvPr/>
        </p:nvPicPr>
        <p:blipFill>
          <a:blip r:embed="rId2" cstate="print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3672" y="2039032"/>
            <a:ext cx="981455" cy="839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/>
          <p:nvPr/>
        </p:nvPicPr>
        <p:blipFill>
          <a:blip r:embed="rId3" cstate="print">
            <a:lum contrast="-12000"/>
          </a:blip>
          <a:srcRect/>
          <a:stretch>
            <a:fillRect/>
          </a:stretch>
        </p:blipFill>
        <p:spPr bwMode="auto">
          <a:xfrm>
            <a:off x="4529468" y="2317650"/>
            <a:ext cx="612239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4"/>
          <p:cNvSpPr txBox="1"/>
          <p:nvPr/>
        </p:nvSpPr>
        <p:spPr>
          <a:xfrm>
            <a:off x="4084275" y="311842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5663952" y="2881423"/>
            <a:ext cx="107709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94"/>
          <p:cNvSpPr txBox="1"/>
          <p:nvPr/>
        </p:nvSpPr>
        <p:spPr>
          <a:xfrm>
            <a:off x="1012825" y="2866390"/>
            <a:ext cx="2454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0231C0XW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LAMP-W20@B30-T30-B</a:t>
            </a:r>
          </a:p>
        </p:txBody>
      </p:sp>
      <p:sp>
        <p:nvSpPr>
          <p:cNvPr id="32" name="爆炸形 1 31"/>
          <p:cNvSpPr/>
          <p:nvPr/>
        </p:nvSpPr>
        <p:spPr>
          <a:xfrm>
            <a:off x="225424" y="1501775"/>
            <a:ext cx="1608247" cy="935355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1400" dirty="0">
                <a:solidFill>
                  <a:schemeClr val="bg1"/>
                </a:solidFill>
                <a:ea typeface="思源黑体 CN Medium" panose="020B0600000000000000"/>
              </a:rPr>
              <a:t>新品推荐！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lum contrast="6000"/>
          </a:blip>
          <a:stretch>
            <a:fillRect/>
          </a:stretch>
        </p:blipFill>
        <p:spPr>
          <a:xfrm>
            <a:off x="1924685" y="4299585"/>
            <a:ext cx="630555" cy="867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94"/>
          <p:cNvSpPr txBox="1"/>
          <p:nvPr/>
        </p:nvSpPr>
        <p:spPr>
          <a:xfrm>
            <a:off x="537210" y="5166995"/>
            <a:ext cx="34055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0231C0XV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LAMP-W20@B30-T30-B-A</a:t>
            </a:r>
          </a:p>
          <a:p>
            <a:pPr algn="ctr"/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暖光灯专用柔光膜套件</a:t>
            </a:r>
            <a:r>
              <a:rPr lang="en-US" altLang="zh-CN" sz="1400" dirty="0">
                <a:solidFill>
                  <a:srgbClr val="FF0000"/>
                </a:solidFill>
                <a:ea typeface="思源黑体 CN Medium" panose="020B0600000000000000"/>
              </a:rPr>
              <a:t>-</a:t>
            </a:r>
            <a:r>
              <a:rPr lang="zh-CN" altLang="en-US" sz="1400" dirty="0">
                <a:solidFill>
                  <a:srgbClr val="FF0000"/>
                </a:solidFill>
                <a:ea typeface="思源黑体 CN Medium" panose="020B0600000000000000"/>
              </a:rPr>
              <a:t>按需单独订购</a:t>
            </a:r>
          </a:p>
        </p:txBody>
      </p:sp>
      <p:cxnSp>
        <p:nvCxnSpPr>
          <p:cNvPr id="24" name="直接连接符 23"/>
          <p:cNvCxnSpPr/>
          <p:nvPr/>
        </p:nvCxnSpPr>
        <p:spPr>
          <a:xfrm>
            <a:off x="2239645" y="3451860"/>
            <a:ext cx="0" cy="688975"/>
          </a:xfrm>
          <a:prstGeom prst="line">
            <a:avLst/>
          </a:prstGeom>
          <a:ln w="28575">
            <a:solidFill>
              <a:srgbClr val="0070C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04" y="2249918"/>
            <a:ext cx="1073295" cy="107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9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标题 1"/>
          <p:cNvSpPr txBox="1"/>
          <p:nvPr/>
        </p:nvSpPr>
        <p:spPr bwMode="auto">
          <a:xfrm>
            <a:off x="1523968" y="-13802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IPC-B542/E522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系列枪机</a:t>
            </a:r>
          </a:p>
        </p:txBody>
      </p:sp>
      <p:cxnSp>
        <p:nvCxnSpPr>
          <p:cNvPr id="62" name="直接连接符 61"/>
          <p:cNvCxnSpPr/>
          <p:nvPr/>
        </p:nvCxnSpPr>
        <p:spPr>
          <a:xfrm rot="5400000">
            <a:off x="783360" y="3629821"/>
            <a:ext cx="5294385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2706671" y="3465513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354743" y="70720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室内裸机壁装</a:t>
            </a:r>
          </a:p>
        </p:txBody>
      </p:sp>
      <p:cxnSp>
        <p:nvCxnSpPr>
          <p:cNvPr id="66" name="直接连接符 65"/>
          <p:cNvCxnSpPr/>
          <p:nvPr/>
        </p:nvCxnSpPr>
        <p:spPr>
          <a:xfrm>
            <a:off x="3426751" y="995232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106"/>
          <p:cNvSpPr txBox="1"/>
          <p:nvPr/>
        </p:nvSpPr>
        <p:spPr>
          <a:xfrm>
            <a:off x="4650887" y="98262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TR-WM06-F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2115C09P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354743" y="171448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室内裸机吊装</a:t>
            </a:r>
          </a:p>
        </p:txBody>
      </p:sp>
      <p:cxnSp>
        <p:nvCxnSpPr>
          <p:cNvPr id="83" name="直接连接符 82"/>
          <p:cNvCxnSpPr/>
          <p:nvPr/>
        </p:nvCxnSpPr>
        <p:spPr>
          <a:xfrm>
            <a:off x="3426751" y="2002520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7"/>
          <p:cNvSpPr txBox="1"/>
          <p:nvPr/>
        </p:nvSpPr>
        <p:spPr>
          <a:xfrm>
            <a:off x="4506907" y="2087389"/>
            <a:ext cx="1283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TR-CM06-A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2115C09Q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6" name="TextBox 24"/>
          <p:cNvSpPr txBox="1"/>
          <p:nvPr/>
        </p:nvSpPr>
        <p:spPr>
          <a:xfrm>
            <a:off x="3426751" y="5153651"/>
            <a:ext cx="123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室外护罩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红外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(-40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~60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℃）</a:t>
            </a:r>
          </a:p>
        </p:txBody>
      </p:sp>
      <p:pic>
        <p:nvPicPr>
          <p:cNvPr id="107" name="图片 106" descr="D:\外设上网\支架\TR-WM06-F分销支架\TR-WM06-F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46" r="26625" b="39705"/>
          <a:stretch>
            <a:fillRect/>
          </a:stretch>
        </p:blipFill>
        <p:spPr bwMode="auto">
          <a:xfrm>
            <a:off x="4833485" y="617499"/>
            <a:ext cx="768936" cy="3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图片 107" descr="D:\外设上网\支架\TR-CM06-A分销支架\TR-CM06-A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6" t="14303" r="23999" b="9616"/>
          <a:stretch>
            <a:fillRect/>
          </a:stretch>
        </p:blipFill>
        <p:spPr bwMode="auto">
          <a:xfrm rot="10576544">
            <a:off x="5067832" y="1506531"/>
            <a:ext cx="212473" cy="5155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直接连接符 108"/>
          <p:cNvCxnSpPr/>
          <p:nvPr/>
        </p:nvCxnSpPr>
        <p:spPr>
          <a:xfrm>
            <a:off x="3413142" y="5384483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7118364" y="3575053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吊装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118364" y="507208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壁装</a:t>
            </a:r>
          </a:p>
        </p:txBody>
      </p:sp>
      <p:cxnSp>
        <p:nvCxnSpPr>
          <p:cNvPr id="119" name="直接连接符 118"/>
          <p:cNvCxnSpPr/>
          <p:nvPr/>
        </p:nvCxnSpPr>
        <p:spPr>
          <a:xfrm>
            <a:off x="6096000" y="5357826"/>
            <a:ext cx="862956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图片 12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8495" y="5050032"/>
            <a:ext cx="936104" cy="39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" name="TextBox 121"/>
          <p:cNvSpPr txBox="1"/>
          <p:nvPr/>
        </p:nvSpPr>
        <p:spPr>
          <a:xfrm>
            <a:off x="7760463" y="541007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TR-WM06-B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2115C00X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3" name="图片 122" descr="E:\00-市场技术\01-彩页\02-彩页上网\20161112-HIC5421DH-L(P)-U彩页上网（1份）\HIC5421DH-L-U_FL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t="18547" r="7880" b="19632"/>
          <a:stretch>
            <a:fillRect/>
          </a:stretch>
        </p:blipFill>
        <p:spPr bwMode="auto">
          <a:xfrm>
            <a:off x="1676286" y="3173410"/>
            <a:ext cx="987492" cy="54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Picture 5" descr="C:\Users\l02836\Desktop\捕获.PNG捕获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1" y="709458"/>
            <a:ext cx="681677" cy="27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" name="TextBox 124"/>
          <p:cNvSpPr txBox="1"/>
          <p:nvPr/>
        </p:nvSpPr>
        <p:spPr>
          <a:xfrm>
            <a:off x="5810248" y="995209"/>
            <a:ext cx="122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TR-WM06-C-IN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2115C041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8363" y="1514595"/>
            <a:ext cx="357190" cy="46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TextBox 126"/>
          <p:cNvSpPr txBox="1"/>
          <p:nvPr/>
        </p:nvSpPr>
        <p:spPr>
          <a:xfrm>
            <a:off x="5721173" y="2086098"/>
            <a:ext cx="1214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TR-UM06-A-IN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2115C03B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3" name="直接连接符 132"/>
          <p:cNvCxnSpPr/>
          <p:nvPr/>
        </p:nvCxnSpPr>
        <p:spPr>
          <a:xfrm rot="16200000" flipV="1">
            <a:off x="5470522" y="4638689"/>
            <a:ext cx="3013112" cy="95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139"/>
          <p:cNvCxnSpPr/>
          <p:nvPr/>
        </p:nvCxnSpPr>
        <p:spPr>
          <a:xfrm>
            <a:off x="6984528" y="5364189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6096000" y="3136896"/>
            <a:ext cx="862956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6096000" y="6130962"/>
            <a:ext cx="862956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6972312" y="394018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>
            <a:off x="6096000" y="4159260"/>
            <a:ext cx="862956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430551" y="281235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室内护罩</a:t>
            </a:r>
          </a:p>
        </p:txBody>
      </p:sp>
      <p:cxnSp>
        <p:nvCxnSpPr>
          <p:cNvPr id="75" name="直接连接符 74"/>
          <p:cNvCxnSpPr/>
          <p:nvPr/>
        </p:nvCxnSpPr>
        <p:spPr>
          <a:xfrm>
            <a:off x="3430551" y="3100383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图片 75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91071" y="2917818"/>
            <a:ext cx="864096" cy="3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TextBox 41"/>
          <p:cNvSpPr txBox="1"/>
          <p:nvPr/>
        </p:nvSpPr>
        <p:spPr>
          <a:xfrm>
            <a:off x="4598967" y="3282949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HS-108-IN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430551" y="3940183"/>
            <a:ext cx="123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室外护罩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(-20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~60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℃）</a:t>
            </a:r>
          </a:p>
        </p:txBody>
      </p:sp>
      <p:cxnSp>
        <p:nvCxnSpPr>
          <p:cNvPr id="79" name="直接连接符 23"/>
          <p:cNvCxnSpPr/>
          <p:nvPr/>
        </p:nvCxnSpPr>
        <p:spPr>
          <a:xfrm>
            <a:off x="3456984" y="415620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1533" y="3940183"/>
            <a:ext cx="990675" cy="38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TextBox 39"/>
          <p:cNvSpPr txBox="1"/>
          <p:nvPr/>
        </p:nvSpPr>
        <p:spPr>
          <a:xfrm>
            <a:off x="4287764" y="4328353"/>
            <a:ext cx="20367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HS-217S-IN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33" y="5072086"/>
            <a:ext cx="1110981" cy="42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TextBox 92"/>
          <p:cNvSpPr txBox="1"/>
          <p:nvPr/>
        </p:nvSpPr>
        <p:spPr>
          <a:xfrm>
            <a:off x="4688946" y="5485551"/>
            <a:ext cx="1357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000" dirty="0">
                <a:latin typeface="微软雅黑" panose="020B0503020204020204" pitchFamily="34" charset="-122"/>
              </a:rPr>
              <a:t>HS-217SHB-IR</a:t>
            </a:r>
            <a:endParaRPr lang="zh-CN" altLang="en-US" sz="1000" dirty="0">
              <a:latin typeface="微软雅黑" panose="020B0503020204020204" pitchFamily="34" charset="-122"/>
            </a:endParaRPr>
          </a:p>
        </p:txBody>
      </p:sp>
      <p:sp>
        <p:nvSpPr>
          <p:cNvPr id="136" name="TextBox 24"/>
          <p:cNvSpPr txBox="1"/>
          <p:nvPr/>
        </p:nvSpPr>
        <p:spPr>
          <a:xfrm>
            <a:off x="3393895" y="6036628"/>
            <a:ext cx="123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室外护罩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(-40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~60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℃）</a:t>
            </a:r>
          </a:p>
        </p:txBody>
      </p:sp>
      <p:pic>
        <p:nvPicPr>
          <p:cNvPr id="13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33" y="5911885"/>
            <a:ext cx="990675" cy="38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" name="TextBox 39"/>
          <p:cNvSpPr txBox="1"/>
          <p:nvPr/>
        </p:nvSpPr>
        <p:spPr>
          <a:xfrm>
            <a:off x="4306864" y="6300055"/>
            <a:ext cx="20367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HS-217SHB-BL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39" name="直接连接符 138"/>
          <p:cNvCxnSpPr/>
          <p:nvPr/>
        </p:nvCxnSpPr>
        <p:spPr>
          <a:xfrm>
            <a:off x="3430551" y="6242701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13754" y="3100384"/>
            <a:ext cx="534938" cy="9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TextBox 142"/>
          <p:cNvSpPr txBox="1"/>
          <p:nvPr/>
        </p:nvSpPr>
        <p:spPr>
          <a:xfrm>
            <a:off x="7781706" y="4108495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TR-CM06-IN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2115C02T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79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IPC-S36*/IPC36*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系列半球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1561" y="5792271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2115C038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1" name="图片 3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0187" y="5102715"/>
            <a:ext cx="34221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5503732" y="3643315"/>
            <a:ext cx="576064" cy="353071"/>
          </a:xfrm>
          <a:prstGeom prst="rect">
            <a:avLst/>
          </a:prstGeom>
          <a:noFill/>
        </p:spPr>
      </p:pic>
      <p:cxnSp>
        <p:nvCxnSpPr>
          <p:cNvPr id="33" name="直接连接符 32"/>
          <p:cNvCxnSpPr/>
          <p:nvPr/>
        </p:nvCxnSpPr>
        <p:spPr>
          <a:xfrm rot="5400000">
            <a:off x="1095341" y="4000505"/>
            <a:ext cx="5000660" cy="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3597454" y="3992315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3583503" y="1504607"/>
            <a:ext cx="1571404" cy="49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748" y="1229031"/>
            <a:ext cx="638175" cy="43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5201330" y="405678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2115C043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3597454" y="5664249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64815" y="3749004"/>
            <a:ext cx="1011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壁装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06293" y="6228238"/>
            <a:ext cx="1065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嵌入式安装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60236" y="5370213"/>
            <a:ext cx="84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18293" y="1227609"/>
            <a:ext cx="701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55099" y="567363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TR-UF45-E-IN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2115C04G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18354" y="6459579"/>
            <a:ext cx="1399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TR-FM152-A-IN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2115C04F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942162" y="170962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TR-JB04-C-IN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2115C0AP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7976" y="6094450"/>
            <a:ext cx="866884" cy="34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图片 5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4322" y="5343792"/>
            <a:ext cx="648072" cy="32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6" name="直接连接符 55"/>
          <p:cNvCxnSpPr/>
          <p:nvPr/>
        </p:nvCxnSpPr>
        <p:spPr>
          <a:xfrm>
            <a:off x="2791607" y="2783387"/>
            <a:ext cx="792088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图片 56" descr="1343455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87641" y="1000109"/>
            <a:ext cx="474951" cy="607455"/>
          </a:xfrm>
          <a:prstGeom prst="rect">
            <a:avLst/>
          </a:prstGeom>
        </p:spPr>
      </p:pic>
      <p:sp>
        <p:nvSpPr>
          <p:cNvPr id="58" name="TextBox 98"/>
          <p:cNvSpPr txBox="1"/>
          <p:nvPr/>
        </p:nvSpPr>
        <p:spPr>
          <a:xfrm>
            <a:off x="7310446" y="1605913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9" name="TextBox 142"/>
          <p:cNvSpPr txBox="1"/>
          <p:nvPr/>
        </p:nvSpPr>
        <p:spPr>
          <a:xfrm>
            <a:off x="7024694" y="642919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7" r="18778" b="24929"/>
          <a:stretch>
            <a:fillRect/>
          </a:stretch>
        </p:blipFill>
        <p:spPr>
          <a:xfrm>
            <a:off x="1312797" y="2078019"/>
            <a:ext cx="1550086" cy="1375830"/>
          </a:xfrm>
          <a:prstGeom prst="rect">
            <a:avLst/>
          </a:prstGeom>
        </p:spPr>
      </p:pic>
      <p:pic>
        <p:nvPicPr>
          <p:cNvPr id="63" name="图片 62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9" cstate="print"/>
          <a:srcRect l="7767" t="16771" r="22332" b="16147"/>
          <a:stretch>
            <a:fillRect/>
          </a:stretch>
        </p:blipFill>
        <p:spPr bwMode="auto">
          <a:xfrm>
            <a:off x="5446642" y="4535346"/>
            <a:ext cx="684619" cy="36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Box 64"/>
          <p:cNvSpPr txBox="1"/>
          <p:nvPr/>
        </p:nvSpPr>
        <p:spPr>
          <a:xfrm>
            <a:off x="5110150" y="4889520"/>
            <a:ext cx="1716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TR-JB07/WM04-B-IN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2115C0AV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3620991" y="475442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888352" y="4511113"/>
            <a:ext cx="1011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组合壁装</a:t>
            </a:r>
            <a:endParaRPr lang="en-US" altLang="zh-CN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344073" y="2285993"/>
            <a:ext cx="84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72" name="直接连接符 71"/>
          <p:cNvCxnSpPr/>
          <p:nvPr/>
        </p:nvCxnSpPr>
        <p:spPr>
          <a:xfrm>
            <a:off x="6381752" y="2643182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0" cstate="print"/>
          <a:srcRect l="39718" t="11647" r="39229" b="31504"/>
          <a:stretch>
            <a:fillRect/>
          </a:stretch>
        </p:blipFill>
        <p:spPr bwMode="auto">
          <a:xfrm>
            <a:off x="7110424" y="2095487"/>
            <a:ext cx="414338" cy="819350"/>
          </a:xfrm>
          <a:prstGeom prst="rect">
            <a:avLst/>
          </a:prstGeom>
          <a:noFill/>
        </p:spPr>
      </p:pic>
      <p:sp>
        <p:nvSpPr>
          <p:cNvPr id="77" name="矩形 76"/>
          <p:cNvSpPr/>
          <p:nvPr/>
        </p:nvSpPr>
        <p:spPr>
          <a:xfrm>
            <a:off x="6708782" y="289877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pic>
        <p:nvPicPr>
          <p:cNvPr id="78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1" cstate="print"/>
          <a:srcRect l="40223" t="17027" r="44716" b="16022"/>
          <a:stretch>
            <a:fillRect/>
          </a:stretch>
        </p:blipFill>
        <p:spPr bwMode="auto">
          <a:xfrm>
            <a:off x="9082126" y="2570157"/>
            <a:ext cx="212118" cy="690525"/>
          </a:xfrm>
          <a:prstGeom prst="rect">
            <a:avLst/>
          </a:prstGeom>
          <a:noFill/>
        </p:spPr>
      </p:pic>
      <p:pic>
        <p:nvPicPr>
          <p:cNvPr id="79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2" cstate="print"/>
          <a:srcRect l="43660" t="3962" r="46185" b="16857"/>
          <a:stretch>
            <a:fillRect/>
          </a:stretch>
        </p:blipFill>
        <p:spPr bwMode="auto">
          <a:xfrm>
            <a:off x="8936075" y="1693845"/>
            <a:ext cx="151237" cy="863561"/>
          </a:xfrm>
          <a:prstGeom prst="rect">
            <a:avLst/>
          </a:prstGeom>
          <a:noFill/>
        </p:spPr>
      </p:pic>
      <p:cxnSp>
        <p:nvCxnSpPr>
          <p:cNvPr id="80" name="直接连接符 79"/>
          <p:cNvCxnSpPr/>
          <p:nvPr/>
        </p:nvCxnSpPr>
        <p:spPr>
          <a:xfrm>
            <a:off x="6359466" y="5577383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>
            <a:off x="8169301" y="220502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8169301" y="293528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 rot="5400000">
            <a:off x="7804172" y="2570157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7658119" y="2570156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7966038" y="5256227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7966038" y="5986487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rot="5400000">
            <a:off x="7600909" y="5621358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7454856" y="5621357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93"/>
          <p:cNvSpPr/>
          <p:nvPr/>
        </p:nvSpPr>
        <p:spPr>
          <a:xfrm>
            <a:off x="9009101" y="1949435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95" name="矩形 94"/>
          <p:cNvSpPr/>
          <p:nvPr/>
        </p:nvSpPr>
        <p:spPr>
          <a:xfrm>
            <a:off x="9191666" y="2789234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pic>
        <p:nvPicPr>
          <p:cNvPr id="96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8732811" y="5000636"/>
            <a:ext cx="103808" cy="444590"/>
          </a:xfrm>
          <a:prstGeom prst="rect">
            <a:avLst/>
          </a:prstGeom>
          <a:noFill/>
        </p:spPr>
      </p:pic>
      <p:pic>
        <p:nvPicPr>
          <p:cNvPr id="97" name="Picture 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>
            <a:off x="8732812" y="5621357"/>
            <a:ext cx="109985" cy="661964"/>
          </a:xfrm>
          <a:prstGeom prst="rect">
            <a:avLst/>
          </a:prstGeom>
          <a:noFill/>
        </p:spPr>
      </p:pic>
      <p:sp>
        <p:nvSpPr>
          <p:cNvPr id="98" name="矩形 97"/>
          <p:cNvSpPr/>
          <p:nvPr/>
        </p:nvSpPr>
        <p:spPr>
          <a:xfrm>
            <a:off x="8878864" y="5037149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2115C035</a:t>
            </a:r>
          </a:p>
        </p:txBody>
      </p:sp>
      <p:sp>
        <p:nvSpPr>
          <p:cNvPr id="99" name="矩形 98"/>
          <p:cNvSpPr/>
          <p:nvPr/>
        </p:nvSpPr>
        <p:spPr>
          <a:xfrm>
            <a:off x="8878864" y="5730896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2115C036</a:t>
            </a:r>
          </a:p>
        </p:txBody>
      </p:sp>
      <p:pic>
        <p:nvPicPr>
          <p:cNvPr id="100" name="图片 99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75804" y="3786191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" name="TextBox 100"/>
          <p:cNvSpPr txBox="1"/>
          <p:nvPr/>
        </p:nvSpPr>
        <p:spPr>
          <a:xfrm>
            <a:off x="8031189" y="4266215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02" name="直接连接符 101"/>
          <p:cNvCxnSpPr/>
          <p:nvPr/>
        </p:nvCxnSpPr>
        <p:spPr>
          <a:xfrm>
            <a:off x="7071662" y="4076942"/>
            <a:ext cx="111612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7171938" y="380549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cxnSp>
        <p:nvCxnSpPr>
          <p:cNvPr id="104" name="直接连接符 103"/>
          <p:cNvCxnSpPr/>
          <p:nvPr/>
        </p:nvCxnSpPr>
        <p:spPr>
          <a:xfrm rot="5400000">
            <a:off x="6607183" y="4248948"/>
            <a:ext cx="876315" cy="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6461131" y="4687103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>
            <a:off x="6461131" y="3810791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>
            <a:off x="3595670" y="6500834"/>
            <a:ext cx="157140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6167439" y="1498586"/>
            <a:ext cx="119726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rot="5400000">
            <a:off x="5802309" y="2079617"/>
            <a:ext cx="115888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77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IPC-B31*/IPC32*</a:t>
            </a:r>
            <a:r>
              <a: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系列小半球</a:t>
            </a:r>
            <a:r>
              <a:rPr lang="en-US" altLang="zh-CN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/IPC-S32*</a:t>
            </a:r>
            <a:r>
              <a: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碟机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17374" y="5571708"/>
            <a:ext cx="1425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TR-UF45-J-IN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2115C09G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8" name="图片 3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2410" y="5307780"/>
            <a:ext cx="493768" cy="26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直接连接符 39"/>
          <p:cNvCxnSpPr/>
          <p:nvPr/>
        </p:nvCxnSpPr>
        <p:spPr>
          <a:xfrm>
            <a:off x="3186550" y="3378001"/>
            <a:ext cx="15609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rot="5400000">
            <a:off x="685940" y="3807280"/>
            <a:ext cx="500066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图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01" y="944679"/>
            <a:ext cx="504055" cy="34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/>
          <p:nvPr/>
        </p:nvSpPr>
        <p:spPr>
          <a:xfrm>
            <a:off x="4898525" y="6428461"/>
            <a:ext cx="1436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TR-UM06-E-IN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2115C07V</a:t>
            </a:r>
          </a:p>
        </p:txBody>
      </p:sp>
      <p:cxnSp>
        <p:nvCxnSpPr>
          <p:cNvPr id="49" name="直接连接符 48"/>
          <p:cNvCxnSpPr/>
          <p:nvPr/>
        </p:nvCxnSpPr>
        <p:spPr>
          <a:xfrm>
            <a:off x="3197402" y="6309624"/>
            <a:ext cx="158417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187153" y="5109766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187152" y="1022134"/>
            <a:ext cx="1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187152" y="5972327"/>
            <a:ext cx="1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斜装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00716" y="137550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TR-JB03-G-IN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2115C0AM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4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5" cstate="print"/>
          <a:srcRect l="29766" t="25230" r="8718" b="13498"/>
          <a:stretch>
            <a:fillRect/>
          </a:stretch>
        </p:blipFill>
        <p:spPr bwMode="auto">
          <a:xfrm>
            <a:off x="5258564" y="3179507"/>
            <a:ext cx="576064" cy="353071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/>
        </p:nvSpPr>
        <p:spPr>
          <a:xfrm>
            <a:off x="4877226" y="3592972"/>
            <a:ext cx="13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TR-WM03-D-IN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2115C0AW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95283" y="3077347"/>
            <a:ext cx="1681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壁装</a:t>
            </a:r>
          </a:p>
        </p:txBody>
      </p:sp>
      <p:cxnSp>
        <p:nvCxnSpPr>
          <p:cNvPr id="58" name="直接连接符 57"/>
          <p:cNvCxnSpPr/>
          <p:nvPr/>
        </p:nvCxnSpPr>
        <p:spPr>
          <a:xfrm>
            <a:off x="3192542" y="1300211"/>
            <a:ext cx="156196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6115229" y="1235512"/>
            <a:ext cx="7686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2582358" y="3377252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253" y="5903240"/>
            <a:ext cx="780205" cy="54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图片 68" descr="1343455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4820" y="918187"/>
            <a:ext cx="474951" cy="607455"/>
          </a:xfrm>
          <a:prstGeom prst="rect">
            <a:avLst/>
          </a:prstGeom>
        </p:spPr>
      </p:pic>
      <p:pic>
        <p:nvPicPr>
          <p:cNvPr id="73" name="图片 72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6565" y="3641331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8" name="直接连接符 77"/>
          <p:cNvCxnSpPr/>
          <p:nvPr/>
        </p:nvCxnSpPr>
        <p:spPr>
          <a:xfrm>
            <a:off x="6938987" y="3983463"/>
            <a:ext cx="111612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039263" y="371201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pic>
        <p:nvPicPr>
          <p:cNvPr id="81" name="图片 80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9" cstate="print"/>
          <a:srcRect l="7767" t="16771" r="22332" b="16147"/>
          <a:stretch>
            <a:fillRect/>
          </a:stretch>
        </p:blipFill>
        <p:spPr bwMode="auto">
          <a:xfrm>
            <a:off x="5065700" y="4423057"/>
            <a:ext cx="748883" cy="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TextBox 81"/>
          <p:cNvSpPr txBox="1"/>
          <p:nvPr/>
        </p:nvSpPr>
        <p:spPr>
          <a:xfrm>
            <a:off x="4700847" y="4785387"/>
            <a:ext cx="1810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000" dirty="0">
                <a:latin typeface="微软雅黑" panose="020B0503020204020204" pitchFamily="34" charset="-122"/>
              </a:rPr>
              <a:t>TR-JB07/WM03-G-IN</a:t>
            </a:r>
          </a:p>
          <a:p>
            <a:r>
              <a:rPr lang="en-US" altLang="zh-CN" sz="1000" dirty="0">
                <a:latin typeface="微软雅黑" panose="020B0503020204020204" pitchFamily="34" charset="-122"/>
              </a:rPr>
              <a:t>2115C0AX</a:t>
            </a:r>
            <a:endParaRPr lang="zh-CN" altLang="en-US" sz="1000" dirty="0">
              <a:latin typeface="微软雅黑" panose="020B0503020204020204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3200795" y="4661116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6927709" y="3385124"/>
            <a:ext cx="11279" cy="12759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6339734" y="4649911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6328456" y="3385123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455492" y="4403600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组合壁装</a:t>
            </a:r>
            <a:endParaRPr lang="en-US" altLang="zh-CN" sz="12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3" t="21790" r="32054" b="39300"/>
          <a:stretch>
            <a:fillRect/>
          </a:stretch>
        </p:blipFill>
        <p:spPr>
          <a:xfrm>
            <a:off x="1795666" y="3083234"/>
            <a:ext cx="657225" cy="53433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1" t="21951" r="28572" b="44654"/>
          <a:stretch>
            <a:fillRect/>
          </a:stretch>
        </p:blipFill>
        <p:spPr>
          <a:xfrm>
            <a:off x="1793176" y="3846047"/>
            <a:ext cx="655105" cy="403751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3186270" y="5480137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5829476" y="2378520"/>
            <a:ext cx="86996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2" cstate="print"/>
          <a:srcRect l="39718" t="11647" r="39229" b="31504"/>
          <a:stretch>
            <a:fillRect/>
          </a:stretch>
        </p:blipFill>
        <p:spPr bwMode="auto">
          <a:xfrm>
            <a:off x="6772462" y="1921870"/>
            <a:ext cx="414338" cy="819350"/>
          </a:xfrm>
          <a:prstGeom prst="rect">
            <a:avLst/>
          </a:prstGeom>
          <a:noFill/>
        </p:spPr>
      </p:pic>
      <p:pic>
        <p:nvPicPr>
          <p:cNvPr id="97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3" cstate="print"/>
          <a:srcRect l="40223" t="17027" r="44716" b="16022"/>
          <a:stretch>
            <a:fillRect/>
          </a:stretch>
        </p:blipFill>
        <p:spPr bwMode="auto">
          <a:xfrm>
            <a:off x="8744164" y="2396540"/>
            <a:ext cx="212118" cy="690525"/>
          </a:xfrm>
          <a:prstGeom prst="rect">
            <a:avLst/>
          </a:prstGeom>
          <a:noFill/>
        </p:spPr>
      </p:pic>
      <p:pic>
        <p:nvPicPr>
          <p:cNvPr id="98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4" cstate="print"/>
          <a:srcRect l="43660" t="3962" r="46185" b="16857"/>
          <a:stretch>
            <a:fillRect/>
          </a:stretch>
        </p:blipFill>
        <p:spPr bwMode="auto">
          <a:xfrm>
            <a:off x="8598113" y="1520228"/>
            <a:ext cx="151237" cy="863561"/>
          </a:xfrm>
          <a:prstGeom prst="rect">
            <a:avLst/>
          </a:prstGeom>
          <a:noFill/>
        </p:spPr>
      </p:pic>
      <p:cxnSp>
        <p:nvCxnSpPr>
          <p:cNvPr id="100" name="直接连接符 99"/>
          <p:cNvCxnSpPr/>
          <p:nvPr/>
        </p:nvCxnSpPr>
        <p:spPr>
          <a:xfrm>
            <a:off x="7831339" y="2031409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7831339" y="2761669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 rot="5400000">
            <a:off x="7466210" y="2396540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7320157" y="2396539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图片 114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74006" y="5024525"/>
            <a:ext cx="34221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6" name="直接连接符 115"/>
          <p:cNvCxnSpPr/>
          <p:nvPr/>
        </p:nvCxnSpPr>
        <p:spPr>
          <a:xfrm>
            <a:off x="5953285" y="5499193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>
            <a:off x="7483666" y="513764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>
            <a:off x="7483666" y="586790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rot="5400000">
            <a:off x="7118537" y="5502771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>
            <a:off x="6972484" y="5502770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Picture 1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8250439" y="4882049"/>
            <a:ext cx="103808" cy="444590"/>
          </a:xfrm>
          <a:prstGeom prst="rect">
            <a:avLst/>
          </a:prstGeom>
          <a:noFill/>
        </p:spPr>
      </p:pic>
      <p:pic>
        <p:nvPicPr>
          <p:cNvPr id="122" name="Picture 2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>
            <a:off x="8250440" y="5502770"/>
            <a:ext cx="109985" cy="661964"/>
          </a:xfrm>
          <a:prstGeom prst="rect">
            <a:avLst/>
          </a:prstGeom>
          <a:noFill/>
        </p:spPr>
      </p:pic>
      <p:cxnSp>
        <p:nvCxnSpPr>
          <p:cNvPr id="133" name="直接连接符 132"/>
          <p:cNvCxnSpPr/>
          <p:nvPr/>
        </p:nvCxnSpPr>
        <p:spPr>
          <a:xfrm>
            <a:off x="5615162" y="1235512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5415436" y="2092769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136" name="直接连接符 135"/>
          <p:cNvCxnSpPr/>
          <p:nvPr/>
        </p:nvCxnSpPr>
        <p:spPr>
          <a:xfrm rot="5400000">
            <a:off x="5258766" y="1806222"/>
            <a:ext cx="114300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98"/>
          <p:cNvSpPr txBox="1"/>
          <p:nvPr/>
        </p:nvSpPr>
        <p:spPr>
          <a:xfrm>
            <a:off x="7075499" y="150746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6" name="TextBox 142"/>
          <p:cNvSpPr txBox="1"/>
          <p:nvPr/>
        </p:nvSpPr>
        <p:spPr>
          <a:xfrm>
            <a:off x="6789747" y="699896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473835" y="273525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74" name="矩形 73"/>
          <p:cNvSpPr/>
          <p:nvPr/>
        </p:nvSpPr>
        <p:spPr>
          <a:xfrm>
            <a:off x="8774154" y="1850990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75" name="矩形 74"/>
          <p:cNvSpPr/>
          <p:nvPr/>
        </p:nvSpPr>
        <p:spPr>
          <a:xfrm>
            <a:off x="8956719" y="2690789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022974" y="5765832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2115C038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8410277" y="5010710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2115C035</a:t>
            </a:r>
          </a:p>
        </p:txBody>
      </p:sp>
      <p:sp>
        <p:nvSpPr>
          <p:cNvPr id="88" name="矩形 87"/>
          <p:cNvSpPr/>
          <p:nvPr/>
        </p:nvSpPr>
        <p:spPr>
          <a:xfrm>
            <a:off x="8410277" y="5704457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2115C036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7827381" y="423977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16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直接连接符 56"/>
          <p:cNvCxnSpPr/>
          <p:nvPr/>
        </p:nvCxnSpPr>
        <p:spPr>
          <a:xfrm>
            <a:off x="3512702" y="3370197"/>
            <a:ext cx="15609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rot="16200000" flipH="1">
            <a:off x="1702959" y="4036620"/>
            <a:ext cx="3642544" cy="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663" y="1873373"/>
            <a:ext cx="504055" cy="34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" name="TextBox 79"/>
          <p:cNvSpPr txBox="1"/>
          <p:nvPr/>
        </p:nvSpPr>
        <p:spPr>
          <a:xfrm>
            <a:off x="3893375" y="1950828"/>
            <a:ext cx="799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738678" y="230419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2115C0AN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70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4" cstate="print"/>
          <a:srcRect l="29766" t="25230" r="8718" b="13498"/>
          <a:stretch>
            <a:fillRect/>
          </a:stretch>
        </p:blipFill>
        <p:spPr bwMode="auto">
          <a:xfrm>
            <a:off x="5584716" y="3171703"/>
            <a:ext cx="576064" cy="353071"/>
          </a:xfrm>
          <a:prstGeom prst="rect">
            <a:avLst/>
          </a:prstGeom>
          <a:noFill/>
        </p:spPr>
      </p:pic>
      <p:sp>
        <p:nvSpPr>
          <p:cNvPr id="172" name="TextBox 171"/>
          <p:cNvSpPr txBox="1"/>
          <p:nvPr/>
        </p:nvSpPr>
        <p:spPr>
          <a:xfrm>
            <a:off x="5203378" y="3585168"/>
            <a:ext cx="13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TR-WM03-B-IN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2115C08L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3723726" y="3143249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壁装</a:t>
            </a:r>
          </a:p>
        </p:txBody>
      </p:sp>
      <p:cxnSp>
        <p:nvCxnSpPr>
          <p:cNvPr id="181" name="直接连接符 180"/>
          <p:cNvCxnSpPr/>
          <p:nvPr/>
        </p:nvCxnSpPr>
        <p:spPr>
          <a:xfrm>
            <a:off x="3518694" y="2228905"/>
            <a:ext cx="156196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2936258" y="3714752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标题 1"/>
          <p:cNvSpPr txBox="1"/>
          <p:nvPr/>
        </p:nvSpPr>
        <p:spPr bwMode="auto">
          <a:xfrm>
            <a:off x="1524000" y="0"/>
            <a:ext cx="8501090" cy="1643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IPC-B30*/IPC33*S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系列海螺机（三件套）</a:t>
            </a:r>
            <a:endParaRPr lang="en-US" altLang="zh-CN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IPC-S33X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系列海螺机</a:t>
            </a:r>
            <a:endParaRPr lang="en-US" altLang="zh-CN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Mini PTZ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</a:t>
            </a: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,35</a:t>
            </a:r>
            <a:r>
              <a:rPr lang="zh-CN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半球</a:t>
            </a:r>
          </a:p>
        </p:txBody>
      </p:sp>
      <p:pic>
        <p:nvPicPr>
          <p:cNvPr id="74" name="图片 73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03063" y="1203939"/>
            <a:ext cx="474951" cy="607455"/>
          </a:xfrm>
          <a:prstGeom prst="rect">
            <a:avLst/>
          </a:prstGeom>
        </p:spPr>
      </p:pic>
      <p:pic>
        <p:nvPicPr>
          <p:cNvPr id="31" name="图片 3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0579" y="3714753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直接连接符 32"/>
          <p:cNvCxnSpPr/>
          <p:nvPr/>
        </p:nvCxnSpPr>
        <p:spPr>
          <a:xfrm>
            <a:off x="7052444" y="3965793"/>
            <a:ext cx="111612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152720" y="369434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pic>
        <p:nvPicPr>
          <p:cNvPr id="36" name="图片 35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7" cstate="print"/>
          <a:srcRect l="7767" t="16771" r="22332" b="16147"/>
          <a:stretch>
            <a:fillRect/>
          </a:stretch>
        </p:blipFill>
        <p:spPr bwMode="auto">
          <a:xfrm>
            <a:off x="5411898" y="4374966"/>
            <a:ext cx="748883" cy="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81"/>
          <p:cNvSpPr txBox="1"/>
          <p:nvPr/>
        </p:nvSpPr>
        <p:spPr>
          <a:xfrm>
            <a:off x="5047045" y="4737296"/>
            <a:ext cx="1810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000" dirty="0">
                <a:latin typeface="微软雅黑" panose="020B0503020204020204" pitchFamily="34" charset="-122"/>
              </a:rPr>
              <a:t>TR-JB07/WM03-F-IN</a:t>
            </a:r>
          </a:p>
          <a:p>
            <a:r>
              <a:rPr lang="en-US" altLang="zh-CN" sz="1000" dirty="0">
                <a:latin typeface="微软雅黑" panose="020B0503020204020204" pitchFamily="34" charset="-122"/>
              </a:rPr>
              <a:t>2115C0AU</a:t>
            </a:r>
            <a:endParaRPr lang="zh-CN" altLang="en-US" sz="1000" dirty="0">
              <a:latin typeface="微软雅黑" panose="020B0503020204020204" pitchFamily="34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3546993" y="4613025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7041166" y="3367454"/>
            <a:ext cx="11279" cy="12759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453191" y="4632241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6453191" y="3357562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717119" y="4382193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组合壁装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7" t="13652" r="27084" b="37001"/>
          <a:stretch>
            <a:fillRect/>
          </a:stretch>
        </p:blipFill>
        <p:spPr>
          <a:xfrm>
            <a:off x="1809720" y="2456171"/>
            <a:ext cx="825500" cy="77390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6" t="17716" r="27840" b="13311"/>
          <a:stretch>
            <a:fillRect/>
          </a:stretch>
        </p:blipFill>
        <p:spPr>
          <a:xfrm>
            <a:off x="1789621" y="3460950"/>
            <a:ext cx="861525" cy="742950"/>
          </a:xfrm>
          <a:prstGeom prst="rect">
            <a:avLst/>
          </a:prstGeom>
        </p:spPr>
      </p:pic>
      <p:pic>
        <p:nvPicPr>
          <p:cNvPr id="38" name="图片 37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7" t="15168" r="14000" b="17941"/>
          <a:stretch>
            <a:fillRect/>
          </a:stretch>
        </p:blipFill>
        <p:spPr bwMode="auto">
          <a:xfrm>
            <a:off x="1738282" y="4357695"/>
            <a:ext cx="1233512" cy="8951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直接连接符 47"/>
          <p:cNvCxnSpPr/>
          <p:nvPr/>
        </p:nvCxnSpPr>
        <p:spPr>
          <a:xfrm>
            <a:off x="6453190" y="2641594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1" cstate="print"/>
          <a:srcRect l="39718" t="11647" r="39229" b="31504"/>
          <a:stretch>
            <a:fillRect/>
          </a:stretch>
        </p:blipFill>
        <p:spPr bwMode="auto">
          <a:xfrm>
            <a:off x="7291563" y="2116131"/>
            <a:ext cx="414338" cy="819350"/>
          </a:xfrm>
          <a:prstGeom prst="rect">
            <a:avLst/>
          </a:prstGeom>
          <a:noFill/>
        </p:spPr>
      </p:pic>
      <p:pic>
        <p:nvPicPr>
          <p:cNvPr id="51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2" cstate="print"/>
          <a:srcRect l="40223" t="17027" r="44716" b="16022"/>
          <a:stretch>
            <a:fillRect/>
          </a:stretch>
        </p:blipFill>
        <p:spPr bwMode="auto">
          <a:xfrm>
            <a:off x="9263265" y="2590801"/>
            <a:ext cx="212118" cy="690525"/>
          </a:xfrm>
          <a:prstGeom prst="rect">
            <a:avLst/>
          </a:prstGeom>
          <a:noFill/>
        </p:spPr>
      </p:pic>
      <p:pic>
        <p:nvPicPr>
          <p:cNvPr id="52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3" cstate="print"/>
          <a:srcRect l="43660" t="3962" r="46185" b="16857"/>
          <a:stretch>
            <a:fillRect/>
          </a:stretch>
        </p:blipFill>
        <p:spPr bwMode="auto">
          <a:xfrm>
            <a:off x="9117214" y="1714489"/>
            <a:ext cx="151237" cy="863561"/>
          </a:xfrm>
          <a:prstGeom prst="rect">
            <a:avLst/>
          </a:prstGeom>
          <a:noFill/>
        </p:spPr>
      </p:pic>
      <p:cxnSp>
        <p:nvCxnSpPr>
          <p:cNvPr id="53" name="直接连接符 52"/>
          <p:cNvCxnSpPr/>
          <p:nvPr/>
        </p:nvCxnSpPr>
        <p:spPr>
          <a:xfrm>
            <a:off x="8350440" y="222567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8350440" y="295593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rot="5400000">
            <a:off x="7985311" y="2590801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7839258" y="2590800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图片 60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53190" y="5392752"/>
            <a:ext cx="34221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" name="直接连接符 64"/>
          <p:cNvCxnSpPr/>
          <p:nvPr/>
        </p:nvCxnSpPr>
        <p:spPr>
          <a:xfrm>
            <a:off x="7401840" y="550546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7401840" y="623572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rot="5400000">
            <a:off x="7036711" y="5870597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6890658" y="5870596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1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>
            <a:off x="8167702" y="5310905"/>
            <a:ext cx="103808" cy="444590"/>
          </a:xfrm>
          <a:prstGeom prst="rect">
            <a:avLst/>
          </a:prstGeom>
          <a:noFill/>
        </p:spPr>
      </p:pic>
      <p:pic>
        <p:nvPicPr>
          <p:cNvPr id="73" name="Picture 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8168614" y="5870596"/>
            <a:ext cx="109985" cy="661964"/>
          </a:xfrm>
          <a:prstGeom prst="rect">
            <a:avLst/>
          </a:prstGeom>
          <a:noFill/>
        </p:spPr>
      </p:pic>
      <p:cxnSp>
        <p:nvCxnSpPr>
          <p:cNvPr id="82" name="直接连接符 81"/>
          <p:cNvCxnSpPr/>
          <p:nvPr/>
        </p:nvCxnSpPr>
        <p:spPr>
          <a:xfrm rot="5400000">
            <a:off x="5917405" y="2106603"/>
            <a:ext cx="107157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6453190" y="1571612"/>
            <a:ext cx="11430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5953124" y="2071678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452794" y="5541182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953124" y="2252105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94" name="直接连接符 93"/>
          <p:cNvCxnSpPr/>
          <p:nvPr/>
        </p:nvCxnSpPr>
        <p:spPr>
          <a:xfrm>
            <a:off x="5868982" y="5856304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4655840" y="6121619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TR-UF45-I-IN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2115C09J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8" name="图片 97" descr="TR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095868" y="5621553"/>
            <a:ext cx="706528" cy="438784"/>
          </a:xfrm>
          <a:prstGeom prst="rect">
            <a:avLst/>
          </a:prstGeom>
        </p:spPr>
      </p:pic>
      <p:cxnSp>
        <p:nvCxnSpPr>
          <p:cNvPr id="99" name="直接连接符 98"/>
          <p:cNvCxnSpPr/>
          <p:nvPr/>
        </p:nvCxnSpPr>
        <p:spPr>
          <a:xfrm>
            <a:off x="3524232" y="5857892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98"/>
          <p:cNvSpPr txBox="1"/>
          <p:nvPr/>
        </p:nvSpPr>
        <p:spPr>
          <a:xfrm>
            <a:off x="7483494" y="178744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7" name="TextBox 142"/>
          <p:cNvSpPr txBox="1"/>
          <p:nvPr/>
        </p:nvSpPr>
        <p:spPr>
          <a:xfrm>
            <a:off x="7227903" y="992000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008826" y="2908448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81" name="矩形 80"/>
          <p:cNvSpPr/>
          <p:nvPr/>
        </p:nvSpPr>
        <p:spPr>
          <a:xfrm>
            <a:off x="9309145" y="2024185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83" name="矩形 82"/>
          <p:cNvSpPr/>
          <p:nvPr/>
        </p:nvSpPr>
        <p:spPr>
          <a:xfrm>
            <a:off x="9491710" y="2863984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876922" y="6095982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2115C038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8264225" y="5340860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2115C035</a:t>
            </a:r>
          </a:p>
        </p:txBody>
      </p:sp>
      <p:sp>
        <p:nvSpPr>
          <p:cNvPr id="87" name="矩形 86"/>
          <p:cNvSpPr/>
          <p:nvPr/>
        </p:nvSpPr>
        <p:spPr>
          <a:xfrm>
            <a:off x="8264225" y="6034607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921650" y="4268799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7" name="图片 17" descr="0235C61B-F"/>
          <p:cNvPicPr>
            <a:picLocks noChangeAspect="1"/>
          </p:cNvPicPr>
          <p:nvPr/>
        </p:nvPicPr>
        <p:blipFill>
          <a:blip r:embed="rId18"/>
          <a:srcRect l="21497" t="16759" r="30828" b="15706"/>
          <a:stretch>
            <a:fillRect/>
          </a:stretch>
        </p:blipFill>
        <p:spPr>
          <a:xfrm>
            <a:off x="1789431" y="5340985"/>
            <a:ext cx="978535" cy="8255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088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 1"/>
          <p:cNvSpPr txBox="1"/>
          <p:nvPr/>
        </p:nvSpPr>
        <p:spPr bwMode="auto">
          <a:xfrm>
            <a:off x="1524000" y="0"/>
            <a:ext cx="9144000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IPC-B3A*/IPC3A*/IPC33*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系列海螺机</a:t>
            </a: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(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两件套</a:t>
            </a: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)</a:t>
            </a:r>
            <a:endParaRPr lang="zh-CN" alt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44" y="3527439"/>
            <a:ext cx="596416" cy="50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直接连接符 11"/>
          <p:cNvCxnSpPr/>
          <p:nvPr/>
        </p:nvCxnSpPr>
        <p:spPr>
          <a:xfrm>
            <a:off x="2891960" y="3897264"/>
            <a:ext cx="15609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rot="5400000">
            <a:off x="1702567" y="3991786"/>
            <a:ext cx="2357453" cy="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159" y="2257564"/>
            <a:ext cx="504055" cy="34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265641" y="2534982"/>
            <a:ext cx="799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7174" y="2688389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000" dirty="0">
                <a:latin typeface="微软雅黑" panose="020B0503020204020204" pitchFamily="34" charset="-122"/>
              </a:rPr>
              <a:t>TR-JB03-I-IN</a:t>
            </a:r>
          </a:p>
          <a:p>
            <a:r>
              <a:rPr lang="en-US" altLang="zh-CN" sz="1000" dirty="0">
                <a:latin typeface="微软雅黑" panose="020B0503020204020204" pitchFamily="34" charset="-122"/>
              </a:rPr>
              <a:t>2115C0AR</a:t>
            </a:r>
            <a:endParaRPr lang="zh-CN" altLang="en-US" sz="1000" dirty="0">
              <a:latin typeface="微软雅黑" panose="020B0503020204020204" pitchFamily="34" charset="-122"/>
            </a:endParaRPr>
          </a:p>
        </p:txBody>
      </p:sp>
      <p:pic>
        <p:nvPicPr>
          <p:cNvPr id="17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5" cstate="print"/>
          <a:srcRect l="29766" t="25230" r="8718" b="13498"/>
          <a:stretch>
            <a:fillRect/>
          </a:stretch>
        </p:blipFill>
        <p:spPr bwMode="auto">
          <a:xfrm>
            <a:off x="4929140" y="3698770"/>
            <a:ext cx="576064" cy="353071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547802" y="4112235"/>
            <a:ext cx="13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TR-WM03-D-IN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2115C0AW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68150" y="36703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壁装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2890960" y="2813059"/>
            <a:ext cx="120477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6032714" y="1722591"/>
            <a:ext cx="7686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293316" y="3768847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13434554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5396" y="1354918"/>
            <a:ext cx="474951" cy="607455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3389" y="4143381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直接连接符 27"/>
          <p:cNvCxnSpPr/>
          <p:nvPr/>
        </p:nvCxnSpPr>
        <p:spPr>
          <a:xfrm>
            <a:off x="6629609" y="4462439"/>
            <a:ext cx="111612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729885" y="4190991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pic>
        <p:nvPicPr>
          <p:cNvPr id="30" name="图片 29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8" cstate="print"/>
          <a:srcRect l="7767" t="16771" r="22332" b="16147"/>
          <a:stretch>
            <a:fillRect/>
          </a:stretch>
        </p:blipFill>
        <p:spPr bwMode="auto">
          <a:xfrm>
            <a:off x="4779564" y="4902033"/>
            <a:ext cx="748883" cy="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81"/>
          <p:cNvSpPr txBox="1"/>
          <p:nvPr/>
        </p:nvSpPr>
        <p:spPr>
          <a:xfrm>
            <a:off x="4293878" y="5264363"/>
            <a:ext cx="1810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000" dirty="0">
                <a:latin typeface="微软雅黑" panose="020B0503020204020204" pitchFamily="34" charset="-122"/>
              </a:rPr>
              <a:t>TR-JB07/WM03-G-IN</a:t>
            </a:r>
          </a:p>
          <a:p>
            <a:r>
              <a:rPr lang="en-US" altLang="zh-CN" sz="1000" dirty="0">
                <a:latin typeface="微软雅黑" panose="020B0503020204020204" pitchFamily="34" charset="-122"/>
              </a:rPr>
              <a:t>2115C0AX</a:t>
            </a:r>
            <a:endParaRPr lang="zh-CN" altLang="en-US" sz="1000" dirty="0">
              <a:latin typeface="微软雅黑" panose="020B0503020204020204" pitchFamily="34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2891417" y="5140092"/>
            <a:ext cx="15121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618331" y="3864100"/>
            <a:ext cx="11279" cy="12759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6030356" y="5128887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6019078" y="3864099"/>
            <a:ext cx="587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061543" y="4909260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组合壁装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6024562" y="3240099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9" cstate="print"/>
          <a:srcRect l="39718" t="11647" r="39229" b="31504"/>
          <a:stretch>
            <a:fillRect/>
          </a:stretch>
        </p:blipFill>
        <p:spPr bwMode="auto">
          <a:xfrm>
            <a:off x="6862935" y="2719435"/>
            <a:ext cx="414338" cy="819350"/>
          </a:xfrm>
          <a:prstGeom prst="rect">
            <a:avLst/>
          </a:prstGeom>
          <a:noFill/>
        </p:spPr>
      </p:pic>
      <p:pic>
        <p:nvPicPr>
          <p:cNvPr id="42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0" cstate="print"/>
          <a:srcRect l="40223" t="17027" r="44716" b="16022"/>
          <a:stretch>
            <a:fillRect/>
          </a:stretch>
        </p:blipFill>
        <p:spPr bwMode="auto">
          <a:xfrm>
            <a:off x="8834637" y="3194105"/>
            <a:ext cx="212118" cy="690525"/>
          </a:xfrm>
          <a:prstGeom prst="rect">
            <a:avLst/>
          </a:prstGeom>
          <a:noFill/>
        </p:spPr>
      </p:pic>
      <p:pic>
        <p:nvPicPr>
          <p:cNvPr id="43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1" cstate="print"/>
          <a:srcRect l="43660" t="3962" r="46185" b="16857"/>
          <a:stretch>
            <a:fillRect/>
          </a:stretch>
        </p:blipFill>
        <p:spPr bwMode="auto">
          <a:xfrm>
            <a:off x="8688586" y="2317793"/>
            <a:ext cx="151237" cy="863561"/>
          </a:xfrm>
          <a:prstGeom prst="rect">
            <a:avLst/>
          </a:prstGeom>
          <a:noFill/>
        </p:spPr>
      </p:pic>
      <p:cxnSp>
        <p:nvCxnSpPr>
          <p:cNvPr id="44" name="直接连接符 43"/>
          <p:cNvCxnSpPr/>
          <p:nvPr/>
        </p:nvCxnSpPr>
        <p:spPr>
          <a:xfrm>
            <a:off x="7921812" y="2843204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7921812" y="3559234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rot="5400000">
            <a:off x="7556683" y="3194105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7410630" y="3194104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610522" y="2964689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63" name="直接连接符 62"/>
          <p:cNvCxnSpPr/>
          <p:nvPr/>
        </p:nvCxnSpPr>
        <p:spPr>
          <a:xfrm rot="16200000" flipH="1">
            <a:off x="5258972" y="2476891"/>
            <a:ext cx="1528798" cy="7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5524496" y="2813059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98"/>
          <p:cNvSpPr txBox="1"/>
          <p:nvPr/>
        </p:nvSpPr>
        <p:spPr>
          <a:xfrm>
            <a:off x="6753234" y="192413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1" name="TextBox 142"/>
          <p:cNvSpPr txBox="1"/>
          <p:nvPr/>
        </p:nvSpPr>
        <p:spPr>
          <a:xfrm>
            <a:off x="6497643" y="1128682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570670" y="346551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53" name="矩形 52"/>
          <p:cNvSpPr/>
          <p:nvPr/>
        </p:nvSpPr>
        <p:spPr>
          <a:xfrm>
            <a:off x="8870989" y="2581250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54" name="矩形 53"/>
          <p:cNvSpPr/>
          <p:nvPr/>
        </p:nvSpPr>
        <p:spPr>
          <a:xfrm>
            <a:off x="9053554" y="3421049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556520" y="4706955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29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直接连接符 71"/>
          <p:cNvCxnSpPr/>
          <p:nvPr/>
        </p:nvCxnSpPr>
        <p:spPr>
          <a:xfrm rot="16200000" flipH="1">
            <a:off x="2176029" y="1991914"/>
            <a:ext cx="1989946" cy="791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2416619" y="1675760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>
            <a:off x="3136699" y="982102"/>
            <a:ext cx="129614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359833" y="1139059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TR-JB04-D-IN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2115C0AQ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36" name="图片 13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6157" y="651608"/>
            <a:ext cx="774043" cy="38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" name="TextBox 147"/>
          <p:cNvSpPr txBox="1"/>
          <p:nvPr/>
        </p:nvSpPr>
        <p:spPr>
          <a:xfrm>
            <a:off x="3136700" y="582494"/>
            <a:ext cx="1340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102" name="TextBox 149"/>
          <p:cNvSpPr txBox="1"/>
          <p:nvPr/>
        </p:nvSpPr>
        <p:spPr>
          <a:xfrm>
            <a:off x="3122877" y="2521952"/>
            <a:ext cx="138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103" name="直接连接符 102"/>
          <p:cNvCxnSpPr/>
          <p:nvPr/>
        </p:nvCxnSpPr>
        <p:spPr>
          <a:xfrm>
            <a:off x="3147857" y="2978091"/>
            <a:ext cx="13849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>
            <a:off x="5584819" y="2954332"/>
            <a:ext cx="1408617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>
            <a:off x="5731671" y="981172"/>
            <a:ext cx="108000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2416619" y="5389024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3136699" y="4057671"/>
            <a:ext cx="129614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125714" y="3740392"/>
            <a:ext cx="1340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接线盒</a:t>
            </a:r>
          </a:p>
        </p:txBody>
      </p:sp>
      <p:sp>
        <p:nvSpPr>
          <p:cNvPr id="94" name="TextBox 149"/>
          <p:cNvSpPr txBox="1"/>
          <p:nvPr/>
        </p:nvSpPr>
        <p:spPr>
          <a:xfrm>
            <a:off x="3156145" y="5984911"/>
            <a:ext cx="138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95" name="直接连接符 94"/>
          <p:cNvCxnSpPr/>
          <p:nvPr/>
        </p:nvCxnSpPr>
        <p:spPr>
          <a:xfrm>
            <a:off x="3147857" y="6275896"/>
            <a:ext cx="13849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V="1">
            <a:off x="5728105" y="6321177"/>
            <a:ext cx="1080000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5731671" y="4056741"/>
            <a:ext cx="108000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37"/>
          <p:cNvSpPr txBox="1"/>
          <p:nvPr/>
        </p:nvSpPr>
        <p:spPr>
          <a:xfrm>
            <a:off x="1064709" y="5651977"/>
            <a:ext cx="169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B814</a:t>
            </a:r>
          </a:p>
        </p:txBody>
      </p:sp>
      <p:pic>
        <p:nvPicPr>
          <p:cNvPr id="121" name="图片 1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39" y="3803826"/>
            <a:ext cx="504055" cy="34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" name="TextBox 163"/>
          <p:cNvSpPr txBox="1"/>
          <p:nvPr/>
        </p:nvSpPr>
        <p:spPr>
          <a:xfrm>
            <a:off x="4359833" y="4166180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2115C0AN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2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IPC-B868/B814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鱼眼</a:t>
            </a:r>
          </a:p>
        </p:txBody>
      </p:sp>
      <p:pic>
        <p:nvPicPr>
          <p:cNvPr id="53" name="图片 52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1667" y="372279"/>
            <a:ext cx="474951" cy="607455"/>
          </a:xfrm>
          <a:prstGeom prst="rect">
            <a:avLst/>
          </a:prstGeom>
        </p:spPr>
      </p:pic>
      <p:pic>
        <p:nvPicPr>
          <p:cNvPr id="57" name="图片 56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7341" y="3658427"/>
            <a:ext cx="474951" cy="60745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23902" y="2000241"/>
            <a:ext cx="1691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B868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6" t="18925" r="27342" b="18128"/>
          <a:stretch>
            <a:fillRect/>
          </a:stretch>
        </p:blipFill>
        <p:spPr>
          <a:xfrm>
            <a:off x="1617009" y="1446836"/>
            <a:ext cx="505466" cy="502228"/>
          </a:xfrm>
          <a:prstGeom prst="rect">
            <a:avLst/>
          </a:prstGeom>
        </p:spPr>
      </p:pic>
      <p:pic>
        <p:nvPicPr>
          <p:cNvPr id="46" name="图片 45" descr="\\Info-server\产品资料库\09-01-产品图片库\02-海外\01- Network Camera\UNV\3. fixed dome camera\IPC814 Series\png\IPC814SR-DVPF16_FU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r="12754" b="1162"/>
          <a:stretch>
            <a:fillRect/>
          </a:stretch>
        </p:blipFill>
        <p:spPr bwMode="auto">
          <a:xfrm>
            <a:off x="1620247" y="5097051"/>
            <a:ext cx="502229" cy="49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64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4781533" y="1530325"/>
            <a:ext cx="646749" cy="60709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cxnSp>
        <p:nvCxnSpPr>
          <p:cNvPr id="48" name="直接连接符 47"/>
          <p:cNvCxnSpPr/>
          <p:nvPr/>
        </p:nvCxnSpPr>
        <p:spPr>
          <a:xfrm>
            <a:off x="8024826" y="2643182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8024826" y="3373442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rot="5400000">
            <a:off x="7659697" y="3008313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7513644" y="3008312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790688" y="2448621"/>
            <a:ext cx="103808" cy="444590"/>
          </a:xfrm>
          <a:prstGeom prst="rect">
            <a:avLst/>
          </a:prstGeom>
          <a:noFill/>
        </p:spPr>
      </p:pic>
      <p:pic>
        <p:nvPicPr>
          <p:cNvPr id="64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791600" y="3008312"/>
            <a:ext cx="109985" cy="661964"/>
          </a:xfrm>
          <a:prstGeom prst="rect">
            <a:avLst/>
          </a:prstGeom>
          <a:noFill/>
        </p:spPr>
      </p:pic>
      <p:sp>
        <p:nvSpPr>
          <p:cNvPr id="67" name="TextBox 84"/>
          <p:cNvSpPr txBox="1"/>
          <p:nvPr/>
        </p:nvSpPr>
        <p:spPr>
          <a:xfrm>
            <a:off x="4416402" y="211360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TR-UM06-C-IN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2115C052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0" name="TextBox 149"/>
          <p:cNvSpPr txBox="1"/>
          <p:nvPr/>
        </p:nvSpPr>
        <p:spPr>
          <a:xfrm>
            <a:off x="3142063" y="1615484"/>
            <a:ext cx="138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斜装</a:t>
            </a:r>
          </a:p>
        </p:txBody>
      </p:sp>
      <p:cxnSp>
        <p:nvCxnSpPr>
          <p:cNvPr id="71" name="直接连接符 70"/>
          <p:cNvCxnSpPr/>
          <p:nvPr/>
        </p:nvCxnSpPr>
        <p:spPr>
          <a:xfrm>
            <a:off x="3167043" y="1923106"/>
            <a:ext cx="13849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>
            <a:off x="6295726" y="1775585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1" cstate="print"/>
          <a:srcRect l="39718" t="11647" r="39229" b="31504"/>
          <a:stretch>
            <a:fillRect/>
          </a:stretch>
        </p:blipFill>
        <p:spPr bwMode="auto">
          <a:xfrm>
            <a:off x="7134099" y="1368208"/>
            <a:ext cx="414338" cy="819350"/>
          </a:xfrm>
          <a:prstGeom prst="rect">
            <a:avLst/>
          </a:prstGeom>
          <a:noFill/>
        </p:spPr>
      </p:pic>
      <p:pic>
        <p:nvPicPr>
          <p:cNvPr id="77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2" cstate="print"/>
          <a:srcRect l="40223" t="17027" r="44716" b="16022"/>
          <a:stretch>
            <a:fillRect/>
          </a:stretch>
        </p:blipFill>
        <p:spPr bwMode="auto">
          <a:xfrm>
            <a:off x="9105801" y="1729591"/>
            <a:ext cx="212118" cy="690525"/>
          </a:xfrm>
          <a:prstGeom prst="rect">
            <a:avLst/>
          </a:prstGeom>
          <a:noFill/>
        </p:spPr>
      </p:pic>
      <p:pic>
        <p:nvPicPr>
          <p:cNvPr id="78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3" cstate="print"/>
          <a:srcRect l="43660" t="3962" r="46185" b="16857"/>
          <a:stretch>
            <a:fillRect/>
          </a:stretch>
        </p:blipFill>
        <p:spPr bwMode="auto">
          <a:xfrm>
            <a:off x="8959750" y="853279"/>
            <a:ext cx="151237" cy="863561"/>
          </a:xfrm>
          <a:prstGeom prst="rect">
            <a:avLst/>
          </a:prstGeom>
          <a:noFill/>
        </p:spPr>
      </p:pic>
      <p:cxnSp>
        <p:nvCxnSpPr>
          <p:cNvPr id="79" name="直接连接符 78"/>
          <p:cNvCxnSpPr/>
          <p:nvPr/>
        </p:nvCxnSpPr>
        <p:spPr>
          <a:xfrm>
            <a:off x="8192976" y="136446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8192976" y="2094720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rot="5400000">
            <a:off x="7827847" y="1729591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7681794" y="1729590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885496" y="1455725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86" name="直接连接符 85"/>
          <p:cNvCxnSpPr/>
          <p:nvPr/>
        </p:nvCxnSpPr>
        <p:spPr>
          <a:xfrm rot="5400000">
            <a:off x="5918199" y="1392223"/>
            <a:ext cx="78581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rot="5400000">
            <a:off x="2035914" y="5174479"/>
            <a:ext cx="2205071" cy="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149"/>
          <p:cNvSpPr txBox="1"/>
          <p:nvPr/>
        </p:nvSpPr>
        <p:spPr>
          <a:xfrm>
            <a:off x="3114450" y="4906535"/>
            <a:ext cx="138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斜装</a:t>
            </a:r>
          </a:p>
        </p:txBody>
      </p:sp>
      <p:cxnSp>
        <p:nvCxnSpPr>
          <p:cNvPr id="92" name="直接连接符 91"/>
          <p:cNvCxnSpPr/>
          <p:nvPr/>
        </p:nvCxnSpPr>
        <p:spPr>
          <a:xfrm>
            <a:off x="3139430" y="5214157"/>
            <a:ext cx="13849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图片 1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0" t="13352" r="29973" b="35536"/>
          <a:stretch>
            <a:fillRect/>
          </a:stretch>
        </p:blipFill>
        <p:spPr>
          <a:xfrm>
            <a:off x="4667240" y="4857760"/>
            <a:ext cx="636270" cy="5270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7" name="TextBox 84"/>
          <p:cNvSpPr txBox="1"/>
          <p:nvPr/>
        </p:nvSpPr>
        <p:spPr>
          <a:xfrm>
            <a:off x="4270350" y="5400702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TR-UM06-D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2115C06P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19" name="直接连接符 118"/>
          <p:cNvCxnSpPr/>
          <p:nvPr/>
        </p:nvCxnSpPr>
        <p:spPr>
          <a:xfrm>
            <a:off x="6127576" y="5054571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11" cstate="print"/>
          <a:srcRect l="39718" t="11647" r="39229" b="31504"/>
          <a:stretch>
            <a:fillRect/>
          </a:stretch>
        </p:blipFill>
        <p:spPr bwMode="auto">
          <a:xfrm>
            <a:off x="6965949" y="4690891"/>
            <a:ext cx="414338" cy="819350"/>
          </a:xfrm>
          <a:prstGeom prst="rect">
            <a:avLst/>
          </a:prstGeom>
          <a:noFill/>
        </p:spPr>
      </p:pic>
      <p:pic>
        <p:nvPicPr>
          <p:cNvPr id="124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12" cstate="print"/>
          <a:srcRect l="40223" t="17027" r="44716" b="16022"/>
          <a:stretch>
            <a:fillRect/>
          </a:stretch>
        </p:blipFill>
        <p:spPr bwMode="auto">
          <a:xfrm>
            <a:off x="8937651" y="5008577"/>
            <a:ext cx="212118" cy="690525"/>
          </a:xfrm>
          <a:prstGeom prst="rect">
            <a:avLst/>
          </a:prstGeom>
          <a:noFill/>
        </p:spPr>
      </p:pic>
      <p:pic>
        <p:nvPicPr>
          <p:cNvPr id="125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13" cstate="print"/>
          <a:srcRect l="43660" t="3962" r="46185" b="16857"/>
          <a:stretch>
            <a:fillRect/>
          </a:stretch>
        </p:blipFill>
        <p:spPr bwMode="auto">
          <a:xfrm>
            <a:off x="8791600" y="4132265"/>
            <a:ext cx="151237" cy="863561"/>
          </a:xfrm>
          <a:prstGeom prst="rect">
            <a:avLst/>
          </a:prstGeom>
          <a:noFill/>
        </p:spPr>
      </p:pic>
      <p:cxnSp>
        <p:nvCxnSpPr>
          <p:cNvPr id="126" name="直接连接符 125"/>
          <p:cNvCxnSpPr/>
          <p:nvPr/>
        </p:nvCxnSpPr>
        <p:spPr>
          <a:xfrm>
            <a:off x="8024826" y="464344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>
            <a:off x="8024826" y="537370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 rot="5400000">
            <a:off x="7659697" y="5008577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>
            <a:off x="7513644" y="5008576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5713536" y="4779161"/>
            <a:ext cx="1628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室内吊装</a:t>
            </a:r>
          </a:p>
        </p:txBody>
      </p:sp>
      <p:cxnSp>
        <p:nvCxnSpPr>
          <p:cNvPr id="134" name="直接连接符 133"/>
          <p:cNvCxnSpPr/>
          <p:nvPr/>
        </p:nvCxnSpPr>
        <p:spPr>
          <a:xfrm rot="5400000">
            <a:off x="5596728" y="4572008"/>
            <a:ext cx="100013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/>
        </p:nvCxnSpPr>
        <p:spPr>
          <a:xfrm>
            <a:off x="8024826" y="583090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8024826" y="6561166"/>
            <a:ext cx="584208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139"/>
          <p:cNvCxnSpPr/>
          <p:nvPr/>
        </p:nvCxnSpPr>
        <p:spPr>
          <a:xfrm rot="5400000">
            <a:off x="7659697" y="6196037"/>
            <a:ext cx="73025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连接符 140"/>
          <p:cNvCxnSpPr/>
          <p:nvPr/>
        </p:nvCxnSpPr>
        <p:spPr>
          <a:xfrm>
            <a:off x="7513644" y="6196036"/>
            <a:ext cx="501002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2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790688" y="5636345"/>
            <a:ext cx="103808" cy="444590"/>
          </a:xfrm>
          <a:prstGeom prst="rect">
            <a:avLst/>
          </a:prstGeom>
          <a:noFill/>
        </p:spPr>
      </p:pic>
      <p:pic>
        <p:nvPicPr>
          <p:cNvPr id="143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791600" y="6196036"/>
            <a:ext cx="109985" cy="661964"/>
          </a:xfrm>
          <a:prstGeom prst="rect">
            <a:avLst/>
          </a:prstGeom>
          <a:noFill/>
        </p:spPr>
      </p:pic>
      <p:pic>
        <p:nvPicPr>
          <p:cNvPr id="135" name="图片 134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22949" y="2577826"/>
            <a:ext cx="272626" cy="57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图片 136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8825" y="5921288"/>
            <a:ext cx="272626" cy="57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" name="TextBox 84"/>
          <p:cNvSpPr txBox="1"/>
          <p:nvPr/>
        </p:nvSpPr>
        <p:spPr>
          <a:xfrm>
            <a:off x="4477078" y="317494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TR-UF45-F-IN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2115C04C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49" name="图片 148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08507" y="2736787"/>
            <a:ext cx="648721" cy="34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" name="TextBox 98"/>
          <p:cNvSpPr txBox="1"/>
          <p:nvPr/>
        </p:nvSpPr>
        <p:spPr>
          <a:xfrm>
            <a:off x="6789747" y="94611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54" name="TextBox 142"/>
          <p:cNvSpPr txBox="1"/>
          <p:nvPr/>
        </p:nvSpPr>
        <p:spPr>
          <a:xfrm>
            <a:off x="7202820" y="794665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6889708" y="2151045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156" name="矩形 155"/>
          <p:cNvSpPr/>
          <p:nvPr/>
        </p:nvSpPr>
        <p:spPr>
          <a:xfrm>
            <a:off x="9147814" y="1055655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157" name="矩形 156"/>
          <p:cNvSpPr/>
          <p:nvPr/>
        </p:nvSpPr>
        <p:spPr>
          <a:xfrm>
            <a:off x="9330379" y="1895454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444977" y="3138429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2115C038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59" name="矩形 158"/>
          <p:cNvSpPr/>
          <p:nvPr/>
        </p:nvSpPr>
        <p:spPr>
          <a:xfrm>
            <a:off x="8944015" y="2517708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2115C035</a:t>
            </a:r>
          </a:p>
        </p:txBody>
      </p:sp>
      <p:sp>
        <p:nvSpPr>
          <p:cNvPr id="160" name="矩形 159"/>
          <p:cNvSpPr/>
          <p:nvPr/>
        </p:nvSpPr>
        <p:spPr>
          <a:xfrm>
            <a:off x="8944015" y="3211455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2115C036</a:t>
            </a:r>
          </a:p>
        </p:txBody>
      </p:sp>
      <p:sp>
        <p:nvSpPr>
          <p:cNvPr id="161" name="TextBox 98"/>
          <p:cNvSpPr txBox="1"/>
          <p:nvPr/>
        </p:nvSpPr>
        <p:spPr>
          <a:xfrm>
            <a:off x="6607182" y="4233819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2" name="TextBox 142"/>
          <p:cNvSpPr txBox="1"/>
          <p:nvPr/>
        </p:nvSpPr>
        <p:spPr>
          <a:xfrm>
            <a:off x="7118364" y="3940183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3" name="矩形 162"/>
          <p:cNvSpPr/>
          <p:nvPr/>
        </p:nvSpPr>
        <p:spPr>
          <a:xfrm>
            <a:off x="6680209" y="5438748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2115C0B1</a:t>
            </a:r>
          </a:p>
        </p:txBody>
      </p:sp>
      <p:sp>
        <p:nvSpPr>
          <p:cNvPr id="164" name="矩形 163"/>
          <p:cNvSpPr/>
          <p:nvPr/>
        </p:nvSpPr>
        <p:spPr>
          <a:xfrm>
            <a:off x="8965249" y="4195773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2115C0B3</a:t>
            </a:r>
          </a:p>
        </p:txBody>
      </p:sp>
      <p:sp>
        <p:nvSpPr>
          <p:cNvPr id="165" name="矩形 164"/>
          <p:cNvSpPr/>
          <p:nvPr/>
        </p:nvSpPr>
        <p:spPr>
          <a:xfrm>
            <a:off x="9147814" y="5035572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2115C0B2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6424617" y="6497625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2115C038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8907502" y="5764143"/>
            <a:ext cx="891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2115C035</a:t>
            </a:r>
          </a:p>
        </p:txBody>
      </p:sp>
      <p:sp>
        <p:nvSpPr>
          <p:cNvPr id="168" name="矩形 167"/>
          <p:cNvSpPr/>
          <p:nvPr/>
        </p:nvSpPr>
        <p:spPr>
          <a:xfrm>
            <a:off x="8907502" y="6457890"/>
            <a:ext cx="1037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2115C036</a:t>
            </a:r>
          </a:p>
        </p:txBody>
      </p:sp>
      <p:sp>
        <p:nvSpPr>
          <p:cNvPr id="169" name="TextBox 84"/>
          <p:cNvSpPr txBox="1"/>
          <p:nvPr/>
        </p:nvSpPr>
        <p:spPr>
          <a:xfrm>
            <a:off x="4567175" y="6461112"/>
            <a:ext cx="1152128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TR-UF45-I-IN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2115C09J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70" name="图片 169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54559" y="6129771"/>
            <a:ext cx="648721" cy="34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814185" y="7100570"/>
            <a:ext cx="718820" cy="44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" name="直接连接符 1"/>
          <p:cNvCxnSpPr/>
          <p:nvPr/>
        </p:nvCxnSpPr>
        <p:spPr>
          <a:xfrm rot="5400000">
            <a:off x="5596728" y="6820543"/>
            <a:ext cx="100013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6095701" y="7321675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7610176" y="7319770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/>
          <p:cNvPicPr/>
          <p:nvPr/>
        </p:nvPicPr>
        <p:blipFill>
          <a:blip r:embed="rId1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11859" y="6978655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TextBox 55"/>
          <p:cNvSpPr txBox="1"/>
          <p:nvPr/>
        </p:nvSpPr>
        <p:spPr>
          <a:xfrm>
            <a:off x="8014990" y="754223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" name="TextBox 55"/>
          <p:cNvSpPr txBox="1"/>
          <p:nvPr/>
        </p:nvSpPr>
        <p:spPr>
          <a:xfrm>
            <a:off x="6698635" y="7542230"/>
            <a:ext cx="1080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TR-UF45-G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2115C055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" name="TextBox 87"/>
          <p:cNvSpPr txBox="1"/>
          <p:nvPr/>
        </p:nvSpPr>
        <p:spPr>
          <a:xfrm>
            <a:off x="8996924" y="7244321"/>
            <a:ext cx="13404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注意尾线防水</a:t>
            </a:r>
            <a:r>
              <a:rPr lang="en-US" altLang="zh-CN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6094096" y="153036"/>
            <a:ext cx="1905" cy="28009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096000" y="151131"/>
            <a:ext cx="2052320" cy="190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241030" y="0"/>
            <a:ext cx="718820" cy="44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直接连接符 18"/>
          <p:cNvCxnSpPr/>
          <p:nvPr/>
        </p:nvCxnSpPr>
        <p:spPr>
          <a:xfrm>
            <a:off x="9037021" y="219200"/>
            <a:ext cx="642942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/>
          <p:cNvPicPr/>
          <p:nvPr/>
        </p:nvPicPr>
        <p:blipFill>
          <a:blip r:embed="rId1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38704" y="-121915"/>
            <a:ext cx="390901" cy="5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55"/>
          <p:cNvSpPr txBox="1"/>
          <p:nvPr/>
        </p:nvSpPr>
        <p:spPr>
          <a:xfrm>
            <a:off x="9441835" y="44166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55"/>
          <p:cNvSpPr txBox="1"/>
          <p:nvPr/>
        </p:nvSpPr>
        <p:spPr>
          <a:xfrm>
            <a:off x="8125480" y="441660"/>
            <a:ext cx="1080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TR-UF45-G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2115C055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TextBox 87"/>
          <p:cNvSpPr txBox="1"/>
          <p:nvPr/>
        </p:nvSpPr>
        <p:spPr>
          <a:xfrm>
            <a:off x="9363954" y="842251"/>
            <a:ext cx="13404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注意尾线防水</a:t>
            </a:r>
            <a:r>
              <a:rPr lang="en-US" altLang="zh-CN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7" name="TextBox 87"/>
          <p:cNvSpPr txBox="1"/>
          <p:nvPr/>
        </p:nvSpPr>
        <p:spPr>
          <a:xfrm>
            <a:off x="7262104" y="7048106"/>
            <a:ext cx="13404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抱杆安装</a:t>
            </a:r>
          </a:p>
        </p:txBody>
      </p:sp>
      <p:sp>
        <p:nvSpPr>
          <p:cNvPr id="8" name="TextBox 87"/>
          <p:cNvSpPr txBox="1"/>
          <p:nvPr/>
        </p:nvSpPr>
        <p:spPr>
          <a:xfrm>
            <a:off x="8699109" y="-54369"/>
            <a:ext cx="13404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抱杆安装</a:t>
            </a: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75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2A/2C/23/24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系列筒机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217939" y="229638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壁装</a:t>
            </a:r>
          </a:p>
        </p:txBody>
      </p:sp>
      <p:cxnSp>
        <p:nvCxnSpPr>
          <p:cNvPr id="74" name="直接连接符 73"/>
          <p:cNvCxnSpPr/>
          <p:nvPr/>
        </p:nvCxnSpPr>
        <p:spPr>
          <a:xfrm>
            <a:off x="5289947" y="2584415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217939" y="467206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吊装</a:t>
            </a:r>
          </a:p>
        </p:txBody>
      </p:sp>
      <p:cxnSp>
        <p:nvCxnSpPr>
          <p:cNvPr id="100" name="直接连接符 99"/>
          <p:cNvCxnSpPr/>
          <p:nvPr/>
        </p:nvCxnSpPr>
        <p:spPr>
          <a:xfrm>
            <a:off x="5289947" y="4960098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rot="16200000" flipH="1">
            <a:off x="4102266" y="3772097"/>
            <a:ext cx="2378131" cy="276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57"/>
          <p:cNvSpPr txBox="1"/>
          <p:nvPr/>
        </p:nvSpPr>
        <p:spPr>
          <a:xfrm>
            <a:off x="6468864" y="5035572"/>
            <a:ext cx="1283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TR-CM06-A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2115C09Q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0" name="图片 39" descr="D:\外设上网\支架\TR-CM06-A分销支架\TR-CM06-A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6" t="14303" r="23999" b="9616"/>
          <a:stretch>
            <a:fillRect/>
          </a:stretch>
        </p:blipFill>
        <p:spPr bwMode="auto">
          <a:xfrm rot="10576544">
            <a:off x="7031698" y="4443458"/>
            <a:ext cx="237406" cy="57519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5215340" y="343744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壁装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4452916" y="3721104"/>
            <a:ext cx="2058569" cy="436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7663612" y="374187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63612" y="345384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3754" y="401320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2115C08A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24580" r="26610" b="26260"/>
          <a:stretch>
            <a:fillRect/>
          </a:stretch>
        </p:blipFill>
        <p:spPr>
          <a:xfrm>
            <a:off x="2099670" y="2641562"/>
            <a:ext cx="983360" cy="600075"/>
          </a:xfrm>
          <a:prstGeom prst="rect">
            <a:avLst/>
          </a:prstGeom>
        </p:spPr>
      </p:pic>
      <p:pic>
        <p:nvPicPr>
          <p:cNvPr id="27" name="图片 26" descr="IPC2A2S-IR3-(P)F-C-DT_FR_1801.png.png"/>
          <p:cNvPicPr>
            <a:picLocks noChangeAspect="1"/>
          </p:cNvPicPr>
          <p:nvPr/>
        </p:nvPicPr>
        <p:blipFill rotWithShape="1">
          <a:blip r:embed="rId5" cstate="print"/>
          <a:srcRect l="23985" t="33136" r="25934" b="30177"/>
          <a:stretch>
            <a:fillRect/>
          </a:stretch>
        </p:blipFill>
        <p:spPr>
          <a:xfrm>
            <a:off x="3096550" y="2571744"/>
            <a:ext cx="1170738" cy="648088"/>
          </a:xfrm>
          <a:prstGeom prst="rect">
            <a:avLst/>
          </a:prstGeom>
        </p:spPr>
      </p:pic>
      <p:pic>
        <p:nvPicPr>
          <p:cNvPr id="28" name="图片 2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7" r="15273" b="19491"/>
          <a:stretch>
            <a:fillRect/>
          </a:stretch>
        </p:blipFill>
        <p:spPr>
          <a:xfrm>
            <a:off x="1721517" y="3283342"/>
            <a:ext cx="1428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2" t="30273" r="28504" b="22599"/>
          <a:stretch>
            <a:fillRect/>
          </a:stretch>
        </p:blipFill>
        <p:spPr>
          <a:xfrm>
            <a:off x="3163064" y="3379946"/>
            <a:ext cx="1076324" cy="611852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81" y="4222014"/>
            <a:ext cx="972453" cy="54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图片 29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1" t="22539" r="17298" b="31547"/>
          <a:stretch>
            <a:fillRect/>
          </a:stretch>
        </p:blipFill>
        <p:spPr bwMode="auto">
          <a:xfrm>
            <a:off x="3305596" y="4151913"/>
            <a:ext cx="1004454" cy="545523"/>
          </a:xfrm>
          <a:prstGeom prst="rect">
            <a:avLst/>
          </a:prstGeom>
          <a:ln>
            <a:noFill/>
          </a:ln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96264" y="4473572"/>
            <a:ext cx="357190" cy="46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7739074" y="5045075"/>
            <a:ext cx="1214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TR-UM06-A-IN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2115C03B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图片 32"/>
          <p:cNvPicPr/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8882082" y="3357562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89747" y="3538539"/>
            <a:ext cx="576064" cy="31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106"/>
          <p:cNvSpPr txBox="1"/>
          <p:nvPr/>
        </p:nvSpPr>
        <p:spPr>
          <a:xfrm>
            <a:off x="6469703" y="386996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TR-WM06-C-IN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2115C041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5292487" y="1395060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 rot="16200000" flipH="1">
            <a:off x="4104806" y="2582742"/>
            <a:ext cx="2378131" cy="276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70"/>
          <p:cNvSpPr txBox="1"/>
          <p:nvPr/>
        </p:nvSpPr>
        <p:spPr>
          <a:xfrm>
            <a:off x="5202064" y="1118458"/>
            <a:ext cx="12961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横杆安装</a:t>
            </a:r>
          </a:p>
        </p:txBody>
      </p:sp>
      <p:pic>
        <p:nvPicPr>
          <p:cNvPr id="34" name="图片 33"/>
          <p:cNvPicPr/>
          <p:nvPr/>
        </p:nvPicPr>
        <p:blipFill>
          <a:blip r:embed="rId13" cstate="print">
            <a:lum contrast="-12000"/>
          </a:blip>
          <a:srcRect/>
          <a:stretch>
            <a:fillRect/>
          </a:stretch>
        </p:blipFill>
        <p:spPr bwMode="auto">
          <a:xfrm>
            <a:off x="6708862" y="990375"/>
            <a:ext cx="534670" cy="49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6"/>
          <p:cNvSpPr txBox="1"/>
          <p:nvPr/>
        </p:nvSpPr>
        <p:spPr>
          <a:xfrm>
            <a:off x="7309079" y="1076419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pic>
        <p:nvPicPr>
          <p:cNvPr id="6" name="图片 5"/>
          <p:cNvPicPr/>
          <p:nvPr/>
        </p:nvPicPr>
        <p:blipFill>
          <a:blip r:embed="rId14" cstate="print">
            <a:lum contrast="-12000"/>
          </a:blip>
          <a:srcRect/>
          <a:stretch>
            <a:fillRect/>
          </a:stretch>
        </p:blipFill>
        <p:spPr>
          <a:xfrm>
            <a:off x="7874805" y="1014144"/>
            <a:ext cx="553816" cy="4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/>
          <p:cNvSpPr txBox="1"/>
          <p:nvPr/>
        </p:nvSpPr>
        <p:spPr>
          <a:xfrm>
            <a:off x="6220206" y="144575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2115C02X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TR-UV06-A-IN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401777" y="144575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2115C02Y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5" name="加号 34"/>
          <p:cNvSpPr/>
          <p:nvPr/>
        </p:nvSpPr>
        <p:spPr>
          <a:xfrm>
            <a:off x="8706366" y="1172650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2" name="图片 51"/>
          <p:cNvPicPr/>
          <p:nvPr/>
        </p:nvPicPr>
        <p:blipFill>
          <a:blip r:embed="rId15" cstate="print">
            <a:lum contrast="-12000"/>
          </a:blip>
          <a:srcRect/>
          <a:stretch>
            <a:fillRect/>
          </a:stretch>
        </p:blipFill>
        <p:spPr bwMode="auto">
          <a:xfrm rot="5400000">
            <a:off x="9172344" y="931529"/>
            <a:ext cx="553085" cy="55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Box 94"/>
          <p:cNvSpPr txBox="1"/>
          <p:nvPr/>
        </p:nvSpPr>
        <p:spPr>
          <a:xfrm>
            <a:off x="8706171" y="144587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2115C02R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" name="图片 6" descr="支架-FL"/>
          <p:cNvPicPr>
            <a:picLocks noChangeAspect="1"/>
          </p:cNvPicPr>
          <p:nvPr/>
        </p:nvPicPr>
        <p:blipFill>
          <a:blip r:embed="rId16"/>
          <a:srcRect l="19510" t="30673" r="30525" b="18271"/>
          <a:stretch>
            <a:fillRect/>
          </a:stretch>
        </p:blipFill>
        <p:spPr>
          <a:xfrm>
            <a:off x="6744336" y="2237741"/>
            <a:ext cx="667385" cy="393065"/>
          </a:xfrm>
          <a:prstGeom prst="rect">
            <a:avLst/>
          </a:prstGeom>
        </p:spPr>
      </p:pic>
      <p:sp>
        <p:nvSpPr>
          <p:cNvPr id="8" name="TextBox 31"/>
          <p:cNvSpPr txBox="1"/>
          <p:nvPr/>
        </p:nvSpPr>
        <p:spPr>
          <a:xfrm>
            <a:off x="6484621" y="2720340"/>
            <a:ext cx="11207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TR-WM07P-A</a:t>
            </a:r>
          </a:p>
          <a:p>
            <a:pPr algn="ctr">
              <a:buClrTx/>
              <a:buSzTx/>
              <a:buNone/>
            </a:pPr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2115C0H4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8296" y="2140586"/>
            <a:ext cx="647065" cy="647065"/>
          </a:xfrm>
          <a:prstGeom prst="rect">
            <a:avLst/>
          </a:prstGeom>
        </p:spPr>
      </p:pic>
      <p:sp>
        <p:nvSpPr>
          <p:cNvPr id="11" name="TextBox 36"/>
          <p:cNvSpPr txBox="1"/>
          <p:nvPr/>
        </p:nvSpPr>
        <p:spPr>
          <a:xfrm>
            <a:off x="7366229" y="2245454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12" name="TextBox 31"/>
          <p:cNvSpPr txBox="1"/>
          <p:nvPr/>
        </p:nvSpPr>
        <p:spPr>
          <a:xfrm>
            <a:off x="7786371" y="2720340"/>
            <a:ext cx="11207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TR-WM06-G</a:t>
            </a:r>
          </a:p>
          <a:p>
            <a:pPr algn="ctr">
              <a:buClrTx/>
              <a:buSzTx/>
              <a:buNone/>
            </a:pPr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2115C0DY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98966" y="4436111"/>
            <a:ext cx="358775" cy="633095"/>
          </a:xfrm>
          <a:prstGeom prst="rect">
            <a:avLst/>
          </a:prstGeom>
        </p:spPr>
      </p:pic>
      <p:sp>
        <p:nvSpPr>
          <p:cNvPr id="14" name="TextBox 31"/>
          <p:cNvSpPr txBox="1"/>
          <p:nvPr/>
        </p:nvSpPr>
        <p:spPr>
          <a:xfrm>
            <a:off x="9070669" y="5045075"/>
            <a:ext cx="12146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TR-CM08P-A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2115C0J2</a:t>
            </a: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内容占位符 1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16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198019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护罩</a:t>
            </a:r>
          </a:p>
        </p:txBody>
      </p:sp>
      <p:cxnSp>
        <p:nvCxnSpPr>
          <p:cNvPr id="55" name="直接连接符 54"/>
          <p:cNvCxnSpPr/>
          <p:nvPr/>
        </p:nvCxnSpPr>
        <p:spPr>
          <a:xfrm>
            <a:off x="3890010" y="798195"/>
            <a:ext cx="33020" cy="548767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3890125" y="201642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673693" y="174363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62" name="直接连接符 61"/>
          <p:cNvCxnSpPr/>
          <p:nvPr/>
        </p:nvCxnSpPr>
        <p:spPr>
          <a:xfrm>
            <a:off x="3951274" y="6285919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889899" y="590219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cxnSp>
        <p:nvCxnSpPr>
          <p:cNvPr id="64" name="直接连接符 63"/>
          <p:cNvCxnSpPr/>
          <p:nvPr/>
        </p:nvCxnSpPr>
        <p:spPr>
          <a:xfrm>
            <a:off x="8921774" y="6179190"/>
            <a:ext cx="1005997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3941162" y="402043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954218" y="3732405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立柱安装</a:t>
            </a:r>
          </a:p>
        </p:txBody>
      </p:sp>
      <p:cxnSp>
        <p:nvCxnSpPr>
          <p:cNvPr id="70" name="直接连接符 69"/>
          <p:cNvCxnSpPr/>
          <p:nvPr/>
        </p:nvCxnSpPr>
        <p:spPr>
          <a:xfrm>
            <a:off x="7565589" y="4024235"/>
            <a:ext cx="1432180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714792" y="624215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2115C02X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TR-UV06-A-IN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0" name="加号 79"/>
          <p:cNvSpPr/>
          <p:nvPr/>
        </p:nvSpPr>
        <p:spPr>
          <a:xfrm>
            <a:off x="7456942" y="590219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7797872" y="5594086"/>
            <a:ext cx="1072171" cy="1263914"/>
            <a:chOff x="7797872" y="5594086"/>
            <a:chExt cx="1072171" cy="1263914"/>
          </a:xfrm>
        </p:grpSpPr>
        <p:pic>
          <p:nvPicPr>
            <p:cNvPr id="81" name="图片 80"/>
            <p:cNvPicPr/>
            <p:nvPr/>
          </p:nvPicPr>
          <p:blipFill>
            <a:blip r:embed="rId3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7997002" y="5594086"/>
              <a:ext cx="792088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TextBox 81"/>
            <p:cNvSpPr txBox="1"/>
            <p:nvPr/>
          </p:nvSpPr>
          <p:spPr>
            <a:xfrm>
              <a:off x="7797872" y="6396335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93" name="矩形 92"/>
          <p:cNvSpPr/>
          <p:nvPr/>
        </p:nvSpPr>
        <p:spPr>
          <a:xfrm>
            <a:off x="3840063" y="4046849"/>
            <a:ext cx="1107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横杆平面安装</a:t>
            </a:r>
          </a:p>
        </p:txBody>
      </p:sp>
      <p:cxnSp>
        <p:nvCxnSpPr>
          <p:cNvPr id="95" name="直接连接符 94"/>
          <p:cNvCxnSpPr/>
          <p:nvPr/>
        </p:nvCxnSpPr>
        <p:spPr>
          <a:xfrm>
            <a:off x="3202624" y="3424300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4779157" y="223113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2115C0B9 </a:t>
            </a: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TR-WM06-I-IN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23" name="直接连接符 122"/>
          <p:cNvCxnSpPr/>
          <p:nvPr/>
        </p:nvCxnSpPr>
        <p:spPr>
          <a:xfrm>
            <a:off x="6161244" y="2014279"/>
            <a:ext cx="121444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图片 46"/>
          <p:cNvPicPr/>
          <p:nvPr/>
        </p:nvPicPr>
        <p:blipFill>
          <a:blip r:embed="rId4" cstate="print">
            <a:lum contrast="-18000"/>
          </a:blip>
          <a:srcRect/>
          <a:stretch>
            <a:fillRect/>
          </a:stretch>
        </p:blipFill>
        <p:spPr>
          <a:xfrm>
            <a:off x="6432646" y="5594086"/>
            <a:ext cx="671615" cy="59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/>
          <p:nvPr/>
        </p:nvSpPr>
        <p:spPr>
          <a:xfrm>
            <a:off x="5866920" y="5835382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47205" y="412711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2115C02Y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2" name="图片 51"/>
          <p:cNvPicPr/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>
          <a:xfrm>
            <a:off x="6608144" y="3531235"/>
            <a:ext cx="671615" cy="59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Box 52"/>
          <p:cNvSpPr txBox="1"/>
          <p:nvPr/>
        </p:nvSpPr>
        <p:spPr>
          <a:xfrm>
            <a:off x="6044675" y="3677517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985300" y="622783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2115C02Y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4898011" y="3348188"/>
            <a:ext cx="2471329" cy="3355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圆角矩形标注 57"/>
          <p:cNvSpPr/>
          <p:nvPr/>
        </p:nvSpPr>
        <p:spPr>
          <a:xfrm>
            <a:off x="8481060" y="2423795"/>
            <a:ext cx="3485515" cy="1000125"/>
          </a:xfrm>
          <a:prstGeom prst="wedgeRoundRectCallout">
            <a:avLst>
              <a:gd name="adj1" fmla="val -81206"/>
              <a:gd name="adj2" fmla="val 9099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备注：三维支架可垂直、水平方向调节，安装更具灵活性、适应性；二维支架只可垂直方向调节，但安装简单一些</a:t>
            </a:r>
            <a:endParaRPr lang="en-US" altLang="zh-CN" sz="1200" dirty="0">
              <a:solidFill>
                <a:schemeClr val="tx1"/>
              </a:solidFill>
              <a:ea typeface="思源黑体 CN Medium" panose="020B0600000000000000"/>
            </a:endParaRPr>
          </a:p>
          <a:p>
            <a:endParaRPr lang="en-US" altLang="zh-CN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3890125" y="79849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6161244" y="798254"/>
            <a:ext cx="1214446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9"/>
          <p:cNvSpPr txBox="1"/>
          <p:nvPr/>
        </p:nvSpPr>
        <p:spPr>
          <a:xfrm>
            <a:off x="3673693" y="491410"/>
            <a:ext cx="1224136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815370" y="3513624"/>
            <a:ext cx="1512168" cy="1095581"/>
            <a:chOff x="4815370" y="3513624"/>
            <a:chExt cx="1512168" cy="1095581"/>
          </a:xfrm>
        </p:grpSpPr>
        <p:sp>
          <p:nvSpPr>
            <p:cNvPr id="89" name="TextBox 88"/>
            <p:cNvSpPr txBox="1"/>
            <p:nvPr/>
          </p:nvSpPr>
          <p:spPr>
            <a:xfrm>
              <a:off x="4815370" y="4147540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  <p:pic>
        <p:nvPicPr>
          <p:cNvPr id="56" name="图片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230" y="5629674"/>
            <a:ext cx="723942" cy="62370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49" y="1777751"/>
            <a:ext cx="1004781" cy="48575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07368" y="2490137"/>
            <a:ext cx="1224136" cy="1083549"/>
            <a:chOff x="407368" y="2490137"/>
            <a:chExt cx="1224136" cy="1083549"/>
          </a:xfrm>
        </p:grpSpPr>
        <p:sp>
          <p:nvSpPr>
            <p:cNvPr id="114" name="TextBox 39"/>
            <p:cNvSpPr txBox="1"/>
            <p:nvPr/>
          </p:nvSpPr>
          <p:spPr>
            <a:xfrm>
              <a:off x="407368" y="2835022"/>
              <a:ext cx="12241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2118C01R</a:t>
              </a: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HS-217S-B</a:t>
              </a:r>
            </a:p>
            <a:p>
              <a:pPr algn="ctr"/>
              <a:r>
                <a:rPr lang="zh-CN" altLang="en-US" sz="1400" dirty="0">
                  <a:solidFill>
                    <a:srgbClr val="0000FF"/>
                  </a:solidFill>
                  <a:ea typeface="思源黑体 CN Medium" panose="020B0600000000000000"/>
                </a:rPr>
                <a:t>标准款</a:t>
              </a:r>
            </a:p>
          </p:txBody>
        </p:sp>
        <p:pic>
          <p:nvPicPr>
            <p:cNvPr id="65" name="Picture 3" descr="HS-217S-B-FR_181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29" t="33675" r="21232" b="38721"/>
            <a:stretch/>
          </p:blipFill>
          <p:spPr bwMode="auto">
            <a:xfrm>
              <a:off x="460699" y="2490137"/>
              <a:ext cx="1065415" cy="372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组合 12"/>
          <p:cNvGrpSpPr/>
          <p:nvPr/>
        </p:nvGrpSpPr>
        <p:grpSpPr>
          <a:xfrm>
            <a:off x="1847528" y="2498891"/>
            <a:ext cx="1224136" cy="1074795"/>
            <a:chOff x="1847528" y="2498891"/>
            <a:chExt cx="1224136" cy="1074795"/>
          </a:xfrm>
        </p:grpSpPr>
        <p:sp>
          <p:nvSpPr>
            <p:cNvPr id="120" name="TextBox 39"/>
            <p:cNvSpPr txBox="1"/>
            <p:nvPr/>
          </p:nvSpPr>
          <p:spPr>
            <a:xfrm>
              <a:off x="1847528" y="2835022"/>
              <a:ext cx="12241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0231C0R2</a:t>
              </a:r>
              <a:endPara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HS-217SHB-B</a:t>
              </a:r>
            </a:p>
            <a:p>
              <a:pPr algn="ctr"/>
              <a:r>
                <a:rPr lang="zh-CN" altLang="en-US" sz="1400" dirty="0">
                  <a:solidFill>
                    <a:srgbClr val="0000FF"/>
                  </a:solidFill>
                  <a:ea typeface="思源黑体 CN Medium" panose="020B0600000000000000"/>
                </a:rPr>
                <a:t>增强款</a:t>
              </a:r>
            </a:p>
          </p:txBody>
        </p:sp>
        <p:pic>
          <p:nvPicPr>
            <p:cNvPr id="66" name="图片 65" descr="\\info-server\国内支撑平台\前端IPC\渲染图\配件\护罩\HS-217SHB-IR-B\HS-217SHB-IR-B-FR_1812.pn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48" t="33611" r="16335" b="33399"/>
            <a:stretch/>
          </p:blipFill>
          <p:spPr bwMode="auto">
            <a:xfrm>
              <a:off x="1862395" y="2498891"/>
              <a:ext cx="1194401" cy="42932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4" name="组合 13"/>
          <p:cNvGrpSpPr/>
          <p:nvPr/>
        </p:nvGrpSpPr>
        <p:grpSpPr>
          <a:xfrm>
            <a:off x="1084025" y="3677517"/>
            <a:ext cx="1357732" cy="1142123"/>
            <a:chOff x="1084025" y="3677517"/>
            <a:chExt cx="1357732" cy="1142123"/>
          </a:xfrm>
        </p:grpSpPr>
        <p:sp>
          <p:nvSpPr>
            <p:cNvPr id="118" name="TextBox 92"/>
            <p:cNvSpPr txBox="1"/>
            <p:nvPr/>
          </p:nvSpPr>
          <p:spPr>
            <a:xfrm>
              <a:off x="1084025" y="4082405"/>
              <a:ext cx="1357732" cy="73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r>
                <a:rPr lang="en-US" altLang="zh-CN" dirty="0"/>
                <a:t>0231C0R3</a:t>
              </a:r>
            </a:p>
            <a:p>
              <a:r>
                <a:rPr lang="en-US" altLang="zh-CN" dirty="0"/>
                <a:t>HS-217SHB-IR-B</a:t>
              </a:r>
            </a:p>
            <a:p>
              <a:r>
                <a:rPr lang="zh-CN" altLang="zh-CN" dirty="0">
                  <a:latin typeface="+mn-lt"/>
                  <a:ea typeface="思源黑体 CN Medium" panose="020B0600000000000000"/>
                  <a:cs typeface="+mn-cs"/>
                </a:rPr>
                <a:t>红外款</a:t>
              </a:r>
            </a:p>
          </p:txBody>
        </p:sp>
        <p:pic>
          <p:nvPicPr>
            <p:cNvPr id="67" name="图片 66" descr="\\info-server\国内支撑平台\前端IPC\渲染图\配件\护罩\HS-217SHB-IR-B\HS-217SHB-IR-B-FR_1812.png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29" t="31869" r="16884" b="34123"/>
            <a:stretch/>
          </p:blipFill>
          <p:spPr bwMode="auto">
            <a:xfrm>
              <a:off x="1136444" y="3677517"/>
              <a:ext cx="1192858" cy="44553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72" y="214511"/>
            <a:ext cx="889046" cy="92079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638" y="3580555"/>
            <a:ext cx="1287543" cy="92844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009" y="5389075"/>
            <a:ext cx="1287892" cy="10082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8" t="30737" r="3564" b="17474"/>
          <a:stretch/>
        </p:blipFill>
        <p:spPr>
          <a:xfrm>
            <a:off x="7476743" y="1572499"/>
            <a:ext cx="1650380" cy="858644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4610415" y="368552"/>
            <a:ext cx="1395099" cy="1253158"/>
            <a:chOff x="3849426" y="2124638"/>
            <a:chExt cx="1512168" cy="1392498"/>
          </a:xfrm>
        </p:grpSpPr>
        <p:pic>
          <p:nvPicPr>
            <p:cNvPr id="72" name="图片 71" descr="TR-CM06-C-IN 四目吊装支架-RF"/>
            <p:cNvPicPr>
              <a:picLocks noChangeAspect="1"/>
            </p:cNvPicPr>
            <p:nvPr/>
          </p:nvPicPr>
          <p:blipFill rotWithShape="1">
            <a:blip r:embed="rId15" cstate="print">
              <a:lum bright="-6000" contrast="-10000"/>
            </a:blip>
            <a:srcRect l="20313" t="7811" r="28067" b="26682"/>
            <a:stretch/>
          </p:blipFill>
          <p:spPr>
            <a:xfrm>
              <a:off x="4032328" y="2124638"/>
              <a:ext cx="1048421" cy="974327"/>
            </a:xfrm>
            <a:prstGeom prst="rect">
              <a:avLst/>
            </a:prstGeom>
          </p:spPr>
        </p:pic>
        <p:sp>
          <p:nvSpPr>
            <p:cNvPr id="73" name="TextBox 25"/>
            <p:cNvSpPr txBox="1"/>
            <p:nvPr/>
          </p:nvSpPr>
          <p:spPr>
            <a:xfrm>
              <a:off x="3849426" y="2993916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2115C0BD </a:t>
              </a:r>
              <a:endPara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TR-CM06-C-IN</a:t>
              </a:r>
              <a:endPara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S234/IPC23*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筒机（带三轴）</a:t>
            </a:r>
            <a:endParaRPr lang="en-US" altLang="zh-CN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IPC-S27*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云台筒</a:t>
            </a:r>
            <a:endParaRPr lang="en-US" altLang="zh-CN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IPC-L67*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警戒小球</a:t>
            </a:r>
          </a:p>
        </p:txBody>
      </p:sp>
      <p:cxnSp>
        <p:nvCxnSpPr>
          <p:cNvPr id="57" name="直接连接符 56"/>
          <p:cNvCxnSpPr/>
          <p:nvPr/>
        </p:nvCxnSpPr>
        <p:spPr>
          <a:xfrm>
            <a:off x="6881818" y="365415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81818" y="336612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596198" y="3803500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2115C0B4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4" name="图片 6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4826" y="3065255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5" t="19679" r="21175" b="28313"/>
          <a:stretch>
            <a:fillRect/>
          </a:stretch>
        </p:blipFill>
        <p:spPr bwMode="auto">
          <a:xfrm>
            <a:off x="1739691" y="3081927"/>
            <a:ext cx="1428760" cy="785818"/>
          </a:xfrm>
          <a:prstGeom prst="rect">
            <a:avLst/>
          </a:prstGeom>
          <a:ln>
            <a:noFill/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8" t="35947" r="15151" b="29399"/>
          <a:stretch>
            <a:fillRect/>
          </a:stretch>
        </p:blipFill>
        <p:spPr>
          <a:xfrm>
            <a:off x="1666845" y="2119172"/>
            <a:ext cx="1463403" cy="581025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059562" y="3174445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16200000" flipH="1">
            <a:off x="3099563" y="3504397"/>
            <a:ext cx="1406540" cy="143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E:\工作\渲染图\配件图\TR-JB06-A-IN\TR-JB06-A-IN.452.png"/>
          <p:cNvPicPr>
            <a:picLocks noChangeAspect="1" noChangeArrowheads="1"/>
          </p:cNvPicPr>
          <p:nvPr/>
        </p:nvPicPr>
        <p:blipFill>
          <a:blip r:embed="rId6" cstate="print"/>
          <a:srcRect l="22502" t="11140" r="23969" b="19852"/>
          <a:stretch>
            <a:fillRect/>
          </a:stretch>
        </p:blipFill>
        <p:spPr bwMode="auto">
          <a:xfrm>
            <a:off x="5179748" y="2357430"/>
            <a:ext cx="701939" cy="585174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4810116" y="292893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TR-JB06-A-IN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2115C0AY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 descr="1343455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389" y="1830380"/>
            <a:ext cx="474951" cy="607455"/>
          </a:xfrm>
          <a:prstGeom prst="rect">
            <a:avLst/>
          </a:prstGeom>
        </p:spPr>
      </p:pic>
      <p:sp>
        <p:nvSpPr>
          <p:cNvPr id="25" name="TextBox 98"/>
          <p:cNvSpPr txBox="1"/>
          <p:nvPr/>
        </p:nvSpPr>
        <p:spPr>
          <a:xfrm>
            <a:off x="7676194" y="2436184"/>
            <a:ext cx="1304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TextBox 142"/>
          <p:cNvSpPr txBox="1"/>
          <p:nvPr/>
        </p:nvSpPr>
        <p:spPr>
          <a:xfrm>
            <a:off x="7333474" y="1600954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37976" y="250030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藏线盒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809984" y="2788338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图片 36"/>
          <p:cNvPicPr/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5219688" y="3830643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直接连接符 37"/>
          <p:cNvCxnSpPr/>
          <p:nvPr/>
        </p:nvCxnSpPr>
        <p:spPr>
          <a:xfrm>
            <a:off x="6893788" y="2315333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6096000" y="2743961"/>
            <a:ext cx="785818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rot="16200000" flipH="1">
            <a:off x="6230960" y="2979750"/>
            <a:ext cx="1332745" cy="3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3809984" y="42170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09984" y="392906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10050" y="4500570"/>
            <a:ext cx="215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2115C08A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46" y="3872803"/>
            <a:ext cx="2366475" cy="1774421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40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1"/>
          <p:cNvSpPr txBox="1"/>
          <p:nvPr/>
        </p:nvSpPr>
        <p:spPr bwMode="auto">
          <a:xfrm>
            <a:off x="1812000" y="252000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IPC-B252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筒机</a:t>
            </a:r>
            <a:endParaRPr lang="zh-CN" alt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5" t="28962" r="20549" b="32507"/>
          <a:stretch>
            <a:fillRect/>
          </a:stretch>
        </p:blipFill>
        <p:spPr>
          <a:xfrm>
            <a:off x="1524000" y="2857497"/>
            <a:ext cx="1438276" cy="702633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6881818" y="258913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81818" y="230110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pic>
        <p:nvPicPr>
          <p:cNvPr id="17" name="图片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4676" y="2297097"/>
            <a:ext cx="6429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直接连接符 18"/>
          <p:cNvCxnSpPr/>
          <p:nvPr/>
        </p:nvCxnSpPr>
        <p:spPr>
          <a:xfrm>
            <a:off x="3059562" y="3174445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16200000" flipH="1">
            <a:off x="2631258" y="3036092"/>
            <a:ext cx="2357455" cy="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7306" y="1643051"/>
            <a:ext cx="646408" cy="48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3738546" y="1571613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藏线盒</a:t>
            </a:r>
          </a:p>
        </p:txBody>
      </p:sp>
      <p:cxnSp>
        <p:nvCxnSpPr>
          <p:cNvPr id="23" name="直接连接符 22"/>
          <p:cNvCxnSpPr/>
          <p:nvPr/>
        </p:nvCxnSpPr>
        <p:spPr>
          <a:xfrm>
            <a:off x="3810554" y="1859644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10116" y="214311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TR-JB07-D-IN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2115C0AT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 descr="13434554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389" y="1015221"/>
            <a:ext cx="474951" cy="607455"/>
          </a:xfrm>
          <a:prstGeom prst="rect">
            <a:avLst/>
          </a:prstGeom>
        </p:spPr>
      </p:pic>
      <p:sp>
        <p:nvSpPr>
          <p:cNvPr id="29" name="TextBox 142"/>
          <p:cNvSpPr txBox="1"/>
          <p:nvPr/>
        </p:nvSpPr>
        <p:spPr>
          <a:xfrm>
            <a:off x="7333474" y="785795"/>
            <a:ext cx="1691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NPT ¾”</a:t>
            </a:r>
            <a:r>
              <a:rPr lang="zh-CN" altLang="en-US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防水接头</a:t>
            </a:r>
            <a:endParaRPr lang="en-US" altLang="zh-CN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4" name="图片 33"/>
          <p:cNvPicPr/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810116" y="3857628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直接连接符 34"/>
          <p:cNvCxnSpPr/>
          <p:nvPr/>
        </p:nvCxnSpPr>
        <p:spPr>
          <a:xfrm>
            <a:off x="6893788" y="150017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6096000" y="1928802"/>
            <a:ext cx="785818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rot="5400000">
            <a:off x="6358797" y="2035165"/>
            <a:ext cx="107157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3809984" y="42170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809984" y="392906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抱杆安装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49551" y="3007179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TR-UP06-C-IN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2115C0B4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98"/>
          <p:cNvSpPr txBox="1"/>
          <p:nvPr/>
        </p:nvSpPr>
        <p:spPr>
          <a:xfrm>
            <a:off x="7629547" y="1639863"/>
            <a:ext cx="1304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2160C00D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1733" y="4560903"/>
            <a:ext cx="215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2115C08A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0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3845728" y="2195702"/>
            <a:ext cx="0" cy="32403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845728" y="219570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73720" y="190767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室内吊装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3341672" y="2987790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845728" y="543606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45728" y="5148031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室外吊装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46982" y="1055656"/>
            <a:ext cx="766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其他高度吊装</a:t>
            </a:r>
          </a:p>
        </p:txBody>
      </p:sp>
      <p:sp>
        <p:nvSpPr>
          <p:cNvPr id="37" name="加号 36"/>
          <p:cNvSpPr/>
          <p:nvPr/>
        </p:nvSpPr>
        <p:spPr>
          <a:xfrm>
            <a:off x="2405568" y="2915782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标题 1"/>
          <p:cNvSpPr txBox="1"/>
          <p:nvPr/>
        </p:nvSpPr>
        <p:spPr bwMode="auto">
          <a:xfrm>
            <a:off x="1523968" y="-24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6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寸球球机吊装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2330" y="2771766"/>
            <a:ext cx="53532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直接连接符 38"/>
          <p:cNvCxnSpPr/>
          <p:nvPr/>
        </p:nvCxnSpPr>
        <p:spPr>
          <a:xfrm flipH="1">
            <a:off x="2765608" y="3323730"/>
            <a:ext cx="72008" cy="38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333560" y="3707871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转接环，球机发货包装中自带</a:t>
            </a:r>
          </a:p>
        </p:txBody>
      </p:sp>
      <p:cxnSp>
        <p:nvCxnSpPr>
          <p:cNvPr id="43" name="直接连接符 42"/>
          <p:cNvCxnSpPr/>
          <p:nvPr/>
        </p:nvCxnSpPr>
        <p:spPr>
          <a:xfrm rot="5400000">
            <a:off x="3848123" y="2019469"/>
            <a:ext cx="1722084" cy="131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666060" y="2604307"/>
            <a:ext cx="2811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根据高度不同选择不同的组合方式</a:t>
            </a:r>
          </a:p>
        </p:txBody>
      </p:sp>
      <p:sp>
        <p:nvSpPr>
          <p:cNvPr id="61" name="加号 60"/>
          <p:cNvSpPr/>
          <p:nvPr/>
        </p:nvSpPr>
        <p:spPr>
          <a:xfrm>
            <a:off x="8002484" y="1700196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2" name="直接连接符 81"/>
          <p:cNvCxnSpPr/>
          <p:nvPr/>
        </p:nvCxnSpPr>
        <p:spPr>
          <a:xfrm>
            <a:off x="4709824" y="4783476"/>
            <a:ext cx="0" cy="107285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 flipV="1">
            <a:off x="4709824" y="4783476"/>
            <a:ext cx="1224136" cy="451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4853840" y="449756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横杆吊装</a:t>
            </a:r>
          </a:p>
        </p:txBody>
      </p:sp>
      <p:cxnSp>
        <p:nvCxnSpPr>
          <p:cNvPr id="102" name="直接连接符 101"/>
          <p:cNvCxnSpPr/>
          <p:nvPr/>
        </p:nvCxnSpPr>
        <p:spPr>
          <a:xfrm>
            <a:off x="4709824" y="5856328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032980" y="560479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无配件，</a:t>
            </a:r>
            <a:endParaRPr lang="en-US" altLang="zh-CN" sz="1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安装接口应为</a:t>
            </a:r>
            <a:r>
              <a:rPr lang="en-US" altLang="zh-CN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G1½</a:t>
            </a:r>
            <a:r>
              <a:rPr lang="zh-CN" altLang="en-US"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内螺纹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767383" y="500059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TR-UF45-G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2115C055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加号 106"/>
          <p:cNvSpPr/>
          <p:nvPr/>
        </p:nvSpPr>
        <p:spPr>
          <a:xfrm>
            <a:off x="7158096" y="4571966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8" name="图片 10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0144" y="4139918"/>
            <a:ext cx="5552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TextBox 108"/>
          <p:cNvSpPr txBox="1"/>
          <p:nvPr/>
        </p:nvSpPr>
        <p:spPr>
          <a:xfrm>
            <a:off x="7135535" y="500059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TR-UP06-IN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2115C02R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053640" y="299882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吊装</a:t>
            </a:r>
          </a:p>
        </p:txBody>
      </p:sp>
      <p:sp>
        <p:nvSpPr>
          <p:cNvPr id="90" name="TextBox 22"/>
          <p:cNvSpPr txBox="1"/>
          <p:nvPr/>
        </p:nvSpPr>
        <p:spPr>
          <a:xfrm>
            <a:off x="4961852" y="85711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吸顶安装</a:t>
            </a:r>
          </a:p>
        </p:txBody>
      </p:sp>
      <p:cxnSp>
        <p:nvCxnSpPr>
          <p:cNvPr id="91" name="直接连接符 90"/>
          <p:cNvCxnSpPr/>
          <p:nvPr/>
        </p:nvCxnSpPr>
        <p:spPr>
          <a:xfrm>
            <a:off x="4708507" y="2881170"/>
            <a:ext cx="118431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22"/>
          <p:cNvSpPr txBox="1"/>
          <p:nvPr/>
        </p:nvSpPr>
        <p:spPr>
          <a:xfrm>
            <a:off x="4927584" y="258687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吊装</a:t>
            </a:r>
          </a:p>
        </p:txBody>
      </p:sp>
      <p:pic>
        <p:nvPicPr>
          <p:cNvPr id="111" name="图片 1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3660" y="4352915"/>
            <a:ext cx="806972" cy="49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" name="TextBox 99"/>
          <p:cNvSpPr txBox="1"/>
          <p:nvPr/>
        </p:nvSpPr>
        <p:spPr>
          <a:xfrm>
            <a:off x="4709825" y="5585595"/>
            <a:ext cx="1159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定制杆件吊装</a:t>
            </a:r>
          </a:p>
        </p:txBody>
      </p:sp>
      <p:pic>
        <p:nvPicPr>
          <p:cNvPr id="1026" name="Picture 2" descr="经济球-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8" r="26898"/>
          <a:stretch>
            <a:fillRect/>
          </a:stretch>
        </p:blipFill>
        <p:spPr bwMode="auto">
          <a:xfrm>
            <a:off x="1527595" y="2238094"/>
            <a:ext cx="861828" cy="139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图片 57" descr="\\Info-server\产品资料库\09-01-产品图片库\IDG\12月渲染需求\6寸球\经济型球\IPC6322SR(LR)_X22_C_F_1712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1" t="14763" r="24984" b="6781"/>
          <a:stretch>
            <a:fillRect/>
          </a:stretch>
        </p:blipFill>
        <p:spPr bwMode="auto">
          <a:xfrm>
            <a:off x="1381092" y="1085798"/>
            <a:ext cx="1127742" cy="139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图片 58" descr="\\info-server\产品资料库\09-01-产品图片库\01-国内\01-摄像机\HIC6622HX22-5CIR\png-用于胶片或网站\HIC6622HX22-5CIR_F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7" t="3393" r="31333" b="7382"/>
          <a:stretch>
            <a:fillRect/>
          </a:stretch>
        </p:blipFill>
        <p:spPr>
          <a:xfrm>
            <a:off x="1560439" y="3631471"/>
            <a:ext cx="731885" cy="10756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" name="直接连接符 63"/>
          <p:cNvCxnSpPr/>
          <p:nvPr/>
        </p:nvCxnSpPr>
        <p:spPr>
          <a:xfrm rot="5400000">
            <a:off x="6589791" y="1987467"/>
            <a:ext cx="1631958" cy="93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7410469" y="1895454"/>
            <a:ext cx="5270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>
            <a:off x="4708507" y="1165194"/>
            <a:ext cx="118431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V="1">
            <a:off x="6169026" y="909604"/>
            <a:ext cx="648072" cy="420571"/>
          </a:xfrm>
          <a:prstGeom prst="rect">
            <a:avLst/>
          </a:prstGeom>
          <a:noFill/>
        </p:spPr>
      </p:pic>
      <p:sp>
        <p:nvSpPr>
          <p:cNvPr id="57" name="TextBox 56"/>
          <p:cNvSpPr txBox="1"/>
          <p:nvPr/>
        </p:nvSpPr>
        <p:spPr>
          <a:xfrm>
            <a:off x="5736978" y="134165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TR-UF45-A-IN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2115C033 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48305" y="312671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TR-CE45-IN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2115C038 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6" name="图片 6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24370" y="2406637"/>
            <a:ext cx="359321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右大括号 66"/>
          <p:cNvSpPr/>
          <p:nvPr/>
        </p:nvSpPr>
        <p:spPr>
          <a:xfrm>
            <a:off x="6563543" y="2507178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Box 68"/>
          <p:cNvSpPr txBox="1"/>
          <p:nvPr/>
        </p:nvSpPr>
        <p:spPr>
          <a:xfrm>
            <a:off x="6635552" y="2662228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0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96409" y="1215959"/>
            <a:ext cx="134764" cy="1008112"/>
          </a:xfrm>
          <a:prstGeom prst="rect">
            <a:avLst/>
          </a:prstGeom>
          <a:noFill/>
        </p:spPr>
      </p:pic>
      <p:sp>
        <p:nvSpPr>
          <p:cNvPr id="71" name="TextBox 70"/>
          <p:cNvSpPr txBox="1"/>
          <p:nvPr/>
        </p:nvSpPr>
        <p:spPr>
          <a:xfrm>
            <a:off x="7739085" y="222407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TR-SE45-A-IN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2115C036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右大括号 76"/>
          <p:cNvSpPr/>
          <p:nvPr/>
        </p:nvSpPr>
        <p:spPr>
          <a:xfrm>
            <a:off x="8675189" y="1215959"/>
            <a:ext cx="144016" cy="1008112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TextBox 77"/>
          <p:cNvSpPr txBox="1"/>
          <p:nvPr/>
        </p:nvSpPr>
        <p:spPr>
          <a:xfrm>
            <a:off x="8747198" y="1587033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500mm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9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10787" y="1462886"/>
            <a:ext cx="144016" cy="543754"/>
          </a:xfrm>
          <a:prstGeom prst="rect">
            <a:avLst/>
          </a:prstGeom>
          <a:noFill/>
        </p:spPr>
      </p:pic>
      <p:sp>
        <p:nvSpPr>
          <p:cNvPr id="80" name="右大括号 79"/>
          <p:cNvSpPr/>
          <p:nvPr/>
        </p:nvSpPr>
        <p:spPr>
          <a:xfrm>
            <a:off x="9967409" y="1420785"/>
            <a:ext cx="144016" cy="576064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TextBox 72"/>
          <p:cNvSpPr txBox="1"/>
          <p:nvPr/>
        </p:nvSpPr>
        <p:spPr>
          <a:xfrm>
            <a:off x="10039418" y="1575835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Box 62"/>
          <p:cNvSpPr txBox="1"/>
          <p:nvPr/>
        </p:nvSpPr>
        <p:spPr>
          <a:xfrm>
            <a:off x="9155832" y="222407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TR-SE45-IN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2115C035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39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4941" y="2656194"/>
            <a:ext cx="53532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2572" y="3794131"/>
            <a:ext cx="720080" cy="81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" name="加号 124"/>
          <p:cNvSpPr/>
          <p:nvPr/>
        </p:nvSpPr>
        <p:spPr>
          <a:xfrm>
            <a:off x="6709584" y="422927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TextBox 53"/>
          <p:cNvSpPr txBox="1"/>
          <p:nvPr/>
        </p:nvSpPr>
        <p:spPr>
          <a:xfrm>
            <a:off x="6665073" y="470848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TR-UC08-A-IN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2115C03A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1" name="直接连接符 130"/>
          <p:cNvCxnSpPr/>
          <p:nvPr/>
        </p:nvCxnSpPr>
        <p:spPr>
          <a:xfrm>
            <a:off x="4687069" y="131113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9"/>
          <p:cNvSpPr txBox="1"/>
          <p:nvPr/>
        </p:nvSpPr>
        <p:spPr>
          <a:xfrm>
            <a:off x="4615061" y="102310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壁装</a:t>
            </a:r>
          </a:p>
        </p:txBody>
      </p:sp>
      <p:cxnSp>
        <p:nvCxnSpPr>
          <p:cNvPr id="140" name="直接连接符 139"/>
          <p:cNvCxnSpPr/>
          <p:nvPr/>
        </p:nvCxnSpPr>
        <p:spPr>
          <a:xfrm rot="16200000" flipH="1">
            <a:off x="2103237" y="3865391"/>
            <a:ext cx="5126343" cy="166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连接符 140"/>
          <p:cNvCxnSpPr/>
          <p:nvPr/>
        </p:nvCxnSpPr>
        <p:spPr>
          <a:xfrm>
            <a:off x="4665574" y="2897189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9"/>
          <p:cNvSpPr txBox="1"/>
          <p:nvPr/>
        </p:nvSpPr>
        <p:spPr>
          <a:xfrm>
            <a:off x="4543053" y="2581618"/>
            <a:ext cx="1160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柱装</a:t>
            </a:r>
          </a:p>
        </p:txBody>
      </p:sp>
      <p:cxnSp>
        <p:nvCxnSpPr>
          <p:cNvPr id="143" name="直接连接符 142"/>
          <p:cNvCxnSpPr/>
          <p:nvPr/>
        </p:nvCxnSpPr>
        <p:spPr>
          <a:xfrm>
            <a:off x="4161518" y="2897189"/>
            <a:ext cx="5040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接连接符 143"/>
          <p:cNvCxnSpPr/>
          <p:nvPr/>
        </p:nvCxnSpPr>
        <p:spPr>
          <a:xfrm>
            <a:off x="4665574" y="4468955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6"/>
          <p:cNvSpPr txBox="1"/>
          <p:nvPr/>
        </p:nvSpPr>
        <p:spPr>
          <a:xfrm>
            <a:off x="4665574" y="418092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角装</a:t>
            </a:r>
          </a:p>
        </p:txBody>
      </p:sp>
      <p:pic>
        <p:nvPicPr>
          <p:cNvPr id="148" name="图片 14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9085" y="2297097"/>
            <a:ext cx="72008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" name="加号 148"/>
          <p:cNvSpPr/>
          <p:nvPr/>
        </p:nvSpPr>
        <p:spPr>
          <a:xfrm>
            <a:off x="6703293" y="2823279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TextBox 46"/>
          <p:cNvSpPr txBox="1"/>
          <p:nvPr/>
        </p:nvSpPr>
        <p:spPr>
          <a:xfrm>
            <a:off x="6716721" y="328294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TR-UP08-A-IN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2115C039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1409" y="3942479"/>
            <a:ext cx="761826" cy="6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0"/>
          <p:cNvSpPr txBox="1"/>
          <p:nvPr/>
        </p:nvSpPr>
        <p:spPr>
          <a:xfrm>
            <a:off x="5321369" y="459055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2115C037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8694" y="2495783"/>
            <a:ext cx="761826" cy="6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0"/>
          <p:cNvSpPr txBox="1"/>
          <p:nvPr/>
        </p:nvSpPr>
        <p:spPr>
          <a:xfrm>
            <a:off x="5408654" y="3143855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2115C037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8694" y="857232"/>
            <a:ext cx="761826" cy="6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0"/>
          <p:cNvSpPr txBox="1"/>
          <p:nvPr/>
        </p:nvSpPr>
        <p:spPr>
          <a:xfrm>
            <a:off x="5408654" y="150530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TR-WE45-IN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2115C037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加号 56"/>
          <p:cNvSpPr/>
          <p:nvPr/>
        </p:nvSpPr>
        <p:spPr>
          <a:xfrm>
            <a:off x="3122065" y="2874675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连接符 57"/>
          <p:cNvCxnSpPr/>
          <p:nvPr/>
        </p:nvCxnSpPr>
        <p:spPr>
          <a:xfrm flipH="1">
            <a:off x="3561376" y="3177551"/>
            <a:ext cx="72008" cy="38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39"/>
          <p:cNvSpPr txBox="1"/>
          <p:nvPr/>
        </p:nvSpPr>
        <p:spPr>
          <a:xfrm>
            <a:off x="3129328" y="3561692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转接环，球机发货包装中自带</a:t>
            </a:r>
          </a:p>
        </p:txBody>
      </p:sp>
      <p:sp>
        <p:nvSpPr>
          <p:cNvPr id="35" name="标题 1"/>
          <p:cNvSpPr txBox="1"/>
          <p:nvPr/>
        </p:nvSpPr>
        <p:spPr bwMode="auto">
          <a:xfrm>
            <a:off x="1812000" y="252000"/>
            <a:ext cx="8532472" cy="656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6</a:t>
            </a:r>
            <a:r>
              <a:rPr lang="zh-CN" altLang="en-US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寸球球机其它安装</a:t>
            </a:r>
          </a:p>
        </p:txBody>
      </p:sp>
      <p:pic>
        <p:nvPicPr>
          <p:cNvPr id="28" name="Picture 2" descr="经济球-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8" r="26898"/>
          <a:stretch>
            <a:fillRect/>
          </a:stretch>
        </p:blipFill>
        <p:spPr bwMode="auto">
          <a:xfrm>
            <a:off x="1907127" y="2214397"/>
            <a:ext cx="861828" cy="139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 descr="\\Info-server\产品资料库\09-01-产品图片库\IDG\12月渲染需求\6寸球\经济型球\IPC6322SR(LR)_X22_C_F_1712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1" t="14763" r="24984" b="6781"/>
          <a:stretch>
            <a:fillRect/>
          </a:stretch>
        </p:blipFill>
        <p:spPr bwMode="auto">
          <a:xfrm>
            <a:off x="1760624" y="1062101"/>
            <a:ext cx="1127742" cy="139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29" descr="\\info-server\产品资料库\09-01-产品图片库\01-国内\01-摄像机\HIC6622HX22-5CIR\png-用于胶片或网站\HIC6622HX22-5CIR_F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7" t="3393" r="31333" b="7382"/>
          <a:stretch>
            <a:fillRect/>
          </a:stretch>
        </p:blipFill>
        <p:spPr>
          <a:xfrm>
            <a:off x="1939971" y="3607774"/>
            <a:ext cx="731885" cy="107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2" descr="C:\Users\z01953\Documents\KeyShot 5\Renderings\untitled.70.png"/>
          <p:cNvPicPr>
            <a:picLocks noChangeAspect="1" noChangeArrowheads="1"/>
          </p:cNvPicPr>
          <p:nvPr/>
        </p:nvPicPr>
        <p:blipFill>
          <a:blip r:embed="rId9" cstate="print"/>
          <a:srcRect l="41887" t="18446" r="30849" b="23940"/>
          <a:stretch>
            <a:fillRect/>
          </a:stretch>
        </p:blipFill>
        <p:spPr>
          <a:xfrm>
            <a:off x="9766356" y="2390879"/>
            <a:ext cx="857256" cy="1296876"/>
          </a:xfrm>
          <a:prstGeom prst="rect">
            <a:avLst/>
          </a:prstGeom>
          <a:noFill/>
        </p:spPr>
      </p:pic>
      <p:cxnSp>
        <p:nvCxnSpPr>
          <p:cNvPr id="32" name="直接连接符 31"/>
          <p:cNvCxnSpPr/>
          <p:nvPr/>
        </p:nvCxnSpPr>
        <p:spPr>
          <a:xfrm rot="5400000">
            <a:off x="7610564" y="2945658"/>
            <a:ext cx="3252699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加号 32"/>
          <p:cNvSpPr/>
          <p:nvPr/>
        </p:nvSpPr>
        <p:spPr>
          <a:xfrm>
            <a:off x="9522664" y="2890945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46"/>
          <p:cNvSpPr txBox="1"/>
          <p:nvPr/>
        </p:nvSpPr>
        <p:spPr>
          <a:xfrm>
            <a:off x="9345657" y="372110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TR-JB12-IN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2115C04U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图片 35" descr="12324"/>
          <p:cNvPicPr>
            <a:picLocks noChangeAspect="1"/>
          </p:cNvPicPr>
          <p:nvPr/>
        </p:nvPicPr>
        <p:blipFill>
          <a:blip r:embed="rId10" cstate="print"/>
          <a:srcRect l="32272" r="23353"/>
          <a:stretch>
            <a:fillRect/>
          </a:stretch>
        </p:blipFill>
        <p:spPr>
          <a:xfrm>
            <a:off x="5595934" y="5214950"/>
            <a:ext cx="1000132" cy="1636580"/>
          </a:xfrm>
          <a:prstGeom prst="rect">
            <a:avLst/>
          </a:prstGeom>
        </p:spPr>
      </p:pic>
      <p:cxnSp>
        <p:nvCxnSpPr>
          <p:cNvPr id="42" name="直接连接符 41"/>
          <p:cNvCxnSpPr/>
          <p:nvPr/>
        </p:nvCxnSpPr>
        <p:spPr>
          <a:xfrm>
            <a:off x="4667240" y="643167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16"/>
          <p:cNvSpPr txBox="1"/>
          <p:nvPr/>
        </p:nvSpPr>
        <p:spPr>
          <a:xfrm>
            <a:off x="4667240" y="614364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鹅颈支架</a:t>
            </a:r>
          </a:p>
        </p:txBody>
      </p:sp>
      <p:sp>
        <p:nvSpPr>
          <p:cNvPr id="51" name="TextBox 40"/>
          <p:cNvSpPr txBox="1"/>
          <p:nvPr/>
        </p:nvSpPr>
        <p:spPr>
          <a:xfrm>
            <a:off x="6022974" y="627701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TR-WE45-B-IN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2115C077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46"/>
          <p:cNvSpPr txBox="1"/>
          <p:nvPr/>
        </p:nvSpPr>
        <p:spPr>
          <a:xfrm>
            <a:off x="7943028" y="328294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TR-UP08-B-IN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2115C054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85137" y="328294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或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885137" y="470275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或</a:t>
            </a:r>
          </a:p>
        </p:txBody>
      </p:sp>
      <p:sp>
        <p:nvSpPr>
          <p:cNvPr id="41" name="TextBox 53"/>
          <p:cNvSpPr txBox="1"/>
          <p:nvPr/>
        </p:nvSpPr>
        <p:spPr>
          <a:xfrm>
            <a:off x="7943028" y="470848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TR-UC08-B-IN</a:t>
            </a:r>
          </a:p>
          <a:p>
            <a:pPr algn="ctr"/>
            <a:r>
              <a:rPr lang="en-US" altLang="zh-CN" sz="1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2115C053</a:t>
            </a:r>
            <a:endParaRPr lang="zh-CN" altLang="en-US" sz="1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71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镜头配置安装指导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362" y="1265274"/>
            <a:ext cx="115212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342900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ea typeface="思源黑体 CN Medium" panose="020B0600000000000000"/>
              </a:rPr>
              <a:t>概述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枪机镜头是枪机的极关键配件，其配置选型的合适与否，直接决定了产品的图像效果和目标像素是否达成产品需求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1600" dirty="0">
                <a:ea typeface="思源黑体 CN Medium" panose="020B0600000000000000"/>
              </a:rPr>
              <a:t>其主要选型配置参数包括：接口类型、靶面尺寸、像素、视场角</a:t>
            </a:r>
            <a:r>
              <a:rPr lang="en-US" altLang="zh-CN" sz="1600" dirty="0">
                <a:ea typeface="思源黑体 CN Medium" panose="020B0600000000000000"/>
              </a:rPr>
              <a:t>/</a:t>
            </a:r>
            <a:r>
              <a:rPr lang="zh-CN" altLang="en-US" sz="1600" dirty="0">
                <a:ea typeface="思源黑体 CN Medium" panose="020B0600000000000000"/>
              </a:rPr>
              <a:t>焦距、光圈等。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一般情况下我们可以按如下流程做镜头选型，来选择一款符合我们需求的镜头。</a:t>
            </a:r>
            <a:endParaRPr lang="en-US" altLang="zh-CN" sz="1600" dirty="0">
              <a:ea typeface="思源黑体 CN Medium" panose="020B060000000000000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4145577"/>
            <a:ext cx="174374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1.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接口匹配</a:t>
            </a:r>
            <a:endParaRPr lang="en-US" altLang="zh-CN" sz="16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28" name="右箭头 27"/>
          <p:cNvSpPr/>
          <p:nvPr/>
        </p:nvSpPr>
        <p:spPr>
          <a:xfrm>
            <a:off x="335362" y="4864735"/>
            <a:ext cx="11521278" cy="759888"/>
          </a:xfrm>
          <a:prstGeom prst="rightArrow">
            <a:avLst>
              <a:gd name="adj1" fmla="val 50000"/>
              <a:gd name="adj2" fmla="val 13433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a typeface="思源黑体 CN Medium" panose="020B0600000000000000"/>
              </a:rPr>
              <a:t>镜头选型指导</a:t>
            </a:r>
          </a:p>
        </p:txBody>
      </p:sp>
      <p:sp>
        <p:nvSpPr>
          <p:cNvPr id="30" name="等腰三角形 29"/>
          <p:cNvSpPr/>
          <p:nvPr/>
        </p:nvSpPr>
        <p:spPr>
          <a:xfrm>
            <a:off x="556840" y="4536036"/>
            <a:ext cx="269792" cy="5040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>
            <a:off x="2719790" y="4537743"/>
            <a:ext cx="269792" cy="5040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>
            <a:off x="4883642" y="4536234"/>
            <a:ext cx="269792" cy="5040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9178155" y="4545049"/>
            <a:ext cx="269792" cy="5040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>
            <a:off x="7003487" y="4530807"/>
            <a:ext cx="269792" cy="5040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1966507" y="4139725"/>
            <a:ext cx="174374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2. 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靶面尺寸匹配</a:t>
            </a:r>
            <a:endParaRPr lang="en-US" altLang="zh-CN" sz="16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146668" y="4145611"/>
            <a:ext cx="174374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3. 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像素覆盖</a:t>
            </a:r>
            <a:endParaRPr lang="en-US" altLang="zh-CN" sz="16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266513" y="4140599"/>
            <a:ext cx="174374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4. 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视场角</a:t>
            </a:r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/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焦距</a:t>
            </a:r>
            <a:endParaRPr lang="en-US" altLang="zh-CN" sz="16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286805" y="4140834"/>
            <a:ext cx="2903759" cy="502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5. 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其他参数</a:t>
            </a:r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(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光圈大小、光圈控制等</a:t>
            </a:r>
            <a:r>
              <a:rPr lang="en-US" altLang="zh-CN" sz="1600" dirty="0">
                <a:solidFill>
                  <a:schemeClr val="tx1"/>
                </a:solidFill>
                <a:ea typeface="思源黑体 CN Medium" panose="020B0600000000000000"/>
              </a:rPr>
              <a:t>)</a:t>
            </a:r>
            <a:r>
              <a:rPr lang="zh-CN" altLang="en-US" sz="1600" dirty="0">
                <a:solidFill>
                  <a:schemeClr val="tx1"/>
                </a:solidFill>
                <a:ea typeface="思源黑体 CN Medium" panose="020B0600000000000000"/>
              </a:rPr>
              <a:t>，达到需要的图像。</a:t>
            </a:r>
            <a:endParaRPr lang="en-US" altLang="zh-CN" sz="16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86333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72790" y="122933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镜头配置安装指导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722" y="732321"/>
            <a:ext cx="11521278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ea typeface="思源黑体 CN Medium" panose="020B0600000000000000"/>
              </a:rPr>
              <a:t>接口匹配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枪机分为</a:t>
            </a:r>
            <a:r>
              <a:rPr lang="en-US" altLang="zh-CN" sz="1600" dirty="0">
                <a:ea typeface="思源黑体 CN Medium" panose="020B0600000000000000"/>
              </a:rPr>
              <a:t>C</a:t>
            </a:r>
            <a:r>
              <a:rPr lang="zh-CN" altLang="en-US" sz="1600" dirty="0">
                <a:ea typeface="思源黑体 CN Medium" panose="020B0600000000000000"/>
              </a:rPr>
              <a:t>型和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型，枪机镜头接口也分</a:t>
            </a:r>
            <a:r>
              <a:rPr lang="en-US" altLang="zh-CN" sz="1600" dirty="0">
                <a:ea typeface="思源黑体 CN Medium" panose="020B0600000000000000"/>
              </a:rPr>
              <a:t>C</a:t>
            </a:r>
            <a:r>
              <a:rPr lang="zh-CN" altLang="en-US" sz="1600" dirty="0">
                <a:ea typeface="思源黑体 CN Medium" panose="020B0600000000000000"/>
              </a:rPr>
              <a:t>和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接口，两者匹配关系如下。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我司的枪机默认为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型（</a:t>
            </a:r>
            <a:r>
              <a:rPr lang="en-US" altLang="zh-CN" sz="1600" dirty="0">
                <a:ea typeface="思源黑体 CN Medium" panose="020B0600000000000000"/>
              </a:rPr>
              <a:t>58</a:t>
            </a:r>
            <a:r>
              <a:rPr lang="zh-CN" altLang="en-US" sz="1600" dirty="0">
                <a:ea typeface="思源黑体 CN Medium" panose="020B0600000000000000"/>
              </a:rPr>
              <a:t>结构枪机除外），可以和市面上所有的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接口镜头接口匹配，和</a:t>
            </a:r>
            <a:r>
              <a:rPr lang="en-US" altLang="zh-CN" sz="1600" dirty="0">
                <a:ea typeface="思源黑体 CN Medium" panose="020B0600000000000000"/>
              </a:rPr>
              <a:t>C</a:t>
            </a:r>
            <a:r>
              <a:rPr lang="zh-CN" altLang="en-US" sz="1600" dirty="0">
                <a:ea typeface="思源黑体 CN Medium" panose="020B0600000000000000"/>
              </a:rPr>
              <a:t>接口通过增加镜头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转接环匹配。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转接环随枪机标准配件发货。曾发生多起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枪机配合</a:t>
            </a:r>
            <a:r>
              <a:rPr lang="en-US" altLang="zh-CN" sz="1600" dirty="0">
                <a:ea typeface="思源黑体 CN Medium" panose="020B0600000000000000"/>
              </a:rPr>
              <a:t>C</a:t>
            </a:r>
            <a:r>
              <a:rPr lang="zh-CN" altLang="en-US" sz="1600" dirty="0">
                <a:ea typeface="思源黑体 CN Medium" panose="020B0600000000000000"/>
              </a:rPr>
              <a:t>口镜头未增加</a:t>
            </a:r>
            <a:r>
              <a:rPr lang="en-US" altLang="zh-CN" sz="1600" dirty="0">
                <a:ea typeface="思源黑体 CN Medium" panose="020B0600000000000000"/>
              </a:rPr>
              <a:t>CS</a:t>
            </a:r>
            <a:r>
              <a:rPr lang="zh-CN" altLang="en-US" sz="1600" dirty="0">
                <a:ea typeface="思源黑体 CN Medium" panose="020B0600000000000000"/>
              </a:rPr>
              <a:t>转接环，局点反馈图像调不清和强行安装设备损坏的问题。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-342900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ea typeface="思源黑体 CN Medium" panose="020B0600000000000000"/>
              </a:rPr>
              <a:t>靶面尺寸匹配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镜头靶面需略大于枪机</a:t>
            </a:r>
            <a:r>
              <a:rPr lang="en-US" altLang="zh-CN" sz="1600" dirty="0">
                <a:ea typeface="思源黑体 CN Medium" panose="020B0600000000000000"/>
              </a:rPr>
              <a:t>Sensor</a:t>
            </a:r>
            <a:r>
              <a:rPr lang="zh-CN" altLang="en-US" sz="1600" dirty="0">
                <a:ea typeface="思源黑体 CN Medium" panose="020B0600000000000000"/>
              </a:rPr>
              <a:t>靶面，否则成像四角会出现暗角。镜头靶面小于枪机</a:t>
            </a:r>
            <a:r>
              <a:rPr lang="en-US" altLang="zh-CN" sz="1600" dirty="0">
                <a:ea typeface="思源黑体 CN Medium" panose="020B0600000000000000"/>
              </a:rPr>
              <a:t>Sensor</a:t>
            </a:r>
            <a:r>
              <a:rPr lang="zh-CN" altLang="en-US" sz="1600" dirty="0">
                <a:ea typeface="思源黑体 CN Medium" panose="020B0600000000000000"/>
              </a:rPr>
              <a:t>靶面，成像暗角如下图所示。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注意：镜头靶面不能远大于</a:t>
            </a:r>
            <a:r>
              <a:rPr lang="en-US" altLang="zh-CN" sz="1600" dirty="0">
                <a:ea typeface="思源黑体 CN Medium" panose="020B0600000000000000"/>
              </a:rPr>
              <a:t>Sensor</a:t>
            </a:r>
            <a:r>
              <a:rPr lang="zh-CN" altLang="en-US" sz="1600" dirty="0">
                <a:ea typeface="思源黑体 CN Medium" panose="020B0600000000000000"/>
              </a:rPr>
              <a:t>靶面。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dirty="0">
              <a:latin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1647815" y="1798045"/>
          <a:ext cx="8644722" cy="1780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37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35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枪机</a:t>
                      </a:r>
                      <a:endParaRPr lang="zh-CN" altLang="en-US" sz="135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35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</a:t>
                      </a:r>
                      <a:endParaRPr lang="zh-CN" altLang="en-US" sz="135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35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匹配度</a:t>
                      </a:r>
                      <a:endParaRPr lang="zh-CN" altLang="en-US" sz="135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OK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CS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NG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CS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35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增加</a:t>
                      </a:r>
                      <a:r>
                        <a:rPr lang="en-US" altLang="zh-CN" sz="135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CS</a:t>
                      </a:r>
                      <a:r>
                        <a:rPr lang="zh-CN" altLang="en-US" sz="135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转接环，</a:t>
                      </a:r>
                      <a:r>
                        <a:rPr lang="en-US" altLang="zh-CN" sz="135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5mm</a:t>
                      </a:r>
                      <a:endParaRPr lang="zh-CN" altLang="en-US" sz="1350" kern="1200" dirty="0">
                        <a:solidFill>
                          <a:srgbClr val="0000FF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CS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CS</a:t>
                      </a:r>
                      <a:r>
                        <a:rPr lang="zh-CN" altLang="en-US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35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OK</a:t>
                      </a:r>
                      <a:endParaRPr lang="zh-CN" altLang="en-US" sz="135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6579855" y="5621527"/>
            <a:ext cx="5171945" cy="1189037"/>
            <a:chOff x="2653710" y="5754715"/>
            <a:chExt cx="5171945" cy="1189037"/>
          </a:xfrm>
        </p:grpSpPr>
        <p:pic>
          <p:nvPicPr>
            <p:cNvPr id="17" name="Picture 2" descr="C:\Users\c00919\Pictures\vlcsnap-2015-05-09-15h54m55s242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5" r="21875"/>
            <a:stretch>
              <a:fillRect/>
            </a:stretch>
          </p:blipFill>
          <p:spPr bwMode="auto">
            <a:xfrm>
              <a:off x="2653710" y="5772496"/>
              <a:ext cx="1108030" cy="110803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4309894" y="5901614"/>
              <a:ext cx="1404664" cy="856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Picture 2" descr="C:\Users\c00919\Pictures\vlcsnap-2015-05-09-15h54m55s242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5" r="21875"/>
            <a:stretch>
              <a:fillRect/>
            </a:stretch>
          </p:blipFill>
          <p:spPr bwMode="auto">
            <a:xfrm>
              <a:off x="2685810" y="5772496"/>
              <a:ext cx="1108030" cy="110803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加号 25"/>
            <p:cNvSpPr/>
            <p:nvPr/>
          </p:nvSpPr>
          <p:spPr>
            <a:xfrm>
              <a:off x="3805838" y="6110777"/>
              <a:ext cx="431468" cy="431468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等于号 26"/>
            <p:cNvSpPr/>
            <p:nvPr/>
          </p:nvSpPr>
          <p:spPr>
            <a:xfrm>
              <a:off x="5822062" y="6110487"/>
              <a:ext cx="432048" cy="432048"/>
            </a:xfrm>
            <a:prstGeom prst="mathEqual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8492" y="5754715"/>
              <a:ext cx="1427163" cy="1189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4657364" y="6176343"/>
              <a:ext cx="7681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Sensor</a:t>
              </a: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93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镜头配置安装指导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362" y="1265274"/>
            <a:ext cx="1152127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342900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ea typeface="思源黑体 CN Medium" panose="020B0600000000000000"/>
              </a:rPr>
              <a:t> 像素覆盖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镜头的解像力要大于枪机</a:t>
            </a:r>
            <a:r>
              <a:rPr lang="en-US" altLang="zh-CN" sz="1600" dirty="0">
                <a:ea typeface="思源黑体 CN Medium" panose="020B0600000000000000"/>
              </a:rPr>
              <a:t>Sensor</a:t>
            </a:r>
            <a:r>
              <a:rPr lang="zh-CN" altLang="en-US" sz="1600" dirty="0">
                <a:ea typeface="思源黑体 CN Medium" panose="020B0600000000000000"/>
              </a:rPr>
              <a:t>分辨率，否则会由于镜头解像力不够，成像效果达不到预期。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ea typeface="微软雅黑" panose="020B0503020204020204" pitchFamily="34" charset="-122"/>
            </a:endParaRPr>
          </a:p>
          <a:p>
            <a:pPr marL="0" lvl="1" indent="-342900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ea typeface="思源黑体 CN Medium" panose="020B0600000000000000"/>
              </a:rPr>
              <a:t> 视场角</a:t>
            </a:r>
            <a:r>
              <a:rPr lang="en-US" altLang="zh-CN" sz="2000" b="1" dirty="0">
                <a:ea typeface="思源黑体 CN Medium" panose="020B0600000000000000"/>
              </a:rPr>
              <a:t>/</a:t>
            </a:r>
            <a:r>
              <a:rPr lang="zh-CN" altLang="en-US" sz="2000" b="1" dirty="0">
                <a:ea typeface="思源黑体 CN Medium" panose="020B0600000000000000"/>
              </a:rPr>
              <a:t>焦距选型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视场角</a:t>
            </a:r>
            <a:r>
              <a:rPr lang="en-US" altLang="zh-CN" sz="1600" dirty="0">
                <a:ea typeface="思源黑体 CN Medium" panose="020B0600000000000000"/>
              </a:rPr>
              <a:t>/</a:t>
            </a:r>
            <a:r>
              <a:rPr lang="zh-CN" altLang="en-US" sz="1600" dirty="0">
                <a:ea typeface="思源黑体 CN Medium" panose="020B0600000000000000"/>
              </a:rPr>
              <a:t>焦距的选择正确与否，会影响产品最终效果能否满足方案设计，特别是深度人脸、天网卡口、全结构化等智能产品，能否满足实际应用，需严格按工勘指导进行镜头焦距选择和配置。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sz="1600" dirty="0">
              <a:ea typeface="微软雅黑" panose="020B0503020204020204" pitchFamily="34" charset="-122"/>
            </a:endParaRPr>
          </a:p>
          <a:p>
            <a:pPr marL="0" lvl="1" indent="-342900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ea typeface="思源黑体 CN Medium" panose="020B0600000000000000"/>
              </a:rPr>
              <a:t>其他</a:t>
            </a:r>
            <a:endParaRPr lang="en-US" altLang="zh-CN" sz="2000" b="1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光圈影响进光亮，一般光圈越大，低照效果越好，但是光圈太大导致图像景深变差。光圈控制有</a:t>
            </a:r>
            <a:r>
              <a:rPr lang="en-US" altLang="zh-CN" sz="1600" dirty="0">
                <a:ea typeface="思源黑体 CN Medium" panose="020B0600000000000000"/>
              </a:rPr>
              <a:t>DC-IRIS</a:t>
            </a:r>
            <a:r>
              <a:rPr lang="zh-CN" altLang="en-US" sz="1600" dirty="0">
                <a:ea typeface="思源黑体 CN Medium" panose="020B0600000000000000"/>
              </a:rPr>
              <a:t>和</a:t>
            </a:r>
            <a:r>
              <a:rPr lang="en-US" altLang="zh-CN" sz="1600" dirty="0">
                <a:ea typeface="思源黑体 CN Medium" panose="020B0600000000000000"/>
              </a:rPr>
              <a:t>P-IRIS</a:t>
            </a:r>
            <a:r>
              <a:rPr lang="zh-CN" altLang="en-US" sz="1600" dirty="0">
                <a:ea typeface="思源黑体 CN Medium" panose="020B0600000000000000"/>
              </a:rPr>
              <a:t>两种，我司绝大部分镜头都是</a:t>
            </a:r>
            <a:r>
              <a:rPr lang="en-US" altLang="zh-CN" sz="1600" dirty="0">
                <a:ea typeface="思源黑体 CN Medium" panose="020B0600000000000000"/>
              </a:rPr>
              <a:t>DC-IRIS</a:t>
            </a:r>
            <a:r>
              <a:rPr lang="zh-CN" altLang="en-US" sz="1600" dirty="0">
                <a:ea typeface="思源黑体 CN Medium" panose="020B0600000000000000"/>
              </a:rPr>
              <a:t>。</a:t>
            </a:r>
            <a:endParaRPr lang="en-US" altLang="zh-CN" sz="1600" dirty="0">
              <a:ea typeface="思源黑体 CN Medium" panose="020B0600000000000000"/>
            </a:endParaRPr>
          </a:p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endParaRPr lang="en-US" altLang="zh-CN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326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98" y="74568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镜头配置安装指导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330834" y="1075134"/>
          <a:ext cx="11741785" cy="574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7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98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枪机型号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1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CMOS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镜头推荐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1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行业</a:t>
                      </a:r>
                      <a:endParaRPr lang="zh-CN" altLang="en-US" sz="11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通用</a:t>
                      </a:r>
                      <a:endParaRPr lang="zh-CN" altLang="en-US" sz="11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1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海外</a:t>
                      </a:r>
                      <a:endParaRPr lang="zh-CN" altLang="en-US" sz="11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HIC5621@L-VF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IPC-S542@PEK-VG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IPC542SE-HDK-I0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1/2.8</a:t>
                      </a:r>
                      <a:r>
                        <a:rPr lang="en-US" altLang="zh-CN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″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/2MP/CMOS</a:t>
                      </a:r>
                      <a:endParaRPr lang="en-US" sz="1100" b="0" kern="120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短焦：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LENS-YM0312D-3M</a:t>
                      </a: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1/2.7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″</a:t>
                      </a: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）</a:t>
                      </a: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中焦：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LENS-DM0825-5M(1/1.8″)</a:t>
                      </a:r>
                      <a:endParaRPr lang="en-US" altLang="zh-CN" sz="1100" b="0" kern="120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LENS-DM0825-8M(1/1.7″)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长焦：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LENS-DM1570-8M(1/1.7″)</a:t>
                      </a: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</a:t>
                      </a:r>
                      <a:r>
                        <a:rPr lang="zh-CN" altLang="zh-CN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LENS-DM1150-8M</a:t>
                      </a:r>
                      <a:r>
                        <a:rPr lang="en-US" altLang="zh-CN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(1/1.7″)</a:t>
                      </a: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              LENS-YM0550-6M(1/2.7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″</a:t>
                      </a:r>
                      <a:r>
                        <a:rPr lang="en-US" altLang="zh-CN" sz="1100" b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73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HIC5621@E-VF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——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——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1/1.8″/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MP/CMOS</a:t>
                      </a:r>
                      <a:endParaRPr lang="en-US" sz="1100" b="0" kern="1200" baseline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LENS-DM3816D-3M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1/1.8″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LENS-DM3816-8M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1/1.7″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LENS-DM0825-5M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1/1.8″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LENS-DM0825-8M(1/1.7″)</a:t>
                      </a:r>
                      <a:endParaRPr lang="zh-CN" altLang="en-US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长焦：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LENS-DM1570-8M(1/1.7”)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</a:t>
                      </a:r>
                      <a:r>
                        <a:rPr lang="zh-CN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LENS-DM1150-8M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(1/1.7″)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564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HIC5641@EL-VF</a:t>
                      </a:r>
                    </a:p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HIC5641@E-VF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IPC-E544@PEK-VG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——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1/1.8″/4MP/CMOS</a:t>
                      </a:r>
                      <a:endParaRPr lang="en-US" altLang="zh-CN" sz="11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LENS-DM3816-8M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1/1.7″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LENS-DM0825-5M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1/1.8″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LENS-DM0825-8M(1/1.7″)</a:t>
                      </a:r>
                      <a:endParaRPr lang="zh-CN" altLang="en-US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长焦：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LENS-DM1570-8M(1/1.7”)</a:t>
                      </a: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en-US" altLang="zh-CN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</a:t>
                      </a:r>
                      <a:r>
                        <a:rPr lang="zh-CN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LENS-DM1150-8M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(1/1.7″)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电动镜头：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LENS-DA0825-12M (1/1.7″) 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VG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款不支持）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         LENS-DA1150-12M(1/1.7″)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VG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款不支持）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253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aseline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HIC5681@VD</a:t>
                      </a:r>
                      <a:endParaRPr lang="en-US" altLang="zh-CN" sz="1100" baseline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IPC-E568@PEK-L-VF</a:t>
                      </a:r>
                      <a:endParaRPr lang="zh-CN" altLang="en-US" sz="1100" baseline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IPC568EB-DGK-I0</a:t>
                      </a:r>
                      <a:endParaRPr lang="zh-CN" altLang="en-US" sz="1100" baseline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1/1.8″/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en-US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</a:rPr>
                        <a:t>MP/CMOS</a:t>
                      </a:r>
                      <a:endParaRPr lang="en-US" sz="1100" b="0" kern="1200" baseline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LENS-DM3816-8M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1/1.7″)</a:t>
                      </a:r>
                      <a:endParaRPr lang="en-US" altLang="zh-CN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中焦：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LENS-DM0825-8M(1/1.7″)</a:t>
                      </a:r>
                      <a:endParaRPr lang="zh-CN" altLang="en-US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长焦：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LENS-DM1570-8M(1/1.7″)</a:t>
                      </a:r>
                      <a:endParaRPr lang="zh-CN" altLang="en-US" sz="1100" b="0" dirty="0" smtClean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</a:endParaRP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             </a:t>
                      </a:r>
                      <a:r>
                        <a:rPr lang="zh-CN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LENS-DM1150-8M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(1/1.7″)</a:t>
                      </a:r>
                    </a:p>
                    <a:p>
                      <a:pPr>
                        <a:spcAft>
                          <a:spcPts val="150"/>
                        </a:spcAft>
                      </a:pP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电动镜头：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sym typeface="+mn-ea"/>
                        </a:rPr>
                        <a:t>LENS-DA1150-12M(1/1.7″)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0834" y="705802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ea typeface="思源黑体 CN Medium" panose="020B0600000000000000"/>
              </a:rPr>
              <a:t>基本选型原则：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镜头靶面大于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sensor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靶面，分辨率高于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Sensor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分辨率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320280" y="290830"/>
            <a:ext cx="4890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思源黑体 CN Medium" panose="020B0600000000000000"/>
              </a:rPr>
              <a:t>备注：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大部分普通监控枪机和镜头组合关系如下图，产品新增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/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停产等原因对应的配置可能存在差异，如有问题请咨询产品部。</a:t>
            </a:r>
          </a:p>
        </p:txBody>
      </p:sp>
    </p:spTree>
    <p:extLst>
      <p:ext uri="{BB962C8B-B14F-4D97-AF65-F5344CB8AC3E}">
        <p14:creationId xmlns:p14="http://schemas.microsoft.com/office/powerpoint/2010/main" val="85392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镜头配置安装指导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330835" y="1257300"/>
          <a:ext cx="11518900" cy="1908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2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274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枪机型号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CMOS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镜头推荐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5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深度人脸枪机类产品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（分辨率不大于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4MP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HIC5641@VD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HIC2941-WH@WSGB-RDWD-VD</a:t>
                      </a:r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1/1.8″/4MP/CMOS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150"/>
                        </a:spcAft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中</a:t>
                      </a: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焦：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LENS-DM0825-5M(1/1.8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″)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 </a:t>
                      </a:r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  <a:sym typeface="+mn-ea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150"/>
                        </a:spcAft>
                      </a:pP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中长焦：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LENS-DM1570-8M(1/1.7″)/</a:t>
                      </a:r>
                      <a:r>
                        <a:rPr lang="zh-CN" altLang="zh-CN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LENS-DM1150-8M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(1/1.7”)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  <a:sym typeface="+mn-ea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150"/>
                        </a:spcAft>
                      </a:pP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电动镜头：LENS-DA0825-12M</a:t>
                      </a:r>
                      <a:r>
                        <a:rPr lang="en-US" altLang="zh-CN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(1/1.7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″)/LENS-DA1150-12M(1/1.7″)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（默认推荐）</a:t>
                      </a:r>
                      <a:endParaRPr lang="en-US" altLang="zh-CN" sz="1200" kern="1200" dirty="0" smtClean="0">
                        <a:solidFill>
                          <a:srgbClr val="0000FF"/>
                        </a:solidFill>
                        <a:latin typeface="+mn-lt"/>
                        <a:ea typeface="思源黑体 CN Medium" panose="020B0600000000000000"/>
                        <a:cs typeface="+mn-cs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362" y="935709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ea typeface="思源黑体 CN Medium" panose="020B0600000000000000"/>
              </a:rPr>
              <a:t>针对深度人脸应用，镜头推荐选型如下，具体使用焦段按工勘指导书计算确认。</a:t>
            </a:r>
            <a:endParaRPr lang="en-US" altLang="zh-CN" sz="1600" dirty="0"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00251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护罩</a:t>
            </a:r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&amp;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镜头兼容性配置指导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362" y="1265274"/>
            <a:ext cx="115212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45">
              <a:lnSpc>
                <a:spcPct val="150000"/>
              </a:lnSpc>
            </a:pPr>
            <a:r>
              <a:rPr lang="zh-CN" altLang="en-US" dirty="0">
                <a:ea typeface="思源黑体 CN Medium" panose="020B0600000000000000"/>
              </a:rPr>
              <a:t>枪机、护罩和镜头组合配置是前端</a:t>
            </a:r>
            <a:r>
              <a:rPr lang="en-US" altLang="zh-CN" dirty="0">
                <a:ea typeface="思源黑体 CN Medium" panose="020B0600000000000000"/>
              </a:rPr>
              <a:t>IPC</a:t>
            </a:r>
            <a:r>
              <a:rPr lang="zh-CN" altLang="en-US" dirty="0">
                <a:ea typeface="思源黑体 CN Medium" panose="020B0600000000000000"/>
              </a:rPr>
              <a:t> 外设配置中相对比较容易犯错的配置，同时</a:t>
            </a:r>
            <a:r>
              <a:rPr lang="en-US" altLang="zh-CN" dirty="0">
                <a:ea typeface="思源黑体 CN Medium" panose="020B0600000000000000"/>
              </a:rPr>
              <a:t>DIMS</a:t>
            </a:r>
            <a:r>
              <a:rPr lang="zh-CN" altLang="en-US" dirty="0">
                <a:ea typeface="思源黑体 CN Medium" panose="020B0600000000000000"/>
              </a:rPr>
              <a:t>系统里，也没有做到三个产品配置的关联关系，极容易下错单，造成组合配置不匹配，一线现场施工无法安装等问题。</a:t>
            </a:r>
            <a:endParaRPr lang="en-US" altLang="zh-CN" dirty="0">
              <a:ea typeface="思源黑体 CN Medium" panose="020B0600000000000000"/>
            </a:endParaRPr>
          </a:p>
          <a:p>
            <a:pPr indent="360045" algn="just">
              <a:lnSpc>
                <a:spcPct val="150000"/>
              </a:lnSpc>
            </a:pPr>
            <a:r>
              <a:rPr lang="zh-CN" altLang="en-US" dirty="0">
                <a:solidFill>
                  <a:srgbClr val="0000FF"/>
                </a:solidFill>
                <a:ea typeface="思源黑体 CN Medium" panose="020B0600000000000000"/>
              </a:rPr>
              <a:t>因此，枪机、护罩和镜头组合配置，请销售、市场</a:t>
            </a:r>
            <a:r>
              <a:rPr lang="en-US" altLang="zh-CN" dirty="0">
                <a:solidFill>
                  <a:srgbClr val="0000FF"/>
                </a:solidFill>
                <a:ea typeface="思源黑体 CN Medium" panose="020B0600000000000000"/>
              </a:rPr>
              <a:t>SE</a:t>
            </a:r>
            <a:r>
              <a:rPr lang="zh-CN" altLang="en-US" dirty="0">
                <a:solidFill>
                  <a:srgbClr val="0000FF"/>
                </a:solidFill>
                <a:ea typeface="思源黑体 CN Medium" panose="020B0600000000000000"/>
              </a:rPr>
              <a:t>务必严格按配置指导进行组合关系执行，如果不清楚的地方，咨询前端产品部。</a:t>
            </a:r>
            <a:endParaRPr lang="en-US" altLang="zh-CN" dirty="0">
              <a:solidFill>
                <a:srgbClr val="0000FF"/>
              </a:solidFill>
              <a:ea typeface="思源黑体 CN Medium" panose="020B0600000000000000"/>
            </a:endParaRPr>
          </a:p>
          <a:p>
            <a:pPr indent="360045"/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9894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4220" y="30930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筒机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3" t="36911" r="33877" b="13495"/>
          <a:stretch/>
        </p:blipFill>
        <p:spPr>
          <a:xfrm>
            <a:off x="2006378" y="2652015"/>
            <a:ext cx="1651820" cy="879241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4391147" y="2301742"/>
            <a:ext cx="23593" cy="37478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389556" y="230174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178300" y="231179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5"/>
          <p:cNvSpPr txBox="1"/>
          <p:nvPr/>
        </p:nvSpPr>
        <p:spPr>
          <a:xfrm>
            <a:off x="8213925" y="180032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3664741" y="3156087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7"/>
          <p:cNvSpPr txBox="1"/>
          <p:nvPr/>
        </p:nvSpPr>
        <p:spPr>
          <a:xfrm>
            <a:off x="4329722" y="200789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sp>
        <p:nvSpPr>
          <p:cNvPr id="12" name="TextBox 111"/>
          <p:cNvSpPr txBox="1"/>
          <p:nvPr/>
        </p:nvSpPr>
        <p:spPr>
          <a:xfrm>
            <a:off x="8959271" y="249817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2115C08A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TR-UP06-B-IN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" name="TextBox 106"/>
          <p:cNvSpPr txBox="1"/>
          <p:nvPr/>
        </p:nvSpPr>
        <p:spPr>
          <a:xfrm>
            <a:off x="5148185" y="2261991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2115C041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TR-WM06-C-IN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4391148" y="412786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2"/>
          <p:cNvSpPr txBox="1"/>
          <p:nvPr/>
        </p:nvSpPr>
        <p:spPr>
          <a:xfrm>
            <a:off x="4359889" y="384055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sp>
        <p:nvSpPr>
          <p:cNvPr id="20" name="加号 19"/>
          <p:cNvSpPr/>
          <p:nvPr/>
        </p:nvSpPr>
        <p:spPr>
          <a:xfrm>
            <a:off x="6852944" y="3473733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94"/>
          <p:cNvSpPr txBox="1"/>
          <p:nvPr/>
        </p:nvSpPr>
        <p:spPr>
          <a:xfrm>
            <a:off x="7396003" y="372126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2115C0G4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TR-UP07-IN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6288724" y="2303330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4414740" y="604954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2"/>
          <p:cNvSpPr txBox="1"/>
          <p:nvPr/>
        </p:nvSpPr>
        <p:spPr>
          <a:xfrm>
            <a:off x="4391147" y="578285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</a:p>
        </p:txBody>
      </p:sp>
      <p:sp>
        <p:nvSpPr>
          <p:cNvPr id="32" name="TextBox 49"/>
          <p:cNvSpPr txBox="1"/>
          <p:nvPr/>
        </p:nvSpPr>
        <p:spPr>
          <a:xfrm>
            <a:off x="5105129" y="6395117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2115C03B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TR-UM06-A-IN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TextBox 39"/>
          <p:cNvSpPr txBox="1"/>
          <p:nvPr/>
        </p:nvSpPr>
        <p:spPr>
          <a:xfrm>
            <a:off x="2244676" y="3502005"/>
            <a:ext cx="1077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2A/24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499" y="1863715"/>
            <a:ext cx="1162252" cy="632849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4990048" y="3129706"/>
            <a:ext cx="1512168" cy="967367"/>
            <a:chOff x="4990048" y="3529756"/>
            <a:chExt cx="1512168" cy="967367"/>
          </a:xfrm>
        </p:grpSpPr>
        <p:sp>
          <p:nvSpPr>
            <p:cNvPr id="23" name="TextBox 49"/>
            <p:cNvSpPr txBox="1"/>
            <p:nvPr/>
          </p:nvSpPr>
          <p:spPr>
            <a:xfrm>
              <a:off x="4990048" y="4035458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2115C0G5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TR-UV07-IN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1628" y="3529756"/>
              <a:ext cx="702036" cy="560051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173" y="5486292"/>
            <a:ext cx="564080" cy="839069"/>
          </a:xfrm>
          <a:prstGeom prst="rect">
            <a:avLst/>
          </a:prstGeom>
        </p:spPr>
      </p:pic>
      <p:pic>
        <p:nvPicPr>
          <p:cNvPr id="38" name="图片 37"/>
          <p:cNvPicPr/>
          <p:nvPr/>
        </p:nvPicPr>
        <p:blipFill>
          <a:blip r:embed="rId6" cstate="print">
            <a:lum contrast="-12000"/>
          </a:blip>
          <a:srcRect/>
          <a:stretch>
            <a:fillRect/>
          </a:stretch>
        </p:blipFill>
        <p:spPr bwMode="auto">
          <a:xfrm>
            <a:off x="7851745" y="3099065"/>
            <a:ext cx="522630" cy="61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92" t="-76" r="2210"/>
          <a:stretch/>
        </p:blipFill>
        <p:spPr>
          <a:xfrm>
            <a:off x="7416210" y="5475141"/>
            <a:ext cx="862046" cy="1104405"/>
          </a:xfrm>
          <a:prstGeom prst="rect">
            <a:avLst/>
          </a:prstGeom>
        </p:spPr>
      </p:pic>
      <p:cxnSp>
        <p:nvCxnSpPr>
          <p:cNvPr id="36" name="直接连接符 35"/>
          <p:cNvCxnSpPr/>
          <p:nvPr/>
        </p:nvCxnSpPr>
        <p:spPr>
          <a:xfrm>
            <a:off x="6403805" y="5743545"/>
            <a:ext cx="677219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502" y="2007893"/>
            <a:ext cx="561705" cy="51423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90" y="1924332"/>
            <a:ext cx="879099" cy="396625"/>
          </a:xfrm>
          <a:prstGeom prst="rect">
            <a:avLst/>
          </a:prstGeom>
        </p:spPr>
      </p:pic>
      <p:sp>
        <p:nvSpPr>
          <p:cNvPr id="41" name="加号 40"/>
          <p:cNvSpPr/>
          <p:nvPr/>
        </p:nvSpPr>
        <p:spPr>
          <a:xfrm>
            <a:off x="7457690" y="4503105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36"/>
          <p:cNvSpPr txBox="1"/>
          <p:nvPr/>
        </p:nvSpPr>
        <p:spPr>
          <a:xfrm>
            <a:off x="6197534" y="4468809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7711551" y="4336102"/>
            <a:ext cx="1072171" cy="1076108"/>
            <a:chOff x="7786866" y="5661549"/>
            <a:chExt cx="1072171" cy="1076108"/>
          </a:xfrm>
        </p:grpSpPr>
        <p:pic>
          <p:nvPicPr>
            <p:cNvPr id="44" name="图片 43"/>
            <p:cNvPicPr/>
            <p:nvPr/>
          </p:nvPicPr>
          <p:blipFill>
            <a:blip r:embed="rId12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8007904" y="5661549"/>
              <a:ext cx="651335" cy="58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81"/>
            <p:cNvSpPr txBox="1"/>
            <p:nvPr/>
          </p:nvSpPr>
          <p:spPr>
            <a:xfrm>
              <a:off x="7786866" y="6275992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518199" y="4366628"/>
            <a:ext cx="1080371" cy="1062976"/>
            <a:chOff x="5590179" y="3582854"/>
            <a:chExt cx="1080371" cy="1062976"/>
          </a:xfrm>
        </p:grpSpPr>
        <p:sp>
          <p:nvSpPr>
            <p:cNvPr id="47" name="TextBox 50"/>
            <p:cNvSpPr txBox="1"/>
            <p:nvPr/>
          </p:nvSpPr>
          <p:spPr>
            <a:xfrm>
              <a:off x="5590179" y="4184165"/>
              <a:ext cx="10803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2115C02Y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6967" y="3582854"/>
              <a:ext cx="769585" cy="532789"/>
            </a:xfrm>
            <a:prstGeom prst="rect">
              <a:avLst/>
            </a:prstGeom>
          </p:spPr>
        </p:pic>
      </p:grpSp>
      <p:grpSp>
        <p:nvGrpSpPr>
          <p:cNvPr id="49" name="组合 48"/>
          <p:cNvGrpSpPr/>
          <p:nvPr/>
        </p:nvGrpSpPr>
        <p:grpSpPr>
          <a:xfrm>
            <a:off x="5223985" y="4316629"/>
            <a:ext cx="1118268" cy="1095581"/>
            <a:chOff x="5010758" y="3513624"/>
            <a:chExt cx="1118268" cy="1095581"/>
          </a:xfrm>
        </p:grpSpPr>
        <p:sp>
          <p:nvSpPr>
            <p:cNvPr id="50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14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0797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目前前端行业所有推荐镜头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1029542" y="1411900"/>
          <a:ext cx="9856470" cy="4131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11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镜头型号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</a:t>
                      </a:r>
                      <a:r>
                        <a:rPr lang="en-US" altLang="zh-CN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BOM</a:t>
                      </a:r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镜头靶面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备注说明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8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LENS-YM0312D-3M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4801C077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LENS-YM0550-6M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4809C00D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endParaRPr lang="zh-CN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LENS-DM3816D-3M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4801C06P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1/1.8”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8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LENS-DM0825-5M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4801C089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1/1.8”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8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LENS-DM3816-8M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4801C090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1/1.7”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LENS-DM0825-8M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4801C08U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1/1.7″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LENS-DM1150-8M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4809C004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1/1.7″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LENS-DA0825-12M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4809C003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  <a:sym typeface="+mn-ea"/>
                        </a:rPr>
                        <a:t>1/1.7″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智能产品配套推荐，电动镜头易于安装维护</a:t>
                      </a:r>
                      <a:endParaRPr lang="zh-CN" altLang="zh-CN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LENS-DA1150-12M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4809C009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1/1.7”</a:t>
                      </a:r>
                      <a:endParaRPr lang="zh-CN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智能产品配套推荐，电动镜头易于安装维护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5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护罩</a:t>
            </a:r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&amp;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镜头兼容性配置指导</a:t>
            </a:r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-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（主力推荐）</a:t>
            </a: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extLst/>
          </p:nvPr>
        </p:nvGraphicFramePr>
        <p:xfrm>
          <a:off x="320634" y="1665612"/>
          <a:ext cx="11643384" cy="3815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0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65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1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护罩类型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护罩型号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  镜头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枪机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备注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5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8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寸室内护罩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LENS-YM0312D-3M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 4801C077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LENS-YM0550-6M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r>
                        <a:rPr lang="en-US" altLang="zh-CN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  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4809C00D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54/56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系列 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1/2.8”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系列枪机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8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寸室内护罩空间有限，只能配合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 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小靶面的镜头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LENS-YM0312D-3M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）和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LENS-YM0550-6M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1/2.7”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）和配套枪机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64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29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结构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17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寸红外护罩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适配</a:t>
                      </a:r>
                      <a:r>
                        <a:rPr lang="en-US" altLang="zh-CN" sz="1200" kern="120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P38</a:t>
                      </a:r>
                      <a:r>
                        <a:rPr lang="zh-CN" altLang="en-US" sz="1200" kern="120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页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推荐的所有镜头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适配</a:t>
                      </a: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54/56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系列所有枪机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29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结构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17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寸室外护罩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29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结构</a:t>
                      </a:r>
                      <a:endParaRPr lang="en-US" altLang="zh-CN" sz="12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新地铁护罩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35362" y="1265274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ea typeface="思源黑体 CN Medium" panose="020B0600000000000000"/>
              </a:rPr>
              <a:t>主力销售和推荐护罩系列和镜头、枪机兼容性配套关系。</a:t>
            </a:r>
            <a:endParaRPr lang="en-US" altLang="zh-CN" sz="1600" dirty="0">
              <a:ea typeface="思源黑体 CN Medium" panose="020B0600000000000000"/>
            </a:endParaRPr>
          </a:p>
        </p:txBody>
      </p:sp>
      <p:sp>
        <p:nvSpPr>
          <p:cNvPr id="12" name="TextBox 41"/>
          <p:cNvSpPr txBox="1"/>
          <p:nvPr/>
        </p:nvSpPr>
        <p:spPr>
          <a:xfrm>
            <a:off x="2752793" y="2235314"/>
            <a:ext cx="1417337" cy="567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2118C00B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HS-108-IN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TextBox 39"/>
          <p:cNvSpPr txBox="1"/>
          <p:nvPr/>
        </p:nvSpPr>
        <p:spPr>
          <a:xfrm>
            <a:off x="2810274" y="3728294"/>
            <a:ext cx="122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2118C01R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HS-217S-B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0231C0R2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HS-217SHB-B</a:t>
            </a:r>
          </a:p>
        </p:txBody>
      </p:sp>
      <p:sp>
        <p:nvSpPr>
          <p:cNvPr id="18" name="TextBox 92"/>
          <p:cNvSpPr txBox="1"/>
          <p:nvPr/>
        </p:nvSpPr>
        <p:spPr>
          <a:xfrm>
            <a:off x="2729709" y="3008223"/>
            <a:ext cx="13577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0231C0R3</a:t>
            </a:r>
          </a:p>
          <a:p>
            <a:r>
              <a:rPr lang="en-US" altLang="zh-CN" dirty="0"/>
              <a:t>HS-217SHB-IR-B</a:t>
            </a:r>
            <a:endParaRPr lang="zh-CN" altLang="en-US" dirty="0"/>
          </a:p>
        </p:txBody>
      </p:sp>
      <p:sp>
        <p:nvSpPr>
          <p:cNvPr id="20" name="TextBox 41"/>
          <p:cNvSpPr txBox="1"/>
          <p:nvPr/>
        </p:nvSpPr>
        <p:spPr>
          <a:xfrm>
            <a:off x="2806151" y="4934588"/>
            <a:ext cx="13639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2118C020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HS-215-C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9" y="2213266"/>
            <a:ext cx="1094429" cy="503606"/>
          </a:xfrm>
          <a:prstGeom prst="rect">
            <a:avLst/>
          </a:prstGeom>
        </p:spPr>
      </p:pic>
      <p:pic>
        <p:nvPicPr>
          <p:cNvPr id="25" name="图片 24" descr="\\info-server\国内支撑平台\前端IPC\渲染图\配件\护罩\HS-217SHB-IR-B\HS-217SHB-IR-B-FR_181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8" t="33611" r="16335" b="33399"/>
          <a:stretch/>
        </p:blipFill>
        <p:spPr bwMode="auto">
          <a:xfrm>
            <a:off x="1722276" y="3083191"/>
            <a:ext cx="1030517" cy="3704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3" descr="HS-217S-B-FR_181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9" t="33675" r="21232" b="38721"/>
          <a:stretch/>
        </p:blipFill>
        <p:spPr bwMode="auto">
          <a:xfrm>
            <a:off x="1744859" y="4039644"/>
            <a:ext cx="1065415" cy="37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49" y="4880502"/>
            <a:ext cx="996229" cy="55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6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电源适配器配置指导</a:t>
            </a:r>
          </a:p>
        </p:txBody>
      </p:sp>
      <p:sp>
        <p:nvSpPr>
          <p:cNvPr id="6" name="矩形 5"/>
          <p:cNvSpPr/>
          <p:nvPr/>
        </p:nvSpPr>
        <p:spPr>
          <a:xfrm>
            <a:off x="338427" y="1264978"/>
            <a:ext cx="1150127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b="1" dirty="0">
                <a:ea typeface="思源黑体 CN Medium" panose="020B0600000000000000"/>
              </a:rPr>
              <a:t>电源分类</a:t>
            </a:r>
            <a:endParaRPr lang="en-US" altLang="zh-CN" b="1" dirty="0">
              <a:ea typeface="思源黑体 CN Medium" panose="020B0600000000000000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ea typeface="思源黑体 CN Medium" panose="020B0600000000000000"/>
              </a:rPr>
              <a:t>墙插式电源：</a:t>
            </a:r>
            <a:r>
              <a:rPr lang="zh-CN" altLang="en-US" sz="1400" dirty="0">
                <a:ea typeface="思源黑体 CN Medium" panose="020B0600000000000000"/>
              </a:rPr>
              <a:t>可以参考手机充电器。插头与电源适配器一体，必须要有插座才能使用，点位少时供电方便而且成本低。</a:t>
            </a: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ea typeface="思源黑体 CN Medium" panose="020B0600000000000000"/>
              </a:rPr>
              <a:t>桌面式电源：</a:t>
            </a:r>
            <a:r>
              <a:rPr lang="zh-CN" altLang="en-US" sz="1400" dirty="0">
                <a:ea typeface="思源黑体 CN Medium" panose="020B0600000000000000"/>
              </a:rPr>
              <a:t>可以参考笔记本电源。插头与电源适配器分离，可以剪掉插头与强电线相连，大规模工程施工时更加方便（不需要配插座）。</a:t>
            </a:r>
            <a:endParaRPr lang="en-US" altLang="zh-CN" sz="1400" dirty="0">
              <a:ea typeface="思源黑体 CN Medium" panose="020B0600000000000000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ea typeface="思源黑体 CN Medium" panose="020B0600000000000000"/>
              </a:rPr>
              <a:t>壁挂式电源：</a:t>
            </a:r>
            <a:r>
              <a:rPr lang="zh-CN" altLang="en-US" sz="1400" dirty="0">
                <a:ea typeface="思源黑体 CN Medium" panose="020B0600000000000000"/>
              </a:rPr>
              <a:t>强电电源采用裸线接入，不需要插座，安装方便，壁挂式，便于安装固定，按照正确的安装方式进行壁挂式安装，本体具备</a:t>
            </a:r>
            <a:r>
              <a:rPr lang="en-US" altLang="zh-CN" sz="1400" dirty="0">
                <a:ea typeface="思源黑体 CN Medium" panose="020B0600000000000000"/>
              </a:rPr>
              <a:t>IP66</a:t>
            </a:r>
            <a:r>
              <a:rPr lang="zh-CN" altLang="en-US" sz="1400" dirty="0">
                <a:ea typeface="思源黑体 CN Medium" panose="020B0600000000000000"/>
              </a:rPr>
              <a:t>等级的防水能力，可用于户外安装。圆头、裸线是电源的不同接口类型，配置时最好和摄像机侧的电源接口适配。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033175" y="3311011"/>
            <a:ext cx="8344910" cy="3528431"/>
            <a:chOff x="563750" y="2737715"/>
            <a:chExt cx="8344910" cy="3528431"/>
          </a:xfrm>
        </p:grpSpPr>
        <p:grpSp>
          <p:nvGrpSpPr>
            <p:cNvPr id="8" name="组合 7"/>
            <p:cNvGrpSpPr/>
            <p:nvPr/>
          </p:nvGrpSpPr>
          <p:grpSpPr>
            <a:xfrm>
              <a:off x="563750" y="2737715"/>
              <a:ext cx="8344910" cy="3528431"/>
              <a:chOff x="687218" y="2838538"/>
              <a:chExt cx="8508380" cy="3528431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687218" y="2838538"/>
                <a:ext cx="6487164" cy="3528431"/>
                <a:chOff x="-451402" y="1357579"/>
                <a:chExt cx="8535047" cy="5287670"/>
              </a:xfrm>
            </p:grpSpPr>
            <p:pic>
              <p:nvPicPr>
                <p:cNvPr id="16" name="Picture 2" descr="Z:\09-01-产品图片库\01-国内\08-产品配件\Uniview PWR-DC1201-NB\png-用于胶片或网站\PWR-DC1201-NB_F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14468" t="32688" r="10021" b="27125"/>
                <a:stretch>
                  <a:fillRect/>
                </a:stretch>
              </p:blipFill>
              <p:spPr bwMode="auto">
                <a:xfrm>
                  <a:off x="-451402" y="1382537"/>
                  <a:ext cx="2557971" cy="1236627"/>
                </a:xfrm>
                <a:prstGeom prst="rect">
                  <a:avLst/>
                </a:prstGeom>
                <a:noFill/>
              </p:spPr>
            </p:pic>
            <p:pic>
              <p:nvPicPr>
                <p:cNvPr id="17" name="Picture 4" descr="Z:\09-01-产品图片库\01-国内\08-产品配件\Uniview AE-PWR-DC1202-A-UV\png-用于胶片或网站\AE-PWR-DC1202-A-UV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83052" t="55486" r="4060" b="20876"/>
                <a:stretch>
                  <a:fillRect/>
                </a:stretch>
              </p:blipFill>
              <p:spPr bwMode="auto">
                <a:xfrm flipH="1">
                  <a:off x="5095578" y="4478521"/>
                  <a:ext cx="710945" cy="1012799"/>
                </a:xfrm>
                <a:prstGeom prst="rect">
                  <a:avLst/>
                </a:prstGeom>
                <a:noFill/>
              </p:spPr>
            </p:pic>
            <p:pic>
              <p:nvPicPr>
                <p:cNvPr id="18" name="Picture 2" descr="Z:\09-01-产品图片库\01-国内\08-产品配件\Uniview PWR-DC1201-NB\png-用于胶片或网站\PWR-DC1201-NB_F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 l="74649" t="44116" r="10421" b="39589"/>
                <a:stretch>
                  <a:fillRect/>
                </a:stretch>
              </p:blipFill>
              <p:spPr bwMode="auto">
                <a:xfrm>
                  <a:off x="80377" y="4169341"/>
                  <a:ext cx="1584175" cy="1152128"/>
                </a:xfrm>
                <a:prstGeom prst="rect">
                  <a:avLst/>
                </a:prstGeom>
                <a:noFill/>
              </p:spPr>
            </p:pic>
            <p:sp>
              <p:nvSpPr>
                <p:cNvPr id="19" name="TextBox 18"/>
                <p:cNvSpPr txBox="1"/>
                <p:nvPr/>
              </p:nvSpPr>
              <p:spPr>
                <a:xfrm>
                  <a:off x="80376" y="2659873"/>
                  <a:ext cx="1584174" cy="4612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rgbClr val="CC0000"/>
                      </a:solidFill>
                      <a:ea typeface="思源黑体 CN Medium" panose="020B0600000000000000"/>
                    </a:rPr>
                    <a:t>墙插式电源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3369800" y="2595182"/>
                  <a:ext cx="1843307" cy="4612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rgbClr val="CC0000"/>
                      </a:solidFill>
                      <a:ea typeface="思源黑体 CN Medium" panose="020B0600000000000000"/>
                    </a:rPr>
                    <a:t>桌面式电源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5979246" y="6184018"/>
                  <a:ext cx="1387938" cy="4612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rgbClr val="CC0000"/>
                      </a:solidFill>
                      <a:ea typeface="思源黑体 CN Medium" panose="020B0600000000000000"/>
                    </a:rPr>
                    <a:t>裸线接口</a:t>
                  </a: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1024576" y="6076515"/>
                  <a:ext cx="1391224" cy="4612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rgbClr val="CC0000"/>
                      </a:solidFill>
                      <a:ea typeface="思源黑体 CN Medium" panose="020B0600000000000000"/>
                    </a:rPr>
                    <a:t>圆头接口</a:t>
                  </a:r>
                  <a:endParaRPr lang="en-US" altLang="zh-CN" sz="1400" dirty="0">
                    <a:solidFill>
                      <a:srgbClr val="CC0000"/>
                    </a:solidFill>
                    <a:ea typeface="思源黑体 CN Medium" panose="020B0600000000000000"/>
                  </a:endParaRPr>
                </a:p>
              </p:txBody>
            </p:sp>
            <p:pic>
              <p:nvPicPr>
                <p:cNvPr id="23" name="Picture 6" descr="Z:\09-01-产品图片库\01-国内\01-摄像机\UNIVIEW HIC5621-L\gif-用于胶片或网站\HIC5621-L_B.gif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51341" t="33899" r="39783" b="51678"/>
                <a:stretch>
                  <a:fillRect/>
                </a:stretch>
              </p:blipFill>
              <p:spPr bwMode="auto">
                <a:xfrm>
                  <a:off x="6570880" y="3798158"/>
                  <a:ext cx="1512765" cy="1486577"/>
                </a:xfrm>
                <a:prstGeom prst="rect">
                  <a:avLst/>
                </a:prstGeom>
                <a:noFill/>
              </p:spPr>
            </p:pic>
            <p:pic>
              <p:nvPicPr>
                <p:cNvPr id="24" name="Picture 7" descr="Z:\09-01-产品图片库\01-国内\01-摄像机\UNIVIEW HIC0201DP\jpg-用于平面设计或印刷\HIC0201DP_B.jp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 l="32026" t="22522" r="31022" b="16652"/>
                <a:stretch>
                  <a:fillRect/>
                </a:stretch>
              </p:blipFill>
              <p:spPr bwMode="auto">
                <a:xfrm flipH="1">
                  <a:off x="1438589" y="3861096"/>
                  <a:ext cx="1611096" cy="1768617"/>
                </a:xfrm>
                <a:prstGeom prst="rect">
                  <a:avLst/>
                </a:prstGeom>
                <a:noFill/>
              </p:spPr>
            </p:pic>
            <p:sp>
              <p:nvSpPr>
                <p:cNvPr id="25" name="TextBox 24"/>
                <p:cNvSpPr txBox="1"/>
                <p:nvPr/>
              </p:nvSpPr>
              <p:spPr>
                <a:xfrm>
                  <a:off x="37389" y="5341729"/>
                  <a:ext cx="987186" cy="415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ea typeface="思源黑体 CN Medium" panose="020B0600000000000000"/>
                    </a:rPr>
                    <a:t>电源侧</a:t>
                  </a: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1721866" y="5661407"/>
                  <a:ext cx="1020968" cy="415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ea typeface="思源黑体 CN Medium" panose="020B0600000000000000"/>
                    </a:rPr>
                    <a:t>设备侧</a:t>
                  </a: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5095578" y="5529217"/>
                  <a:ext cx="972107" cy="415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ea typeface="思源黑体 CN Medium" panose="020B0600000000000000"/>
                    </a:rPr>
                    <a:t>电源侧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759383" y="5479753"/>
                  <a:ext cx="930933" cy="415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ea typeface="思源黑体 CN Medium" panose="020B0600000000000000"/>
                    </a:rPr>
                    <a:t>设备侧</a:t>
                  </a:r>
                </a:p>
              </p:txBody>
            </p:sp>
            <p:pic>
              <p:nvPicPr>
                <p:cNvPr id="29" name="Picture 4" descr="Z:\09-01-产品图片库\01-国内\08-产品配件\Uniview AE-PWR-DC1202-A-UV\png-用于胶片或网站\AE-PWR-DC1202-A-UV.pn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3576" t="17880" r="4060" b="20876"/>
                <a:stretch>
                  <a:fillRect/>
                </a:stretch>
              </p:blipFill>
              <p:spPr bwMode="auto">
                <a:xfrm>
                  <a:off x="2789654" y="1357579"/>
                  <a:ext cx="2747451" cy="1213989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12" name="爆炸形 2 11"/>
              <p:cNvSpPr/>
              <p:nvPr/>
            </p:nvSpPr>
            <p:spPr>
              <a:xfrm>
                <a:off x="6998633" y="4462183"/>
                <a:ext cx="2196965" cy="1216709"/>
              </a:xfrm>
              <a:prstGeom prst="irregularSeal2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7390180" y="4868381"/>
                <a:ext cx="12961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200" dirty="0">
                    <a:ea typeface="思源黑体 CN Medium" panose="020B0600000000000000"/>
                  </a:rPr>
                  <a:t>IPC</a:t>
                </a:r>
                <a:r>
                  <a:rPr lang="zh-CN" altLang="en-US" sz="1200" dirty="0">
                    <a:ea typeface="思源黑体 CN Medium" panose="020B0600000000000000"/>
                  </a:rPr>
                  <a:t>侧电源接口请参见产品彩页</a:t>
                </a:r>
              </a:p>
            </p:txBody>
          </p:sp>
          <p:sp>
            <p:nvSpPr>
              <p:cNvPr id="14" name="右箭头 13"/>
              <p:cNvSpPr/>
              <p:nvPr/>
            </p:nvSpPr>
            <p:spPr>
              <a:xfrm rot="582985">
                <a:off x="2050681" y="5307163"/>
                <a:ext cx="367551" cy="229289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右箭头 14"/>
              <p:cNvSpPr/>
              <p:nvPr/>
            </p:nvSpPr>
            <p:spPr>
              <a:xfrm rot="19787528">
                <a:off x="5388804" y="4961114"/>
                <a:ext cx="1020411" cy="218848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TextBox 14"/>
            <p:cNvSpPr txBox="1"/>
            <p:nvPr/>
          </p:nvSpPr>
          <p:spPr>
            <a:xfrm>
              <a:off x="5809196" y="3920091"/>
              <a:ext cx="12379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C0000"/>
                  </a:solidFill>
                  <a:ea typeface="思源黑体 CN Medium" panose="020B0600000000000000"/>
                </a:rPr>
                <a:t>壁挂式电源</a:t>
              </a:r>
            </a:p>
          </p:txBody>
        </p:sp>
      </p:grpSp>
      <p:pic>
        <p:nvPicPr>
          <p:cNvPr id="30" name="图片 29" descr="G:\市场技术工作汇总\产品推宣相关\2021年市场技术日常工作目录\产品资料相关\DC12V电源供应商资料更新\外观图\IMG_0970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242" y="3025242"/>
            <a:ext cx="849351" cy="1465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84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电源适配器配置指导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104680" y="2071563"/>
            <a:ext cx="7834183" cy="4686076"/>
            <a:chOff x="1448287" y="620688"/>
            <a:chExt cx="7834183" cy="4686076"/>
          </a:xfrm>
        </p:grpSpPr>
        <p:grpSp>
          <p:nvGrpSpPr>
            <p:cNvPr id="31" name="组合 30"/>
            <p:cNvGrpSpPr/>
            <p:nvPr/>
          </p:nvGrpSpPr>
          <p:grpSpPr>
            <a:xfrm>
              <a:off x="1448287" y="620688"/>
              <a:ext cx="7834183" cy="4686076"/>
              <a:chOff x="1231532" y="980728"/>
              <a:chExt cx="7799690" cy="468607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3347864" y="980728"/>
                <a:ext cx="1620180" cy="2880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dirty="0">
                    <a:solidFill>
                      <a:schemeClr val="tx1"/>
                    </a:solidFill>
                    <a:ea typeface="思源黑体 CN Medium" panose="020B0600000000000000"/>
                  </a:rPr>
                  <a:t>配置</a:t>
                </a:r>
                <a:r>
                  <a:rPr lang="zh-CN" altLang="en-US" sz="1200" dirty="0" smtClean="0">
                    <a:solidFill>
                      <a:schemeClr val="tx1"/>
                    </a:solidFill>
                    <a:ea typeface="思源黑体 CN Medium" panose="020B0600000000000000"/>
                  </a:rPr>
                  <a:t>电源</a:t>
                </a:r>
                <a:endParaRPr lang="zh-CN" altLang="en-US" sz="12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</p:txBody>
          </p:sp>
          <p:sp>
            <p:nvSpPr>
              <p:cNvPr id="34" name="流程图: 决策 33"/>
              <p:cNvSpPr/>
              <p:nvPr/>
            </p:nvSpPr>
            <p:spPr>
              <a:xfrm>
                <a:off x="3347864" y="1646740"/>
                <a:ext cx="1620180" cy="730596"/>
              </a:xfrm>
              <a:prstGeom prst="flowChartDecision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交流</a:t>
                </a:r>
                <a:r>
                  <a:rPr lang="en-US" altLang="zh-CN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/</a:t>
                </a:r>
                <a:r>
                  <a:rPr lang="zh-CN" altLang="en-US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直流</a:t>
                </a: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1231532" y="2762263"/>
                <a:ext cx="1944216" cy="57606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PWR-AC2403-A-NB</a:t>
                </a:r>
              </a:p>
              <a:p>
                <a:r>
                  <a:rPr lang="en-US" altLang="zh-CN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AC24V/3A</a:t>
                </a:r>
                <a:r>
                  <a:rPr lang="zh-CN" altLang="en-US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电源适配器（裸线）</a:t>
                </a:r>
              </a:p>
            </p:txBody>
          </p:sp>
          <p:sp>
            <p:nvSpPr>
              <p:cNvPr id="36" name="流程图: 决策 35"/>
              <p:cNvSpPr/>
              <p:nvPr/>
            </p:nvSpPr>
            <p:spPr>
              <a:xfrm>
                <a:off x="5220072" y="2780928"/>
                <a:ext cx="1620180" cy="730596"/>
              </a:xfrm>
              <a:prstGeom prst="flowChartDecision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室内</a:t>
                </a:r>
                <a:r>
                  <a:rPr lang="en-US" altLang="zh-CN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/</a:t>
                </a:r>
                <a:r>
                  <a:rPr lang="zh-CN" altLang="en-US" sz="1100" dirty="0">
                    <a:solidFill>
                      <a:schemeClr val="tx1"/>
                    </a:solidFill>
                    <a:ea typeface="思源黑体 CN Medium" panose="020B0600000000000000"/>
                  </a:rPr>
                  <a:t>室外</a:t>
                </a: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3347864" y="4293055"/>
                <a:ext cx="1521275" cy="137374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圆头：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PWR-DC1202</a:t>
                </a: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DC12V/2A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壁挂式电源适配器（圆头）</a:t>
                </a:r>
                <a:r>
                  <a:rPr lang="zh-CN" altLang="en-US" sz="1000" dirty="0">
                    <a:solidFill>
                      <a:srgbClr val="0000FF"/>
                    </a:solidFill>
                    <a:ea typeface="思源黑体 CN Medium" panose="020B0600000000000000"/>
                  </a:rPr>
                  <a:t>（推荐）</a:t>
                </a:r>
              </a:p>
              <a:p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裸线：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PWR-DC1202-BU</a:t>
                </a: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DC12V/2A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壁挂式电源适配器（裸线）</a:t>
                </a:r>
                <a:r>
                  <a:rPr lang="zh-CN" altLang="en-US" sz="1000" dirty="0">
                    <a:solidFill>
                      <a:srgbClr val="0000FF"/>
                    </a:solidFill>
                    <a:ea typeface="思源黑体 CN Medium" panose="020B0600000000000000"/>
                  </a:rPr>
                  <a:t>（推荐）</a:t>
                </a: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5243387" y="4290326"/>
                <a:ext cx="1672283" cy="137647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1000" dirty="0" smtClean="0">
                    <a:solidFill>
                      <a:schemeClr val="tx1"/>
                    </a:solidFill>
                    <a:ea typeface="思源黑体 CN Medium" panose="020B0600000000000000"/>
                  </a:rPr>
                  <a:t>圆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头：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1A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PWR-DC1201-NB</a:t>
                </a: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DC12V/1A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墙插式电源适配器（圆头）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PWR-DC1202-B-NB</a:t>
                </a: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DC12V/2A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墙插式电源适配器（圆头</a:t>
                </a:r>
                <a:r>
                  <a:rPr lang="zh-CN" altLang="en-US" sz="1000" dirty="0" smtClean="0">
                    <a:solidFill>
                      <a:schemeClr val="tx1"/>
                    </a:solidFill>
                    <a:ea typeface="思源黑体 CN Medium" panose="020B0600000000000000"/>
                  </a:rPr>
                  <a:t>）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</p:txBody>
          </p:sp>
          <p:cxnSp>
            <p:nvCxnSpPr>
              <p:cNvPr id="39" name="直接箭头连接符 38"/>
              <p:cNvCxnSpPr>
                <a:stCxn id="33" idx="2"/>
                <a:endCxn id="34" idx="0"/>
              </p:cNvCxnSpPr>
              <p:nvPr/>
            </p:nvCxnSpPr>
            <p:spPr>
              <a:xfrm>
                <a:off x="4157954" y="1268760"/>
                <a:ext cx="0" cy="37798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4181269" y="3146226"/>
                <a:ext cx="106211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矩形 41"/>
              <p:cNvSpPr/>
              <p:nvPr/>
            </p:nvSpPr>
            <p:spPr>
              <a:xfrm>
                <a:off x="7376901" y="4264492"/>
                <a:ext cx="1654321" cy="140231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圆头：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PWR-DC1202-NB</a:t>
                </a:r>
              </a:p>
              <a:p>
                <a:r>
                  <a:rPr lang="en-US" altLang="zh-CN" sz="1000" dirty="0" smtClean="0">
                    <a:solidFill>
                      <a:schemeClr val="tx1"/>
                    </a:solidFill>
                    <a:ea typeface="思源黑体 CN Medium" panose="020B0600000000000000"/>
                  </a:rPr>
                  <a:t>DC12V/24W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桌面式电源适配器（圆头）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裸线：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  <a:p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2A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：</a:t>
                </a:r>
                <a:r>
                  <a:rPr lang="en-US" altLang="zh-CN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PWR-DC1202-A-NB</a:t>
                </a:r>
              </a:p>
              <a:p>
                <a:r>
                  <a:rPr lang="en-US" altLang="zh-CN" sz="1000" smtClean="0">
                    <a:solidFill>
                      <a:schemeClr val="tx1"/>
                    </a:solidFill>
                    <a:ea typeface="思源黑体 CN Medium" panose="020B0600000000000000"/>
                  </a:rPr>
                  <a:t>DC12V/24W</a:t>
                </a:r>
                <a:r>
                  <a:rPr lang="zh-CN" altLang="en-US" sz="1000" dirty="0">
                    <a:solidFill>
                      <a:schemeClr val="tx1"/>
                    </a:solidFill>
                    <a:ea typeface="思源黑体 CN Medium" panose="020B0600000000000000"/>
                  </a:rPr>
                  <a:t>桌面式电源适配器（裸线）</a:t>
                </a:r>
                <a:endParaRPr lang="en-US" altLang="zh-CN" sz="1000" dirty="0">
                  <a:solidFill>
                    <a:schemeClr val="tx1"/>
                  </a:solidFill>
                  <a:ea typeface="思源黑体 CN Medium" panose="020B0600000000000000"/>
                </a:endParaRPr>
              </a:p>
            </p:txBody>
          </p:sp>
          <p:cxnSp>
            <p:nvCxnSpPr>
              <p:cNvPr id="43" name="直接连接符 42"/>
              <p:cNvCxnSpPr/>
              <p:nvPr/>
            </p:nvCxnSpPr>
            <p:spPr>
              <a:xfrm>
                <a:off x="6412697" y="3933056"/>
                <a:ext cx="168769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箭头连接符 43"/>
              <p:cNvCxnSpPr/>
              <p:nvPr/>
            </p:nvCxnSpPr>
            <p:spPr>
              <a:xfrm>
                <a:off x="6151030" y="3933096"/>
                <a:ext cx="747" cy="3600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5" name="直接箭头连接符 44"/>
              <p:cNvCxnSpPr/>
              <p:nvPr/>
            </p:nvCxnSpPr>
            <p:spPr>
              <a:xfrm>
                <a:off x="8100392" y="3933056"/>
                <a:ext cx="747" cy="3600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6" name="直接箭头连接符 45"/>
              <p:cNvCxnSpPr/>
              <p:nvPr/>
            </p:nvCxnSpPr>
            <p:spPr>
              <a:xfrm flipH="1">
                <a:off x="7305131" y="3146226"/>
                <a:ext cx="1418" cy="7963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6840252" y="3146226"/>
                <a:ext cx="46663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箭头连接符 47"/>
              <p:cNvCxnSpPr/>
              <p:nvPr/>
            </p:nvCxnSpPr>
            <p:spPr>
              <a:xfrm flipH="1">
                <a:off x="6038859" y="2017034"/>
                <a:ext cx="1" cy="76389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4986755" y="2012038"/>
                <a:ext cx="105210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箭头连接符 49"/>
              <p:cNvCxnSpPr/>
              <p:nvPr/>
            </p:nvCxnSpPr>
            <p:spPr>
              <a:xfrm>
                <a:off x="2123728" y="2012038"/>
                <a:ext cx="0" cy="76602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2132426" y="2012038"/>
                <a:ext cx="121543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文本框 66572"/>
              <p:cNvSpPr txBox="1"/>
              <p:nvPr/>
            </p:nvSpPr>
            <p:spPr>
              <a:xfrm>
                <a:off x="2546472" y="1763614"/>
                <a:ext cx="5040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ea typeface="思源黑体 CN Medium" panose="020B0600000000000000"/>
                  </a:rPr>
                  <a:t>交流</a:t>
                </a:r>
              </a:p>
            </p:txBody>
          </p:sp>
          <p:sp>
            <p:nvSpPr>
              <p:cNvPr id="53" name="文本框 53"/>
              <p:cNvSpPr txBox="1"/>
              <p:nvPr/>
            </p:nvSpPr>
            <p:spPr>
              <a:xfrm>
                <a:off x="5206080" y="1755031"/>
                <a:ext cx="5040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</a:t>
                </a:r>
                <a:r>
                  <a:rPr lang="zh-CN" altLang="en-US" sz="1200" dirty="0">
                    <a:ea typeface="思源黑体 CN Medium" panose="020B0600000000000000"/>
                  </a:rPr>
                  <a:t>流</a:t>
                </a:r>
              </a:p>
            </p:txBody>
          </p:sp>
          <p:sp>
            <p:nvSpPr>
              <p:cNvPr id="54" name="文本框 54"/>
              <p:cNvSpPr txBox="1"/>
              <p:nvPr/>
            </p:nvSpPr>
            <p:spPr>
              <a:xfrm>
                <a:off x="4179749" y="2738783"/>
                <a:ext cx="111167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100" dirty="0">
                    <a:ea typeface="思源黑体 CN Medium" panose="020B0600000000000000"/>
                  </a:rPr>
                  <a:t>室外防雨</a:t>
                </a:r>
                <a:r>
                  <a:rPr lang="en-US" altLang="zh-CN" sz="1100" dirty="0">
                    <a:ea typeface="思源黑体 CN Medium" panose="020B0600000000000000"/>
                  </a:rPr>
                  <a:t>(</a:t>
                </a:r>
                <a:r>
                  <a:rPr lang="zh-CN" altLang="en-US" sz="1100" dirty="0">
                    <a:ea typeface="思源黑体 CN Medium" panose="020B0600000000000000"/>
                  </a:rPr>
                  <a:t>优选</a:t>
                </a:r>
                <a:r>
                  <a:rPr lang="en-US" altLang="zh-CN" sz="1100" dirty="0">
                    <a:ea typeface="思源黑体 CN Medium" panose="020B0600000000000000"/>
                  </a:rPr>
                  <a:t>)</a:t>
                </a:r>
              </a:p>
              <a:p>
                <a:r>
                  <a:rPr lang="zh-CN" altLang="en-US" sz="1100" dirty="0">
                    <a:ea typeface="思源黑体 CN Medium" panose="020B0600000000000000"/>
                  </a:rPr>
                  <a:t>经济型</a:t>
                </a:r>
              </a:p>
            </p:txBody>
          </p:sp>
          <p:sp>
            <p:nvSpPr>
              <p:cNvPr id="55" name="文本框 55"/>
              <p:cNvSpPr txBox="1"/>
              <p:nvPr/>
            </p:nvSpPr>
            <p:spPr>
              <a:xfrm>
                <a:off x="6895553" y="2877256"/>
                <a:ext cx="72198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ea typeface="思源黑体 CN Medium" panose="020B0600000000000000"/>
                  </a:rPr>
                  <a:t>室内</a:t>
                </a:r>
              </a:p>
            </p:txBody>
          </p:sp>
          <p:sp>
            <p:nvSpPr>
              <p:cNvPr id="56" name="文本框 56"/>
              <p:cNvSpPr txBox="1"/>
              <p:nvPr/>
            </p:nvSpPr>
            <p:spPr>
              <a:xfrm>
                <a:off x="5853867" y="3681180"/>
                <a:ext cx="72198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1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墙</a:t>
                </a:r>
                <a:r>
                  <a:rPr lang="zh-CN" altLang="en-US" sz="11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插式 </a:t>
                </a:r>
                <a:endParaRPr lang="en-US" altLang="zh-CN" sz="1100" dirty="0" smtClean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1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经济型</a:t>
                </a:r>
                <a:endPara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文本框 57"/>
              <p:cNvSpPr txBox="1"/>
              <p:nvPr/>
            </p:nvSpPr>
            <p:spPr>
              <a:xfrm>
                <a:off x="7508991" y="3752918"/>
                <a:ext cx="72198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1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桌面</a:t>
                </a:r>
                <a:r>
                  <a:rPr lang="zh-CN" altLang="en-US" sz="11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式</a:t>
                </a:r>
                <a:endParaRPr lang="en-US" altLang="zh-CN" sz="1100" dirty="0" smtClean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1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中高端</a:t>
                </a:r>
                <a:endParaRPr lang="zh-CN" altLang="en-US" sz="11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32" name="直接连接符 31"/>
            <p:cNvCxnSpPr/>
            <p:nvPr/>
          </p:nvCxnSpPr>
          <p:spPr>
            <a:xfrm flipH="1" flipV="1">
              <a:off x="4604940" y="3552385"/>
              <a:ext cx="2253998" cy="186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文本框 35"/>
          <p:cNvSpPr txBox="1"/>
          <p:nvPr/>
        </p:nvSpPr>
        <p:spPr>
          <a:xfrm>
            <a:off x="3406937" y="4733302"/>
            <a:ext cx="7251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壁挂式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优选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经济型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箭头连接符 58"/>
          <p:cNvCxnSpPr/>
          <p:nvPr/>
        </p:nvCxnSpPr>
        <p:spPr>
          <a:xfrm>
            <a:off x="3268066" y="5002693"/>
            <a:ext cx="750" cy="39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60" name="表格 59"/>
          <p:cNvGraphicFramePr>
            <a:graphicFrameLocks noGrp="1"/>
          </p:cNvGraphicFramePr>
          <p:nvPr>
            <p:extLst/>
          </p:nvPr>
        </p:nvGraphicFramePr>
        <p:xfrm>
          <a:off x="6892701" y="1007143"/>
          <a:ext cx="5159806" cy="3861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6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10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描述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PWR-AC2403-A-NB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AC24V/3A</a:t>
                      </a:r>
                      <a:r>
                        <a:rPr lang="zh-CN" alt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电源适配器（裸线）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0213C04H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PWR-DC1202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DC12V/2A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壁挂式电源适配器（圆头，防水）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0213C04J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PWR-DC1202-BU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DC12V/2A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壁挂式电源适配器（裸线，防水）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0213C00D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PWR-DC1201-NB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DC12V/1A</a:t>
                      </a:r>
                      <a:r>
                        <a:rPr lang="zh-CN" alt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墙插式电源适配器（圆头）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0213C00E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PWR-DC1202-B-NB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DC12V/2A</a:t>
                      </a:r>
                      <a:r>
                        <a:rPr lang="zh-CN" alt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墙插式电源适配器（圆头）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0150C01A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PWR-DC1202-</a:t>
                      </a:r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NB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+0404A06Q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DC12V/24W</a:t>
                      </a:r>
                      <a:r>
                        <a:rPr lang="zh-CN" alt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桌面式电源适配器（圆头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en-US" altLang="zh-CN" sz="11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+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电源线</a:t>
                      </a:r>
                      <a:endParaRPr lang="zh-CN" alt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0150C01B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PWR-DC1202-A-</a:t>
                      </a:r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NB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0404A06Q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DC12V/24W</a:t>
                      </a:r>
                      <a:r>
                        <a:rPr lang="zh-CN" altLang="en-US" sz="11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桌面式电源适配器（裸线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en-US" altLang="zh-CN" sz="11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+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电源线</a:t>
                      </a:r>
                      <a:endParaRPr lang="zh-CN" alt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0213C04R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PWR-DC2427-BU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DC24V/2.7A</a:t>
                      </a:r>
                      <a:r>
                        <a:rPr lang="zh-CN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桌面式电源适配器（圆头）</a:t>
                      </a:r>
                      <a:endParaRPr lang="zh-CN" altLang="en-US" sz="11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1" name="矩形 60"/>
          <p:cNvSpPr/>
          <p:nvPr/>
        </p:nvSpPr>
        <p:spPr>
          <a:xfrm>
            <a:off x="338427" y="1264978"/>
            <a:ext cx="1150127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b="1" dirty="0">
                <a:ea typeface="思源黑体 CN Medium" panose="020B0600000000000000"/>
              </a:rPr>
              <a:t>IPC </a:t>
            </a:r>
            <a:r>
              <a:rPr lang="zh-CN" altLang="en-US" b="1" dirty="0">
                <a:ea typeface="思源黑体 CN Medium" panose="020B0600000000000000"/>
              </a:rPr>
              <a:t>“标准”电源适配器配置选型</a:t>
            </a:r>
            <a:endParaRPr lang="en-US" altLang="zh-CN" b="1" dirty="0">
              <a:ea typeface="思源黑体 CN Medium" panose="020B0600000000000000"/>
            </a:endParaRPr>
          </a:p>
        </p:txBody>
      </p:sp>
      <p:cxnSp>
        <p:nvCxnSpPr>
          <p:cNvPr id="63" name="直接箭头连接符 62"/>
          <p:cNvCxnSpPr/>
          <p:nvPr/>
        </p:nvCxnSpPr>
        <p:spPr>
          <a:xfrm>
            <a:off x="3073230" y="4235985"/>
            <a:ext cx="0" cy="115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" name="圆角矩形标注 9216"/>
          <p:cNvSpPr/>
          <p:nvPr/>
        </p:nvSpPr>
        <p:spPr>
          <a:xfrm>
            <a:off x="5813955" y="2809616"/>
            <a:ext cx="704969" cy="436304"/>
          </a:xfrm>
          <a:prstGeom prst="wedgeRoundRectCallout">
            <a:avLst>
              <a:gd name="adj1" fmla="val 103832"/>
              <a:gd name="adj2" fmla="val 104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solidFill>
                  <a:schemeClr val="bg1"/>
                </a:solidFill>
                <a:ea typeface="思源黑体 CN Medium" panose="020B0600000000000000"/>
              </a:rPr>
              <a:t>推</a:t>
            </a:r>
            <a:r>
              <a:rPr lang="zh-CN" altLang="en-US" sz="1600" dirty="0" smtClean="0">
                <a:solidFill>
                  <a:schemeClr val="bg1"/>
                </a:solidFill>
                <a:ea typeface="思源黑体 CN Medium" panose="020B0600000000000000"/>
              </a:rPr>
              <a:t>荐</a:t>
            </a:r>
            <a:endParaRPr lang="zh-CN" altLang="en-US" sz="1600" dirty="0">
              <a:solidFill>
                <a:schemeClr val="bg1"/>
              </a:solidFill>
              <a:ea typeface="思源黑体 CN Medium" panose="020B060000000000000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7938863" y="5059197"/>
            <a:ext cx="425313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备注：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pPr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桌面式电源适配器使用默认需要电源线，下单采用“</a:t>
            </a:r>
            <a:r>
              <a:rPr lang="en-US" altLang="zh-CN" sz="1200" dirty="0">
                <a:solidFill>
                  <a:srgbClr val="0000FF"/>
                </a:solidFill>
                <a:ea typeface="思源黑体 CN Medium" panose="020B0600000000000000"/>
              </a:rPr>
              <a:t>0150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”组合编码。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pPr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推荐款防雨电源必须按正确的安装方式，否则无法防雨。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18924" y="510162"/>
            <a:ext cx="590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通用电源移交智慧电气部门统一管理，以下为选型推荐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电源适配器配置指导</a:t>
            </a:r>
          </a:p>
        </p:txBody>
      </p:sp>
      <p:sp>
        <p:nvSpPr>
          <p:cNvPr id="61" name="矩形 60"/>
          <p:cNvSpPr/>
          <p:nvPr/>
        </p:nvSpPr>
        <p:spPr>
          <a:xfrm>
            <a:off x="338427" y="1264978"/>
            <a:ext cx="11501272" cy="462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b="1" dirty="0">
                <a:ea typeface="思源黑体 CN Medium" panose="020B0600000000000000"/>
              </a:rPr>
              <a:t>IPC </a:t>
            </a:r>
            <a:r>
              <a:rPr lang="zh-CN" altLang="en-US" b="1" dirty="0">
                <a:ea typeface="思源黑体 CN Medium" panose="020B0600000000000000"/>
              </a:rPr>
              <a:t>“特殊”电源适配器配置选型</a:t>
            </a:r>
            <a:endParaRPr lang="en-US" altLang="zh-CN" b="1" dirty="0">
              <a:ea typeface="思源黑体 CN Medium" panose="020B060000000000000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36583" y="1985876"/>
            <a:ext cx="1150311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ea typeface="思源黑体 CN Medium" panose="020B0600000000000000"/>
              </a:rPr>
              <a:t>（</a:t>
            </a:r>
            <a:r>
              <a:rPr lang="en-US" altLang="zh-CN" sz="1600" dirty="0">
                <a:ea typeface="思源黑体 CN Medium" panose="020B0600000000000000"/>
              </a:rPr>
              <a:t>1</a:t>
            </a:r>
            <a:r>
              <a:rPr lang="zh-CN" altLang="en-US" sz="1600" dirty="0">
                <a:ea typeface="思源黑体 CN Medium" panose="020B0600000000000000"/>
              </a:rPr>
              <a:t>）</a:t>
            </a:r>
            <a:r>
              <a:rPr lang="en-US" altLang="zh-CN" sz="1600" dirty="0">
                <a:ea typeface="思源黑体 CN Medium" panose="020B0600000000000000"/>
              </a:rPr>
              <a:t>PWR-DC2425-NB</a:t>
            </a:r>
            <a:r>
              <a:rPr lang="zh-CN" altLang="en-US" sz="1600" dirty="0">
                <a:ea typeface="思源黑体 CN Medium" panose="020B0600000000000000"/>
              </a:rPr>
              <a:t>；</a:t>
            </a:r>
            <a:r>
              <a:rPr lang="en-US" altLang="zh-CN" sz="1600" dirty="0">
                <a:ea typeface="思源黑体 CN Medium" panose="020B0600000000000000"/>
              </a:rPr>
              <a:t>DC24V/2.5A</a:t>
            </a:r>
            <a:r>
              <a:rPr lang="zh-CN" altLang="en-US" sz="1600" dirty="0">
                <a:ea typeface="思源黑体 CN Medium" panose="020B0600000000000000"/>
              </a:rPr>
              <a:t>桌面式电源适配器（裸线）</a:t>
            </a:r>
            <a:endParaRPr lang="en-US" altLang="zh-CN" sz="1600" dirty="0">
              <a:ea typeface="思源黑体 CN Medium" panose="020B060000000000000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ea typeface="思源黑体 CN Medium" panose="020B0600000000000000"/>
              </a:rPr>
              <a:t>DC24V 2.5A</a:t>
            </a:r>
            <a:r>
              <a:rPr lang="zh-CN" altLang="en-US" sz="1600" dirty="0">
                <a:ea typeface="思源黑体 CN Medium" panose="020B0600000000000000"/>
              </a:rPr>
              <a:t>电源适配器，用于</a:t>
            </a:r>
            <a:r>
              <a:rPr lang="en-US" altLang="zh-CN" sz="1600" dirty="0">
                <a:ea typeface="思源黑体 CN Medium" panose="020B0600000000000000"/>
              </a:rPr>
              <a:t>AC24V</a:t>
            </a:r>
            <a:r>
              <a:rPr lang="zh-CN" altLang="en-US" sz="1600" dirty="0" smtClean="0">
                <a:ea typeface="思源黑体 CN Medium" panose="020B0600000000000000"/>
              </a:rPr>
              <a:t>电源电压不稳定</a:t>
            </a:r>
            <a:r>
              <a:rPr lang="zh-CN" altLang="en-US" sz="1600" dirty="0">
                <a:ea typeface="思源黑体 CN Medium" panose="020B0600000000000000"/>
              </a:rPr>
              <a:t>的环境，保障产品电源不受电网波动影响，特殊配置电源，一般不会配置。</a:t>
            </a:r>
            <a:endParaRPr lang="en-US" altLang="zh-CN" sz="1600" dirty="0">
              <a:ea typeface="思源黑体 CN Medium" panose="020B0600000000000000"/>
            </a:endParaRPr>
          </a:p>
          <a:p>
            <a:pPr marL="36000" fontAlgn="ctr">
              <a:defRPr/>
            </a:pPr>
            <a:r>
              <a:rPr lang="zh-CN" altLang="en-US" sz="1600" dirty="0">
                <a:ea typeface="思源黑体 CN Medium" panose="020B0600000000000000"/>
              </a:rPr>
              <a:t>（</a:t>
            </a:r>
            <a:r>
              <a:rPr lang="en-US" altLang="zh-CN" sz="1600" dirty="0">
                <a:ea typeface="思源黑体 CN Medium" panose="020B0600000000000000"/>
              </a:rPr>
              <a:t>2</a:t>
            </a:r>
            <a:r>
              <a:rPr lang="zh-CN" altLang="en-US" sz="1600" dirty="0">
                <a:ea typeface="思源黑体 CN Medium" panose="020B0600000000000000"/>
              </a:rPr>
              <a:t>）</a:t>
            </a:r>
            <a:r>
              <a:rPr lang="en-US" altLang="zh-CN" sz="1600" dirty="0">
                <a:ea typeface="思源黑体 CN Medium" panose="020B0600000000000000"/>
              </a:rPr>
              <a:t>PWR-AC24-120</a:t>
            </a:r>
            <a:r>
              <a:rPr lang="zh-CN" altLang="en-US" sz="1600" dirty="0" smtClean="0">
                <a:ea typeface="思源黑体 CN Medium" panose="020B0600000000000000"/>
              </a:rPr>
              <a:t>；</a:t>
            </a:r>
            <a:r>
              <a:rPr lang="en-US" altLang="zh-CN" sz="1600" dirty="0">
                <a:ea typeface="思源黑体 CN Medium" panose="020B0600000000000000"/>
              </a:rPr>
              <a:t>DC48V/7.3A</a:t>
            </a:r>
            <a:r>
              <a:rPr lang="zh-CN" altLang="zh-CN" sz="1600" dirty="0">
                <a:ea typeface="思源黑体 CN Medium" panose="020B0600000000000000"/>
              </a:rPr>
              <a:t>电源适配器（裸线）</a:t>
            </a:r>
            <a:endParaRPr lang="zh-CN" altLang="en-US" sz="1600" dirty="0">
              <a:ea typeface="思源黑体 CN Medium" panose="020B060000000000000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ea typeface="思源黑体 CN Medium" panose="020B0600000000000000"/>
              </a:rPr>
              <a:t>DC48V 7.3A</a:t>
            </a:r>
            <a:r>
              <a:rPr lang="zh-CN" altLang="en-US" sz="1600" dirty="0" smtClean="0">
                <a:ea typeface="思源黑体 CN Medium" panose="020B0600000000000000"/>
              </a:rPr>
              <a:t>电源适配器，专用于</a:t>
            </a:r>
            <a:r>
              <a:rPr lang="zh-CN" altLang="en-US" sz="1600" dirty="0" smtClean="0">
                <a:solidFill>
                  <a:srgbClr val="0000FF"/>
                </a:solidFill>
                <a:ea typeface="思源黑体 CN Medium" panose="020B0600000000000000"/>
              </a:rPr>
              <a:t>行业球机、联动、重载</a:t>
            </a:r>
            <a:r>
              <a:rPr lang="zh-CN" altLang="en-US" sz="1600" dirty="0" smtClean="0">
                <a:ea typeface="思源黑体 CN Medium" panose="020B0600000000000000"/>
              </a:rPr>
              <a:t>类等大功率摄像机（具体可参照产品彩页信息）。</a:t>
            </a:r>
            <a:endParaRPr lang="en-US" altLang="zh-CN" sz="1600" dirty="0" smtClean="0">
              <a:ea typeface="思源黑体 CN Medium" panose="020B0600000000000000"/>
            </a:endParaRPr>
          </a:p>
          <a:p>
            <a:pPr marL="36000" fontAlgn="ctr">
              <a:defRPr/>
            </a:pPr>
            <a:r>
              <a:rPr lang="zh-CN" altLang="en-US" sz="1600" dirty="0">
                <a:ea typeface="思源黑体 CN Medium" panose="020B0600000000000000"/>
              </a:rPr>
              <a:t>（</a:t>
            </a:r>
            <a:r>
              <a:rPr lang="en-US" altLang="zh-CN" sz="1600" dirty="0">
                <a:ea typeface="思源黑体 CN Medium" panose="020B0600000000000000"/>
              </a:rPr>
              <a:t>2</a:t>
            </a:r>
            <a:r>
              <a:rPr lang="zh-CN" altLang="en-US" sz="1600" dirty="0" smtClean="0">
                <a:ea typeface="思源黑体 CN Medium" panose="020B0600000000000000"/>
              </a:rPr>
              <a:t>）</a:t>
            </a:r>
            <a:r>
              <a:rPr lang="en-US" altLang="zh-CN" sz="1600" dirty="0" smtClean="0">
                <a:ea typeface="思源黑体 CN Medium" panose="020B0600000000000000"/>
              </a:rPr>
              <a:t>PWR-DC4803-NB</a:t>
            </a:r>
            <a:r>
              <a:rPr lang="zh-CN" altLang="en-US" sz="1600" dirty="0" smtClean="0">
                <a:ea typeface="思源黑体 CN Medium" panose="020B0600000000000000"/>
              </a:rPr>
              <a:t>；</a:t>
            </a:r>
            <a:r>
              <a:rPr lang="en-US" altLang="zh-CN" sz="1600" dirty="0">
                <a:ea typeface="思源黑体 CN Medium" panose="020B0600000000000000"/>
              </a:rPr>
              <a:t>DC48V/3.13A</a:t>
            </a:r>
            <a:r>
              <a:rPr lang="zh-CN" altLang="zh-CN" sz="1600" dirty="0" smtClean="0">
                <a:ea typeface="思源黑体 CN Medium" panose="020B0600000000000000"/>
              </a:rPr>
              <a:t>电源</a:t>
            </a:r>
            <a:r>
              <a:rPr lang="zh-CN" altLang="zh-CN" sz="1600" dirty="0">
                <a:ea typeface="思源黑体 CN Medium" panose="020B0600000000000000"/>
              </a:rPr>
              <a:t>适配器（裸线）</a:t>
            </a:r>
            <a:endParaRPr lang="zh-CN" altLang="en-US" sz="1600" dirty="0">
              <a:ea typeface="思源黑体 CN Medium" panose="020B060000000000000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ea typeface="思源黑体 CN Medium" panose="020B0600000000000000"/>
              </a:rPr>
              <a:t>DC48V 3.13A</a:t>
            </a:r>
            <a:r>
              <a:rPr lang="zh-CN" altLang="en-US" sz="1600" dirty="0" smtClean="0">
                <a:ea typeface="思源黑体 CN Medium" panose="020B0600000000000000"/>
              </a:rPr>
              <a:t>电源</a:t>
            </a:r>
            <a:r>
              <a:rPr lang="zh-CN" altLang="en-US" sz="1600" dirty="0">
                <a:ea typeface="思源黑体 CN Medium" panose="020B0600000000000000"/>
              </a:rPr>
              <a:t>适配器，专用</a:t>
            </a:r>
            <a:r>
              <a:rPr lang="zh-CN" altLang="en-US" sz="1600" dirty="0" smtClean="0">
                <a:ea typeface="思源黑体 CN Medium" panose="020B0600000000000000"/>
              </a:rPr>
              <a:t>于</a:t>
            </a:r>
            <a:r>
              <a:rPr lang="zh-CN" altLang="en-US" sz="1600" dirty="0" smtClean="0">
                <a:solidFill>
                  <a:srgbClr val="0000FF"/>
                </a:solidFill>
                <a:ea typeface="思源黑体 CN Medium" panose="020B0600000000000000"/>
              </a:rPr>
              <a:t>中载</a:t>
            </a:r>
            <a:r>
              <a:rPr lang="zh-CN" altLang="en-US" sz="1600" dirty="0" smtClean="0">
                <a:ea typeface="思源黑体 CN Medium" panose="020B0600000000000000"/>
              </a:rPr>
              <a:t>类</a:t>
            </a:r>
            <a:r>
              <a:rPr lang="zh-CN" altLang="en-US" sz="1600" dirty="0">
                <a:ea typeface="思源黑体 CN Medium" panose="020B0600000000000000"/>
              </a:rPr>
              <a:t>等大功率摄像机（具体可参照产品彩页信息）</a:t>
            </a:r>
            <a:r>
              <a:rPr lang="zh-CN" altLang="en-US" sz="1600" dirty="0" smtClean="0">
                <a:ea typeface="思源黑体 CN Medium" panose="020B0600000000000000"/>
              </a:rPr>
              <a:t>。</a:t>
            </a:r>
            <a:endParaRPr lang="en-US" altLang="zh-CN" sz="1600" dirty="0" smtClean="0">
              <a:ea typeface="思源黑体 CN Medium" panose="020B0600000000000000"/>
            </a:endParaRPr>
          </a:p>
          <a:p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3" name="表格 62"/>
          <p:cNvGraphicFramePr>
            <a:graphicFrameLocks noGrp="1"/>
          </p:cNvGraphicFramePr>
          <p:nvPr>
            <p:extLst/>
          </p:nvPr>
        </p:nvGraphicFramePr>
        <p:xfrm>
          <a:off x="433427" y="4275985"/>
          <a:ext cx="8094897" cy="2079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2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80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描述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09"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0150C027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PWR-DC2425-NB</a:t>
                      </a:r>
                    </a:p>
                    <a:p>
                      <a:pPr marL="36000" algn="l" defTabSz="914400" rtl="0" eaLnBrk="1" fontAlgn="ctr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+0404C0BB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DC24V/2.5A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桌面式电源适配器（裸线）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809"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9801C16B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PWR-DC4806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DC48V/7.3A</a:t>
                      </a:r>
                      <a:r>
                        <a:rPr lang="zh-CN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电源适配器（裸线）</a:t>
                      </a:r>
                      <a:endParaRPr lang="zh-CN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809"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0213C04K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PWR-DC4803-NB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DC48V/3.13A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电源适配器</a:t>
                      </a:r>
                      <a:r>
                        <a:rPr lang="zh-CN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（裸线）</a:t>
                      </a:r>
                      <a:endParaRPr lang="zh-CN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32242930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7479681" y="1415156"/>
            <a:ext cx="42531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备注：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目前我司所有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AC24V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的产品设备均可支持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DC24V</a:t>
            </a:r>
          </a:p>
        </p:txBody>
      </p:sp>
    </p:spTree>
    <p:extLst>
      <p:ext uri="{BB962C8B-B14F-4D97-AF65-F5344CB8AC3E}">
        <p14:creationId xmlns:p14="http://schemas.microsoft.com/office/powerpoint/2010/main" val="86755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  <a:noFill/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“特殊”电源适配器配置选型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695493" y="1491860"/>
          <a:ext cx="1053338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6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云台特殊电源</a:t>
                      </a:r>
                      <a:endParaRPr lang="zh-CN" altLang="en-US" sz="14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产品</a:t>
                      </a:r>
                      <a:endParaRPr lang="zh-CN" altLang="en-US" sz="12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备注说明</a:t>
                      </a:r>
                      <a:endParaRPr lang="zh-CN" altLang="en-US" sz="12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HIC7842-IRL@I30-Z10-L-GB-VC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原则上使用原厂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DC48V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9801C16B   PWR-DC4806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HIC7842-IRL@I30-Z7-L-GB-VC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原则上使用原厂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DC48V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9801C16B   PWR-DC4806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586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136755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3514" y="1192360"/>
            <a:ext cx="674568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ea typeface="思源黑体 CN Medium" panose="020B0600000000000000"/>
              </a:rPr>
              <a:t>了解光模块</a:t>
            </a:r>
            <a:endParaRPr lang="en-US" altLang="zh-CN" sz="2400" dirty="0">
              <a:ea typeface="思源黑体 CN Medium" panose="020B0600000000000000"/>
            </a:endParaRPr>
          </a:p>
          <a:p>
            <a:endParaRPr lang="en-US" altLang="zh-CN" b="1" dirty="0">
              <a:latin typeface="+mn-ea"/>
            </a:endParaRPr>
          </a:p>
          <a:p>
            <a:pPr marL="0" lvl="1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en-US" altLang="zh-CN" sz="1400" b="1" dirty="0">
                <a:ea typeface="思源黑体 CN Medium" panose="020B0600000000000000"/>
              </a:rPr>
              <a:t>1</a:t>
            </a:r>
            <a:r>
              <a:rPr lang="zh-CN" altLang="en-US" sz="1400" b="1" dirty="0">
                <a:ea typeface="思源黑体 CN Medium" panose="020B0600000000000000"/>
              </a:rPr>
              <a:t>、什么是单模、多模？</a:t>
            </a:r>
          </a:p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400" dirty="0">
                <a:ea typeface="思源黑体 CN Medium" panose="020B0600000000000000"/>
              </a:rPr>
              <a:t>单模</a:t>
            </a:r>
            <a:r>
              <a:rPr lang="en-US" altLang="zh-CN" sz="1400" dirty="0">
                <a:ea typeface="思源黑体 CN Medium" panose="020B0600000000000000"/>
              </a:rPr>
              <a:t>/</a:t>
            </a:r>
            <a:r>
              <a:rPr lang="zh-CN" altLang="en-US" sz="1400" dirty="0">
                <a:ea typeface="思源黑体 CN Medium" panose="020B0600000000000000"/>
              </a:rPr>
              <a:t>多模是指光纤，前者一般波长为</a:t>
            </a:r>
            <a:r>
              <a:rPr lang="en-US" altLang="zh-CN" sz="1400" dirty="0">
                <a:ea typeface="思源黑体 CN Medium" panose="020B0600000000000000"/>
              </a:rPr>
              <a:t>1310nm</a:t>
            </a:r>
            <a:r>
              <a:rPr lang="zh-CN" altLang="en-US" sz="1400" dirty="0">
                <a:ea typeface="思源黑体 CN Medium" panose="020B0600000000000000"/>
              </a:rPr>
              <a:t>或</a:t>
            </a:r>
            <a:r>
              <a:rPr lang="en-US" altLang="zh-CN" sz="1400" dirty="0">
                <a:ea typeface="思源黑体 CN Medium" panose="020B0600000000000000"/>
              </a:rPr>
              <a:t>1550nm</a:t>
            </a:r>
            <a:r>
              <a:rPr lang="zh-CN" altLang="en-US" sz="1400" dirty="0">
                <a:ea typeface="思源黑体 CN Medium" panose="020B0600000000000000"/>
              </a:rPr>
              <a:t>，外观为黄色，传输距离可达到</a:t>
            </a:r>
            <a:r>
              <a:rPr lang="en-US" altLang="zh-CN" sz="1400" dirty="0">
                <a:ea typeface="思源黑体 CN Medium" panose="020B0600000000000000"/>
              </a:rPr>
              <a:t>20km</a:t>
            </a:r>
            <a:r>
              <a:rPr lang="zh-CN" altLang="en-US" sz="1400" dirty="0">
                <a:ea typeface="思源黑体 CN Medium" panose="020B0600000000000000"/>
              </a:rPr>
              <a:t>；后者一般波长为</a:t>
            </a:r>
            <a:r>
              <a:rPr lang="en-US" altLang="zh-CN" sz="1400" dirty="0">
                <a:ea typeface="思源黑体 CN Medium" panose="020B0600000000000000"/>
              </a:rPr>
              <a:t>850nm</a:t>
            </a:r>
            <a:r>
              <a:rPr lang="zh-CN" altLang="en-US" sz="1400" dirty="0">
                <a:ea typeface="思源黑体 CN Medium" panose="020B0600000000000000"/>
              </a:rPr>
              <a:t>，外观为橙色，传输距离为</a:t>
            </a:r>
            <a:r>
              <a:rPr lang="en-US" altLang="zh-CN" sz="1400" dirty="0">
                <a:ea typeface="思源黑体 CN Medium" panose="020B0600000000000000"/>
              </a:rPr>
              <a:t>2km</a:t>
            </a:r>
            <a:r>
              <a:rPr lang="zh-CN" altLang="en-US" sz="1400" dirty="0">
                <a:ea typeface="思源黑体 CN Medium" panose="020B0600000000000000"/>
              </a:rPr>
              <a:t>。单模光模块适用于长距离传输；多模光模块适用于短距离传输。单模光纤配合单模光模块，多模光纤配合多模光模块。</a:t>
            </a:r>
          </a:p>
          <a:p>
            <a:pPr marL="0" lvl="1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en-US" altLang="zh-CN" sz="1400" b="1" dirty="0">
                <a:ea typeface="思源黑体 CN Medium" panose="020B0600000000000000"/>
              </a:rPr>
              <a:t>2</a:t>
            </a:r>
            <a:r>
              <a:rPr lang="zh-CN" altLang="en-US" sz="1400" b="1" dirty="0">
                <a:ea typeface="思源黑体 CN Medium" panose="020B0600000000000000"/>
              </a:rPr>
              <a:t>、什么是单纤、双纤？</a:t>
            </a:r>
          </a:p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400" dirty="0">
                <a:ea typeface="思源黑体 CN Medium" panose="020B0600000000000000"/>
              </a:rPr>
              <a:t>单纤</a:t>
            </a:r>
            <a:r>
              <a:rPr lang="en-US" altLang="zh-CN" sz="1400" dirty="0">
                <a:ea typeface="思源黑体 CN Medium" panose="020B0600000000000000"/>
              </a:rPr>
              <a:t>/</a:t>
            </a:r>
            <a:r>
              <a:rPr lang="zh-CN" altLang="en-US" sz="1400" dirty="0">
                <a:ea typeface="思源黑体 CN Medium" panose="020B0600000000000000"/>
              </a:rPr>
              <a:t>双纤取决于光模块，我们常规的光模块是双纤，即有两个光纤插孔。现在经常看到单纤双向</a:t>
            </a:r>
            <a:r>
              <a:rPr lang="en-US" altLang="zh-CN" sz="1400" dirty="0">
                <a:ea typeface="思源黑体 CN Medium" panose="020B0600000000000000"/>
              </a:rPr>
              <a:t>(</a:t>
            </a:r>
            <a:r>
              <a:rPr lang="zh-CN" altLang="en-US" sz="1400" dirty="0">
                <a:ea typeface="思源黑体 CN Medium" panose="020B0600000000000000"/>
              </a:rPr>
              <a:t>即</a:t>
            </a:r>
            <a:r>
              <a:rPr lang="en-US" altLang="zh-CN" sz="1400" dirty="0">
                <a:ea typeface="思源黑体 CN Medium" panose="020B0600000000000000"/>
              </a:rPr>
              <a:t>BIDI</a:t>
            </a:r>
            <a:r>
              <a:rPr lang="zh-CN" altLang="en-US" sz="1400" dirty="0">
                <a:ea typeface="思源黑体 CN Medium" panose="020B0600000000000000"/>
              </a:rPr>
              <a:t>光模块</a:t>
            </a:r>
            <a:r>
              <a:rPr lang="en-US" altLang="zh-CN" sz="1400" dirty="0">
                <a:ea typeface="思源黑体 CN Medium" panose="020B0600000000000000"/>
              </a:rPr>
              <a:t>)</a:t>
            </a:r>
            <a:r>
              <a:rPr lang="zh-CN" altLang="en-US" sz="1400" dirty="0">
                <a:ea typeface="思源黑体 CN Medium" panose="020B0600000000000000"/>
              </a:rPr>
              <a:t>，单纤双向光模块利用</a:t>
            </a:r>
            <a:r>
              <a:rPr lang="en-US" altLang="zh-CN" sz="1400" dirty="0">
                <a:ea typeface="思源黑体 CN Medium" panose="020B0600000000000000"/>
              </a:rPr>
              <a:t>WDM</a:t>
            </a:r>
            <a:r>
              <a:rPr lang="zh-CN" altLang="en-US" sz="1400" dirty="0">
                <a:ea typeface="思源黑体 CN Medium" panose="020B0600000000000000"/>
              </a:rPr>
              <a:t>技术，发送和接收两个方向使用不同的中心波长，实现一根光纤双向传输光信号。双纤双向光模块有两个端口，</a:t>
            </a:r>
            <a:r>
              <a:rPr lang="en-US" altLang="zh-CN" sz="1400" dirty="0">
                <a:ea typeface="思源黑体 CN Medium" panose="020B0600000000000000"/>
              </a:rPr>
              <a:t>TX</a:t>
            </a:r>
            <a:r>
              <a:rPr lang="zh-CN" altLang="en-US" sz="1400" dirty="0">
                <a:ea typeface="思源黑体 CN Medium" panose="020B0600000000000000"/>
              </a:rPr>
              <a:t>为发射端口，</a:t>
            </a:r>
            <a:r>
              <a:rPr lang="en-US" altLang="zh-CN" sz="1400" dirty="0">
                <a:ea typeface="思源黑体 CN Medium" panose="020B0600000000000000"/>
              </a:rPr>
              <a:t>RX</a:t>
            </a:r>
            <a:r>
              <a:rPr lang="zh-CN" altLang="en-US" sz="1400" dirty="0">
                <a:ea typeface="思源黑体 CN Medium" panose="020B0600000000000000"/>
              </a:rPr>
              <a:t>为接收端口；而</a:t>
            </a:r>
            <a:r>
              <a:rPr lang="en-US" altLang="zh-CN" sz="1400" dirty="0">
                <a:ea typeface="思源黑体 CN Medium" panose="020B0600000000000000"/>
              </a:rPr>
              <a:t>BIDI</a:t>
            </a:r>
            <a:r>
              <a:rPr lang="zh-CN" altLang="en-US" sz="1400" dirty="0">
                <a:ea typeface="思源黑体 CN Medium" panose="020B0600000000000000"/>
              </a:rPr>
              <a:t>光模块只用一个端口同时完成</a:t>
            </a:r>
            <a:r>
              <a:rPr lang="en-US" altLang="zh-CN" sz="1400" dirty="0">
                <a:ea typeface="思源黑体 CN Medium" panose="020B0600000000000000"/>
              </a:rPr>
              <a:t>1310nm</a:t>
            </a:r>
            <a:r>
              <a:rPr lang="zh-CN" altLang="en-US" sz="1400" dirty="0">
                <a:ea typeface="思源黑体 CN Medium" panose="020B0600000000000000"/>
              </a:rPr>
              <a:t>光信号的发射和</a:t>
            </a:r>
            <a:r>
              <a:rPr lang="en-US" altLang="zh-CN" sz="1400" dirty="0">
                <a:ea typeface="思源黑体 CN Medium" panose="020B0600000000000000"/>
              </a:rPr>
              <a:t>1550nm</a:t>
            </a:r>
            <a:r>
              <a:rPr lang="zh-CN" altLang="en-US" sz="1400" dirty="0">
                <a:ea typeface="思源黑体 CN Medium" panose="020B0600000000000000"/>
              </a:rPr>
              <a:t>光信号的接收，或者相反。因此该模块必须成对使用，他最大的优势向光模块；单模光模块高于多模光模块；而单模光纤要低于多模光纤。就是节省光纤资源。价格上，单纤双向光模块要高于双纤双向。</a:t>
            </a:r>
          </a:p>
        </p:txBody>
      </p:sp>
      <p:pic>
        <p:nvPicPr>
          <p:cNvPr id="6" name="图片 13" descr="54fbb2fb43166d2293bd74744e2309f79152d20c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064" y="1770070"/>
            <a:ext cx="154305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14" descr="50da81cb39dbb6fd2d9f84c60124ab18962b370d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749" y="1793882"/>
            <a:ext cx="139065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5"/>
          <p:cNvSpPr txBox="1"/>
          <p:nvPr/>
        </p:nvSpPr>
        <p:spPr>
          <a:xfrm>
            <a:off x="7993465" y="2902592"/>
            <a:ext cx="3973112" cy="38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400" noProof="1">
                <a:ea typeface="思源黑体 CN Medium" panose="020B0600000000000000"/>
              </a:rPr>
              <a:t>行业约定，单模光纤为黄色；多模光纤为橙色</a:t>
            </a:r>
          </a:p>
        </p:txBody>
      </p:sp>
      <p:pic>
        <p:nvPicPr>
          <p:cNvPr id="9" name="图片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391" y="3662267"/>
            <a:ext cx="1036946" cy="154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右箭头 9"/>
          <p:cNvSpPr/>
          <p:nvPr/>
        </p:nvSpPr>
        <p:spPr>
          <a:xfrm>
            <a:off x="8709477" y="4356263"/>
            <a:ext cx="395287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1" name="图片 21"/>
          <p:cNvPicPr>
            <a:picLocks noChangeAspect="1" noChangeArrowheads="1"/>
          </p:cNvPicPr>
          <p:nvPr/>
        </p:nvPicPr>
        <p:blipFill>
          <a:blip r:embed="rId6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889" y="3843501"/>
            <a:ext cx="19240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202" y="5494841"/>
            <a:ext cx="949325" cy="118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右箭头 12"/>
          <p:cNvSpPr/>
          <p:nvPr/>
        </p:nvSpPr>
        <p:spPr>
          <a:xfrm>
            <a:off x="8709477" y="6000913"/>
            <a:ext cx="395287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4" name="图片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889" y="5515773"/>
            <a:ext cx="192405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26"/>
          <p:cNvSpPr txBox="1">
            <a:spLocks noChangeArrowheads="1"/>
          </p:cNvSpPr>
          <p:nvPr/>
        </p:nvSpPr>
        <p:spPr bwMode="auto">
          <a:xfrm>
            <a:off x="8601527" y="5694526"/>
            <a:ext cx="1144587" cy="3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200" dirty="0">
                <a:latin typeface="+mn-lt"/>
                <a:ea typeface="思源黑体 CN Medium" panose="020B0600000000000000"/>
              </a:rPr>
              <a:t>示意图</a:t>
            </a:r>
          </a:p>
        </p:txBody>
      </p:sp>
      <p:sp>
        <p:nvSpPr>
          <p:cNvPr id="16" name="文本框 26"/>
          <p:cNvSpPr txBox="1">
            <a:spLocks noChangeArrowheads="1"/>
          </p:cNvSpPr>
          <p:nvPr/>
        </p:nvSpPr>
        <p:spPr bwMode="auto">
          <a:xfrm>
            <a:off x="8609945" y="4044634"/>
            <a:ext cx="1144587" cy="3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200" dirty="0">
                <a:latin typeface="+mn-lt"/>
                <a:ea typeface="思源黑体 CN Medium" panose="020B0600000000000000"/>
              </a:rPr>
              <a:t>示意图</a:t>
            </a:r>
          </a:p>
        </p:txBody>
      </p:sp>
    </p:spTree>
    <p:extLst>
      <p:ext uri="{BB962C8B-B14F-4D97-AF65-F5344CB8AC3E}">
        <p14:creationId xmlns:p14="http://schemas.microsoft.com/office/powerpoint/2010/main" val="91144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35361" y="1265274"/>
            <a:ext cx="1150433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360045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en-US" altLang="zh-CN" sz="1400" b="1" dirty="0">
                <a:ea typeface="思源黑体 CN Medium" panose="020B0600000000000000"/>
              </a:rPr>
              <a:t>3</a:t>
            </a:r>
            <a:r>
              <a:rPr lang="zh-CN" altLang="en-US" sz="1400" b="1" dirty="0">
                <a:ea typeface="思源黑体 CN Medium" panose="020B0600000000000000"/>
              </a:rPr>
              <a:t>、光模块有哪些接口，枪机</a:t>
            </a:r>
            <a:r>
              <a:rPr lang="en-US" altLang="zh-CN" sz="1400" b="1" dirty="0">
                <a:ea typeface="思源黑体 CN Medium" panose="020B0600000000000000"/>
              </a:rPr>
              <a:t>/</a:t>
            </a:r>
            <a:r>
              <a:rPr lang="zh-CN" altLang="en-US" sz="1400" b="1" dirty="0">
                <a:ea typeface="思源黑体 CN Medium" panose="020B0600000000000000"/>
              </a:rPr>
              <a:t>球机选配（或外购）光模块时对接口是否有要求？</a:t>
            </a:r>
          </a:p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常见的</a:t>
            </a:r>
            <a:r>
              <a:rPr lang="en-US" altLang="zh-CN" sz="1600" dirty="0">
                <a:ea typeface="思源黑体 CN Medium" panose="020B0600000000000000"/>
              </a:rPr>
              <a:t>100M/1000M</a:t>
            </a:r>
            <a:r>
              <a:rPr lang="zh-CN" altLang="en-US" sz="1600" dirty="0">
                <a:ea typeface="思源黑体 CN Medium" panose="020B0600000000000000"/>
              </a:rPr>
              <a:t>光模块接口有</a:t>
            </a:r>
            <a:r>
              <a:rPr lang="en-US" altLang="zh-CN" sz="1600" dirty="0">
                <a:ea typeface="思源黑体 CN Medium" panose="020B0600000000000000"/>
              </a:rPr>
              <a:t>LC</a:t>
            </a:r>
            <a:r>
              <a:rPr lang="zh-CN" altLang="en-US" sz="1600" dirty="0">
                <a:ea typeface="思源黑体 CN Medium" panose="020B0600000000000000"/>
              </a:rPr>
              <a:t>、</a:t>
            </a:r>
            <a:r>
              <a:rPr lang="en-US" altLang="zh-CN" sz="1600" dirty="0">
                <a:ea typeface="思源黑体 CN Medium" panose="020B0600000000000000"/>
              </a:rPr>
              <a:t>FC</a:t>
            </a:r>
            <a:r>
              <a:rPr lang="zh-CN" altLang="en-US" sz="1600" dirty="0">
                <a:ea typeface="思源黑体 CN Medium" panose="020B0600000000000000"/>
              </a:rPr>
              <a:t>、</a:t>
            </a:r>
            <a:r>
              <a:rPr lang="en-US" altLang="zh-CN" sz="1600" dirty="0">
                <a:ea typeface="思源黑体 CN Medium" panose="020B0600000000000000"/>
              </a:rPr>
              <a:t>SC</a:t>
            </a:r>
            <a:r>
              <a:rPr lang="zh-CN" altLang="en-US" sz="1600" dirty="0">
                <a:ea typeface="思源黑体 CN Medium" panose="020B0600000000000000"/>
              </a:rPr>
              <a:t>几种类型，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普通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SFP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光模块接口一般为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LC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，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EPON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光模块为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SC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，工程接线接口一般为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FC</a:t>
            </a:r>
            <a:r>
              <a:rPr lang="zh-CN" altLang="en-US" sz="1600" dirty="0">
                <a:ea typeface="思源黑体 CN Medium" panose="020B0600000000000000"/>
              </a:rPr>
              <a:t>。</a:t>
            </a:r>
            <a:r>
              <a:rPr lang="en-US" altLang="zh-CN" sz="1600" dirty="0">
                <a:ea typeface="思源黑体 CN Medium" panose="020B0600000000000000"/>
              </a:rPr>
              <a:t>ST</a:t>
            </a:r>
            <a:r>
              <a:rPr lang="zh-CN" altLang="en-US" sz="1600" dirty="0">
                <a:ea typeface="思源黑体 CN Medium" panose="020B0600000000000000"/>
              </a:rPr>
              <a:t>接口一般用于</a:t>
            </a:r>
            <a:r>
              <a:rPr lang="en-US" altLang="zh-CN" sz="1600" dirty="0">
                <a:ea typeface="思源黑体 CN Medium" panose="020B0600000000000000"/>
              </a:rPr>
              <a:t>10M</a:t>
            </a:r>
            <a:r>
              <a:rPr lang="zh-CN" altLang="en-US" sz="1600" dirty="0">
                <a:ea typeface="思源黑体 CN Medium" panose="020B0600000000000000"/>
              </a:rPr>
              <a:t>光模块，暂不涉及。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813247" y="2460493"/>
            <a:ext cx="2406268" cy="168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405535" y="2493112"/>
            <a:ext cx="2304256" cy="168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5419316" y="4293312"/>
            <a:ext cx="390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LC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11403" y="4293312"/>
            <a:ext cx="401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FC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左右箭头 20"/>
          <p:cNvSpPr/>
          <p:nvPr/>
        </p:nvSpPr>
        <p:spPr>
          <a:xfrm>
            <a:off x="5851363" y="4365320"/>
            <a:ext cx="360040" cy="183405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01803" y="4293312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93891" y="4293312"/>
            <a:ext cx="401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FC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左右箭头 23"/>
          <p:cNvSpPr/>
          <p:nvPr/>
        </p:nvSpPr>
        <p:spPr>
          <a:xfrm>
            <a:off x="8433851" y="4365320"/>
            <a:ext cx="360040" cy="183405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20959" y="2388484"/>
            <a:ext cx="228084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 cstate="print">
            <a:lum contrast="-20000"/>
          </a:blip>
          <a:srcRect/>
          <a:stretch>
            <a:fillRect/>
          </a:stretch>
        </p:blipFill>
        <p:spPr bwMode="auto">
          <a:xfrm rot="1436224">
            <a:off x="4562370" y="5221379"/>
            <a:ext cx="1638895" cy="88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7" cstate="print">
            <a:lum contrast="-20000"/>
          </a:blip>
          <a:srcRect/>
          <a:stretch>
            <a:fillRect/>
          </a:stretch>
        </p:blipFill>
        <p:spPr bwMode="auto">
          <a:xfrm rot="2790164">
            <a:off x="2521777" y="5322566"/>
            <a:ext cx="757999" cy="7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矩形 27"/>
          <p:cNvSpPr/>
          <p:nvPr/>
        </p:nvSpPr>
        <p:spPr>
          <a:xfrm>
            <a:off x="335361" y="4871523"/>
            <a:ext cx="9734470" cy="422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</a:pP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我司光口球机内部接口为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LC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，外部接口为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FC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，并自带法兰盘。</a:t>
            </a:r>
            <a:endParaRPr lang="en-US" altLang="zh-CN" sz="16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36179" y="6120085"/>
            <a:ext cx="797270" cy="3398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en-US" altLang="zh-CN" sz="1200" dirty="0">
                <a:ea typeface="思源黑体 CN Medium" panose="020B0600000000000000"/>
              </a:rPr>
              <a:t>FC</a:t>
            </a:r>
            <a:r>
              <a:rPr lang="zh-CN" altLang="en-US" sz="1200" dirty="0">
                <a:ea typeface="思源黑体 CN Medium" panose="020B0600000000000000"/>
              </a:rPr>
              <a:t>法兰盘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34320" y="6146658"/>
            <a:ext cx="1566711" cy="3398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200" dirty="0">
                <a:ea typeface="思源黑体 CN Medium" panose="020B0600000000000000"/>
              </a:rPr>
              <a:t>光纤通过</a:t>
            </a:r>
            <a:r>
              <a:rPr lang="en-US" altLang="zh-CN" sz="1200" dirty="0">
                <a:ea typeface="思源黑体 CN Medium" panose="020B0600000000000000"/>
              </a:rPr>
              <a:t>FC</a:t>
            </a:r>
            <a:r>
              <a:rPr lang="zh-CN" altLang="en-US" sz="1200" dirty="0">
                <a:ea typeface="思源黑体 CN Medium" panose="020B0600000000000000"/>
              </a:rPr>
              <a:t>法兰对接</a:t>
            </a:r>
          </a:p>
        </p:txBody>
      </p:sp>
    </p:spTree>
    <p:extLst>
      <p:ext uri="{BB962C8B-B14F-4D97-AF65-F5344CB8AC3E}">
        <p14:creationId xmlns:p14="http://schemas.microsoft.com/office/powerpoint/2010/main" val="306320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07" y="1280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11" name="矩形 10"/>
          <p:cNvSpPr/>
          <p:nvPr/>
        </p:nvSpPr>
        <p:spPr>
          <a:xfrm>
            <a:off x="4178638" y="970493"/>
            <a:ext cx="226594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光模块</a:t>
            </a:r>
            <a:r>
              <a:rPr lang="zh-CN" altLang="en-US" sz="1200" dirty="0" smtClean="0">
                <a:solidFill>
                  <a:schemeClr val="tx1"/>
                </a:solidFill>
                <a:ea typeface="思源黑体 CN Medium" panose="020B0600000000000000"/>
              </a:rPr>
              <a:t>选型</a:t>
            </a:r>
            <a:endParaRPr lang="zh-CN" altLang="en-US" sz="1200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  <p:sp>
        <p:nvSpPr>
          <p:cNvPr id="12" name="流程图: 决策 11"/>
          <p:cNvSpPr/>
          <p:nvPr/>
        </p:nvSpPr>
        <p:spPr>
          <a:xfrm>
            <a:off x="4184720" y="1636505"/>
            <a:ext cx="2265944" cy="730596"/>
          </a:xfrm>
          <a:prstGeom prst="flowChartDecis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设备光口类型</a:t>
            </a:r>
          </a:p>
        </p:txBody>
      </p:sp>
      <p:cxnSp>
        <p:nvCxnSpPr>
          <p:cNvPr id="17" name="直接箭头连接符 16"/>
          <p:cNvCxnSpPr>
            <a:stCxn id="11" idx="2"/>
            <a:endCxn id="12" idx="0"/>
          </p:cNvCxnSpPr>
          <p:nvPr/>
        </p:nvCxnSpPr>
        <p:spPr>
          <a:xfrm>
            <a:off x="5311610" y="1258525"/>
            <a:ext cx="6082" cy="377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>
            <a:off x="9460117" y="2003773"/>
            <a:ext cx="0" cy="715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476834" y="2001803"/>
            <a:ext cx="29832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1895327" y="2003773"/>
            <a:ext cx="0" cy="382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endCxn id="12" idx="1"/>
          </p:cNvCxnSpPr>
          <p:nvPr/>
        </p:nvCxnSpPr>
        <p:spPr>
          <a:xfrm>
            <a:off x="1895327" y="2001803"/>
            <a:ext cx="22893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66572"/>
          <p:cNvSpPr txBox="1"/>
          <p:nvPr/>
        </p:nvSpPr>
        <p:spPr>
          <a:xfrm>
            <a:off x="2844984" y="1749969"/>
            <a:ext cx="1006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自带光模块</a:t>
            </a:r>
          </a:p>
        </p:txBody>
      </p:sp>
      <p:sp>
        <p:nvSpPr>
          <p:cNvPr id="31" name="文本框 53"/>
          <p:cNvSpPr txBox="1"/>
          <p:nvPr/>
        </p:nvSpPr>
        <p:spPr>
          <a:xfrm>
            <a:off x="6765428" y="1576677"/>
            <a:ext cx="2266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无光模块；</a:t>
            </a:r>
            <a:endParaRPr lang="en-US" altLang="zh-CN" sz="1200" dirty="0">
              <a:ea typeface="思源黑体 CN Medium" panose="020B0600000000000000"/>
            </a:endParaRPr>
          </a:p>
          <a:p>
            <a:r>
              <a:rPr lang="zh-CN" altLang="en-US" sz="1200" dirty="0">
                <a:ea typeface="思源黑体 CN Medium" panose="020B0600000000000000"/>
              </a:rPr>
              <a:t>支持</a:t>
            </a:r>
            <a:r>
              <a:rPr lang="en-US" altLang="zh-CN" sz="1200" dirty="0">
                <a:ea typeface="思源黑体 CN Medium" panose="020B0600000000000000"/>
              </a:rPr>
              <a:t>100/1000M   SFP</a:t>
            </a:r>
            <a:r>
              <a:rPr lang="zh-CN" altLang="en-US" sz="1200" dirty="0">
                <a:ea typeface="思源黑体 CN Medium" panose="020B0600000000000000"/>
              </a:rPr>
              <a:t>光口</a:t>
            </a:r>
          </a:p>
        </p:txBody>
      </p:sp>
      <p:sp>
        <p:nvSpPr>
          <p:cNvPr id="42" name="流程图: 决策 41"/>
          <p:cNvSpPr/>
          <p:nvPr/>
        </p:nvSpPr>
        <p:spPr>
          <a:xfrm>
            <a:off x="8327145" y="2718917"/>
            <a:ext cx="2265944" cy="730596"/>
          </a:xfrm>
          <a:prstGeom prst="flowChartDecis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设备是否带自带光纤尾线</a:t>
            </a:r>
          </a:p>
        </p:txBody>
      </p:sp>
      <p:cxnSp>
        <p:nvCxnSpPr>
          <p:cNvPr id="46" name="直接连接符 45"/>
          <p:cNvCxnSpPr/>
          <p:nvPr/>
        </p:nvCxnSpPr>
        <p:spPr>
          <a:xfrm>
            <a:off x="10593089" y="3093249"/>
            <a:ext cx="906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V="1">
            <a:off x="7673915" y="3093249"/>
            <a:ext cx="649500" cy="3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7679120" y="3096359"/>
            <a:ext cx="0" cy="750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>
            <a:off x="11499586" y="3084214"/>
            <a:ext cx="0" cy="750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7276532" y="3891592"/>
            <a:ext cx="2019867" cy="7194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仅 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100/1000M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单模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光模块适配</a:t>
            </a:r>
          </a:p>
        </p:txBody>
      </p:sp>
      <p:sp>
        <p:nvSpPr>
          <p:cNvPr id="55" name="矩形 54"/>
          <p:cNvSpPr/>
          <p:nvPr/>
        </p:nvSpPr>
        <p:spPr>
          <a:xfrm>
            <a:off x="10022773" y="3913984"/>
            <a:ext cx="2094187" cy="6970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100/1000M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单模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/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多模 光模块 均可以适配</a:t>
            </a:r>
          </a:p>
        </p:txBody>
      </p:sp>
      <p:sp>
        <p:nvSpPr>
          <p:cNvPr id="56" name="文本框 53"/>
          <p:cNvSpPr txBox="1"/>
          <p:nvPr/>
        </p:nvSpPr>
        <p:spPr>
          <a:xfrm>
            <a:off x="10546727" y="2617773"/>
            <a:ext cx="1645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设备不带尾线</a:t>
            </a:r>
            <a:endParaRPr lang="en-US" altLang="zh-CN" sz="1200" dirty="0">
              <a:ea typeface="思源黑体 CN Medium" panose="020B0600000000000000"/>
            </a:endParaRPr>
          </a:p>
          <a:p>
            <a:r>
              <a:rPr lang="zh-CN" altLang="en-US" sz="1200" dirty="0">
                <a:ea typeface="思源黑体 CN Medium" panose="020B0600000000000000"/>
              </a:rPr>
              <a:t>（枪机、护罩一体机）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30843" y="544330"/>
            <a:ext cx="11521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我司 </a:t>
            </a:r>
            <a:r>
              <a:rPr lang="en-US" altLang="zh-CN" sz="1600" dirty="0">
                <a:ea typeface="思源黑体 CN Medium" panose="020B0600000000000000"/>
              </a:rPr>
              <a:t>IPC</a:t>
            </a:r>
            <a:r>
              <a:rPr lang="zh-CN" altLang="en-US" sz="1600" dirty="0">
                <a:ea typeface="思源黑体 CN Medium" panose="020B0600000000000000"/>
              </a:rPr>
              <a:t>光模块选型指导（结合我司</a:t>
            </a:r>
            <a:r>
              <a:rPr lang="en-US" altLang="zh-CN" sz="1600" dirty="0">
                <a:ea typeface="思源黑体 CN Medium" panose="020B0600000000000000"/>
              </a:rPr>
              <a:t>IPC</a:t>
            </a:r>
            <a:r>
              <a:rPr lang="zh-CN" altLang="en-US" sz="1600" dirty="0">
                <a:ea typeface="思源黑体 CN Medium" panose="020B0600000000000000"/>
              </a:rPr>
              <a:t>产品特有的选型指导）</a:t>
            </a:r>
            <a:endParaRPr lang="en-US" altLang="zh-CN" sz="1600" dirty="0">
              <a:ea typeface="思源黑体 CN Medium" panose="020B060000000000000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040" y="6541671"/>
            <a:ext cx="12116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ea typeface="思源黑体 CN Medium" panose="020B0600000000000000"/>
              </a:rPr>
              <a:t>备注：光口组网不同于电口组网，</a:t>
            </a:r>
            <a:r>
              <a:rPr lang="en-US" altLang="zh-CN" sz="1400" dirty="0">
                <a:ea typeface="思源黑体 CN Medium" panose="020B0600000000000000"/>
              </a:rPr>
              <a:t>IPC</a:t>
            </a:r>
            <a:r>
              <a:rPr lang="zh-CN" altLang="en-US" sz="1400" dirty="0">
                <a:ea typeface="思源黑体 CN Medium" panose="020B0600000000000000"/>
              </a:rPr>
              <a:t>侧和交换机侧的光模块需要参数匹配配对，否则会网络不通，组网配对要求如下。</a:t>
            </a:r>
            <a:endParaRPr lang="en-US" altLang="zh-CN" sz="1400" dirty="0">
              <a:ea typeface="思源黑体 CN Medium" panose="020B0600000000000000"/>
            </a:endParaRPr>
          </a:p>
        </p:txBody>
      </p:sp>
      <p:sp>
        <p:nvSpPr>
          <p:cNvPr id="39" name="流程图: 决策 38"/>
          <p:cNvSpPr/>
          <p:nvPr/>
        </p:nvSpPr>
        <p:spPr>
          <a:xfrm>
            <a:off x="774079" y="2427967"/>
            <a:ext cx="2265944" cy="730596"/>
          </a:xfrm>
          <a:prstGeom prst="flowChartDecis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 dirty="0">
                <a:solidFill>
                  <a:schemeClr val="tx1"/>
                </a:solidFill>
                <a:ea typeface="思源黑体 CN Medium" panose="020B0600000000000000"/>
              </a:rPr>
              <a:t>光模块类型</a:t>
            </a:r>
          </a:p>
        </p:txBody>
      </p:sp>
      <p:cxnSp>
        <p:nvCxnSpPr>
          <p:cNvPr id="41" name="直接箭头连接符 40"/>
          <p:cNvCxnSpPr/>
          <p:nvPr/>
        </p:nvCxnSpPr>
        <p:spPr>
          <a:xfrm>
            <a:off x="1907051" y="3175904"/>
            <a:ext cx="0" cy="738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66572"/>
          <p:cNvSpPr txBox="1"/>
          <p:nvPr/>
        </p:nvSpPr>
        <p:spPr>
          <a:xfrm>
            <a:off x="528839" y="340935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ea typeface="思源黑体 CN Medium" panose="020B0600000000000000"/>
              </a:rPr>
              <a:t>100M </a:t>
            </a:r>
            <a:r>
              <a:rPr lang="zh-CN" altLang="en-US" sz="1200">
                <a:ea typeface="思源黑体 CN Medium" panose="020B0600000000000000"/>
              </a:rPr>
              <a:t>单模 </a:t>
            </a:r>
            <a:r>
              <a:rPr lang="zh-CN" altLang="en-US" sz="1200" smtClean="0">
                <a:ea typeface="思源黑体 CN Medium" panose="020B0600000000000000"/>
              </a:rPr>
              <a:t>单纤</a:t>
            </a:r>
            <a:r>
              <a:rPr lang="en-US" altLang="zh-CN" sz="1200" dirty="0" smtClean="0">
                <a:ea typeface="思源黑体 CN Medium" panose="020B0600000000000000"/>
              </a:rPr>
              <a:t> </a:t>
            </a:r>
            <a:endParaRPr lang="zh-CN" altLang="en-US" sz="1200" dirty="0">
              <a:ea typeface="思源黑体 CN Medium" panose="020B060000000000000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459962" y="3962053"/>
          <a:ext cx="3034971" cy="68915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11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71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0235C65X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HIC2521-IR@IRN5-X12-L-VF</a:t>
                      </a: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71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0235C65W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HIC2521-IR@IRN5-Z-L-VF</a:t>
                      </a: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71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100" b="0" kern="1200" dirty="0" smtClean="0"/>
                        <a:t>0235C5HX</a:t>
                      </a:r>
                      <a:endParaRPr lang="en-US" altLang="en-US" sz="11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100" b="0" kern="1200" dirty="0" smtClean="0"/>
                        <a:t>HIC7622-IR@X44-IRN-L-VF</a:t>
                      </a:r>
                      <a:endParaRPr lang="en-US" altLang="en-US" sz="11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4" name="文本框 53"/>
          <p:cNvSpPr txBox="1"/>
          <p:nvPr/>
        </p:nvSpPr>
        <p:spPr>
          <a:xfrm>
            <a:off x="6912405" y="2659614"/>
            <a:ext cx="186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设备自带尾</a:t>
            </a:r>
            <a:r>
              <a:rPr lang="zh-CN" altLang="en-US" sz="1200" dirty="0" smtClean="0">
                <a:ea typeface="思源黑体 CN Medium" panose="020B0600000000000000"/>
              </a:rPr>
              <a:t>线</a:t>
            </a:r>
            <a:endParaRPr lang="en-US" altLang="zh-CN" sz="1200" dirty="0" smtClean="0">
              <a:ea typeface="思源黑体 CN Medium" panose="020B0600000000000000"/>
            </a:endParaRPr>
          </a:p>
          <a:p>
            <a:pPr algn="ctr"/>
            <a:r>
              <a:rPr lang="zh-CN" altLang="en-US" sz="1200" dirty="0" smtClean="0">
                <a:ea typeface="思源黑体 CN Medium" panose="020B0600000000000000"/>
              </a:rPr>
              <a:t>（</a:t>
            </a:r>
            <a:r>
              <a:rPr lang="zh-CN" altLang="en-US" sz="1200" dirty="0">
                <a:ea typeface="思源黑体 CN Medium" panose="020B0600000000000000"/>
              </a:rPr>
              <a:t>球机、筒</a:t>
            </a:r>
            <a:r>
              <a:rPr lang="zh-CN" altLang="en-US" sz="1200" dirty="0" smtClean="0">
                <a:ea typeface="思源黑体 CN Medium" panose="020B0600000000000000"/>
              </a:rPr>
              <a:t>机、中载云台）</a:t>
            </a:r>
            <a:endParaRPr lang="zh-CN" altLang="en-US" sz="1200" dirty="0"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86738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35362" y="1265274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ea typeface="思源黑体 CN Medium" panose="020B0600000000000000"/>
              </a:rPr>
              <a:t>IPC</a:t>
            </a:r>
            <a:r>
              <a:rPr lang="zh-CN" altLang="en-US" sz="1600" dirty="0">
                <a:ea typeface="思源黑体 CN Medium" panose="020B0600000000000000"/>
              </a:rPr>
              <a:t>光模块和交换机侧匹配关系，</a:t>
            </a:r>
            <a:r>
              <a:rPr lang="en-US" altLang="zh-CN" sz="1600" dirty="0">
                <a:ea typeface="思源黑体 CN Medium" panose="020B0600000000000000"/>
              </a:rPr>
              <a:t>IPC</a:t>
            </a:r>
            <a:r>
              <a:rPr lang="zh-CN" altLang="en-US" sz="1600" dirty="0">
                <a:ea typeface="思源黑体 CN Medium" panose="020B0600000000000000"/>
              </a:rPr>
              <a:t>侧和交换机侧光模块必须配对。</a:t>
            </a:r>
            <a:endParaRPr lang="en-US" altLang="zh-CN" sz="1600" dirty="0">
              <a:ea typeface="思源黑体 CN Medium" panose="020B060000000000000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335362" y="1751012"/>
          <a:ext cx="11521280" cy="3642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1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70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IPC</a:t>
                      </a:r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侧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光纤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交换机侧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备注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707">
                <a:tc grid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</a:t>
                      </a:r>
                      <a:r>
                        <a:rPr lang="zh-CN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endParaRPr lang="zh-CN" altLang="en-US" sz="14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单模、双纤 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7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百兆多模双纤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多模、双纤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百兆多模双纤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7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千兆单模双纤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单模、双纤 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千兆单模双纤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7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千兆多模双纤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多模、双纤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千兆多模双纤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7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百兆单模单纤（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BIDI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单模、单纤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百兆单模单纤（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BIDI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rgbClr val="0000FF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收发模块必须严格配对使用</a:t>
                      </a:r>
                      <a:endParaRPr lang="zh-CN" altLang="en-US" sz="1400" kern="1200" dirty="0">
                        <a:solidFill>
                          <a:srgbClr val="0000FF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707">
                <a:tc grid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EPON</a:t>
                      </a:r>
                      <a:r>
                        <a:rPr lang="zh-CN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endParaRPr lang="zh-CN" altLang="en-US" sz="14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7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千兆单模单纤（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IPC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内置）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单模、单纤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千兆单模单纤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28267" y="5596443"/>
            <a:ext cx="11521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1600" dirty="0">
                <a:ea typeface="思源黑体 CN Medium" panose="020B0600000000000000"/>
              </a:rPr>
              <a:t>备注：</a:t>
            </a:r>
            <a:endParaRPr lang="en-US" altLang="zh-CN" sz="1600" dirty="0">
              <a:ea typeface="思源黑体 CN Medium" panose="020B0600000000000000"/>
            </a:endParaRPr>
          </a:p>
          <a:p>
            <a:pPr fontAlgn="ctr"/>
            <a:r>
              <a:rPr lang="zh-CN" altLang="en-US" sz="1600" dirty="0">
                <a:ea typeface="思源黑体 CN Medium" panose="020B0600000000000000"/>
              </a:rPr>
              <a:t>由于大多数</a:t>
            </a:r>
            <a:r>
              <a:rPr lang="en-US" altLang="zh-CN" sz="1600" dirty="0">
                <a:ea typeface="思源黑体 CN Medium" panose="020B0600000000000000"/>
              </a:rPr>
              <a:t>EPON</a:t>
            </a:r>
            <a:r>
              <a:rPr lang="zh-CN" altLang="en-US" sz="1600" dirty="0">
                <a:ea typeface="思源黑体 CN Medium" panose="020B0600000000000000"/>
              </a:rPr>
              <a:t>交换机厂家会对光模块进行绑定，即光模块必须与交换机是同一厂商，否则可能无法识别。</a:t>
            </a:r>
            <a:endParaRPr lang="en-US" altLang="zh-CN" sz="1600" dirty="0">
              <a:ea typeface="思源黑体 CN Medium" panose="020B0600000000000000"/>
            </a:endParaRPr>
          </a:p>
          <a:p>
            <a:pPr fontAlgn="ctr"/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因此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,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交换机侧光模块推荐采购交换机厂家的，参数与</a:t>
            </a:r>
            <a:r>
              <a:rPr lang="en-US" altLang="zh-CN" sz="1600" dirty="0">
                <a:solidFill>
                  <a:srgbClr val="0000FF"/>
                </a:solidFill>
                <a:ea typeface="思源黑体 CN Medium" panose="020B0600000000000000"/>
              </a:rPr>
              <a:t>IPC</a:t>
            </a:r>
            <a:r>
              <a:rPr lang="zh-CN" altLang="en-US" sz="1600" dirty="0">
                <a:solidFill>
                  <a:srgbClr val="0000FF"/>
                </a:solidFill>
                <a:ea typeface="思源黑体 CN Medium" panose="020B0600000000000000"/>
              </a:rPr>
              <a:t>侧光模块相对应即可。</a:t>
            </a:r>
            <a:endParaRPr lang="en-US" altLang="zh-CN" sz="16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0343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0513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筒机</a:t>
            </a:r>
          </a:p>
        </p:txBody>
      </p:sp>
      <p:sp>
        <p:nvSpPr>
          <p:cNvPr id="102" name="TextBox 39"/>
          <p:cNvSpPr txBox="1"/>
          <p:nvPr/>
        </p:nvSpPr>
        <p:spPr>
          <a:xfrm>
            <a:off x="2290213" y="260052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包括：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三轴款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25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112" name="直接连接符 111"/>
          <p:cNvCxnSpPr/>
          <p:nvPr/>
        </p:nvCxnSpPr>
        <p:spPr>
          <a:xfrm>
            <a:off x="4063826" y="2350875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063826" y="207387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立杆安装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5" t="16000" r="21606" b="25200"/>
          <a:stretch>
            <a:fillRect/>
          </a:stretch>
        </p:blipFill>
        <p:spPr>
          <a:xfrm>
            <a:off x="2456996" y="4056318"/>
            <a:ext cx="1056735" cy="633740"/>
          </a:xfrm>
          <a:prstGeom prst="rect">
            <a:avLst/>
          </a:prstGeom>
        </p:spPr>
      </p:pic>
      <p:sp>
        <p:nvSpPr>
          <p:cNvPr id="26" name="TextBox 39"/>
          <p:cNvSpPr txBox="1"/>
          <p:nvPr/>
        </p:nvSpPr>
        <p:spPr>
          <a:xfrm>
            <a:off x="2311121" y="4640235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包括：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无三轴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25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4508067" y="377441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9"/>
          <p:cNvSpPr txBox="1"/>
          <p:nvPr/>
        </p:nvSpPr>
        <p:spPr>
          <a:xfrm>
            <a:off x="4508863" y="493395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32" name="直接连接符 31"/>
          <p:cNvCxnSpPr/>
          <p:nvPr/>
        </p:nvCxnSpPr>
        <p:spPr>
          <a:xfrm>
            <a:off x="3753140" y="4321109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rot="5400000">
            <a:off x="3777924" y="4504562"/>
            <a:ext cx="1460289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29"/>
          <p:cNvSpPr txBox="1"/>
          <p:nvPr/>
        </p:nvSpPr>
        <p:spPr>
          <a:xfrm>
            <a:off x="4508067" y="344966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4508067" y="5234705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37"/>
          <p:cNvPicPr/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>
          <a:xfrm>
            <a:off x="6587594" y="3548789"/>
            <a:ext cx="553816" cy="4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46"/>
          <p:cNvSpPr txBox="1"/>
          <p:nvPr/>
        </p:nvSpPr>
        <p:spPr>
          <a:xfrm>
            <a:off x="6271894" y="4024826"/>
            <a:ext cx="1430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2115C02Y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0" name="TextBox 47"/>
          <p:cNvSpPr txBox="1"/>
          <p:nvPr/>
        </p:nvSpPr>
        <p:spPr>
          <a:xfrm>
            <a:off x="6045618" y="3686986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41" name="加号 40"/>
          <p:cNvSpPr/>
          <p:nvPr/>
        </p:nvSpPr>
        <p:spPr>
          <a:xfrm>
            <a:off x="7361358" y="3726663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9" t="28288" r="16137" b="37890"/>
          <a:stretch/>
        </p:blipFill>
        <p:spPr>
          <a:xfrm>
            <a:off x="2100141" y="1850936"/>
            <a:ext cx="1867164" cy="788943"/>
          </a:xfrm>
          <a:prstGeom prst="rect">
            <a:avLst/>
          </a:prstGeom>
        </p:spPr>
      </p:pic>
      <p:cxnSp>
        <p:nvCxnSpPr>
          <p:cNvPr id="46" name="直接连接符 45"/>
          <p:cNvCxnSpPr/>
          <p:nvPr/>
        </p:nvCxnSpPr>
        <p:spPr>
          <a:xfrm>
            <a:off x="6230622" y="2380994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5529891" y="4925679"/>
            <a:ext cx="1401462" cy="969655"/>
            <a:chOff x="5467608" y="4925679"/>
            <a:chExt cx="1401462" cy="969655"/>
          </a:xfrm>
        </p:grpSpPr>
        <p:sp>
          <p:nvSpPr>
            <p:cNvPr id="29" name="文本框 9"/>
            <p:cNvSpPr txBox="1"/>
            <p:nvPr/>
          </p:nvSpPr>
          <p:spPr>
            <a:xfrm>
              <a:off x="5467608" y="5434959"/>
              <a:ext cx="1401462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+mj-ea"/>
                  <a:sym typeface="+mn-ea"/>
                </a:rPr>
                <a:t>2115C0B9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+mj-ea"/>
                  <a:sym typeface="+mn-ea"/>
                </a:rPr>
                <a:t>TR-WM06-I-IN</a:t>
              </a:r>
              <a:endParaRPr lang="zh-CN" altLang="en-US" sz="1200" dirty="0">
                <a:solidFill>
                  <a:srgbClr val="0000FF"/>
                </a:solidFill>
                <a:ea typeface="+mj-ea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3652" y="4925679"/>
              <a:ext cx="1144698" cy="553397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4643318" y="1899143"/>
            <a:ext cx="1512168" cy="1152433"/>
            <a:chOff x="4643318" y="1899143"/>
            <a:chExt cx="1512168" cy="1152433"/>
          </a:xfrm>
        </p:grpSpPr>
        <p:sp>
          <p:nvSpPr>
            <p:cNvPr id="27" name="TextBox 113"/>
            <p:cNvSpPr txBox="1"/>
            <p:nvPr/>
          </p:nvSpPr>
          <p:spPr>
            <a:xfrm>
              <a:off x="4643318" y="2589911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2115C08A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TR-UP06-B-IN</a:t>
              </a:r>
              <a:endParaRPr lang="zh-CN" altLang="en-US" sz="1200" dirty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4430" y="1899143"/>
              <a:ext cx="788881" cy="722215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721" y="1817821"/>
            <a:ext cx="2331853" cy="973651"/>
          </a:xfrm>
          <a:prstGeom prst="rect">
            <a:avLst/>
          </a:prstGeom>
        </p:spPr>
      </p:pic>
      <p:grpSp>
        <p:nvGrpSpPr>
          <p:cNvPr id="43" name="组合 42"/>
          <p:cNvGrpSpPr/>
          <p:nvPr/>
        </p:nvGrpSpPr>
        <p:grpSpPr>
          <a:xfrm>
            <a:off x="7563274" y="3449664"/>
            <a:ext cx="1072171" cy="1076108"/>
            <a:chOff x="7786866" y="5661549"/>
            <a:chExt cx="1072171" cy="1076108"/>
          </a:xfrm>
        </p:grpSpPr>
        <p:pic>
          <p:nvPicPr>
            <p:cNvPr id="44" name="图片 43"/>
            <p:cNvPicPr/>
            <p:nvPr/>
          </p:nvPicPr>
          <p:blipFill>
            <a:blip r:embed="rId9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8007904" y="5661549"/>
              <a:ext cx="651335" cy="58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81"/>
            <p:cNvSpPr txBox="1"/>
            <p:nvPr/>
          </p:nvSpPr>
          <p:spPr>
            <a:xfrm>
              <a:off x="7786866" y="6275992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5155401" y="3472152"/>
            <a:ext cx="1118268" cy="1095581"/>
            <a:chOff x="5010758" y="3513624"/>
            <a:chExt cx="1118268" cy="1095581"/>
          </a:xfrm>
        </p:grpSpPr>
        <p:sp>
          <p:nvSpPr>
            <p:cNvPr id="42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395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362" y="1265274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ea typeface="思源黑体 CN Medium" panose="020B0600000000000000"/>
              </a:rPr>
              <a:t>我司光模块参数和型号汇总如下。</a:t>
            </a:r>
            <a:endParaRPr lang="en-US" altLang="zh-CN" sz="1600" dirty="0">
              <a:ea typeface="思源黑体 CN Medium" panose="020B060000000000000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335362" y="1758352"/>
          <a:ext cx="11521278" cy="1932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2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0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BOM</a:t>
                      </a:r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  <a:endParaRPr lang="en-US" altLang="en-US" sz="12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  <a:endParaRPr lang="en-US" altLang="en-US" sz="12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对外描述</a:t>
                      </a:r>
                      <a:endParaRPr lang="en-US" altLang="zh-CN" sz="12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0231C04P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SFP-FE-LX-SM1310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(1310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nm,15km,LC,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双纤）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0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0231C04Q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SFP-GE-LX-SM1310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千兆单模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(1310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nm,10km,LC,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双纤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)</a:t>
                      </a: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0231C04R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SFP-FE-LX-MM1310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百兆多模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(1310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nm,2km,LC,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双纤）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0231C04S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SFP-GE-SX-MM850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千兆多模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(850</a:t>
                      </a:r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nm,550m,LC,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双纤）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0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0231C0R5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SFP-FE-TX1310/RX1550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(TX1310/RX1550,20km,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单纤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)</a:t>
                      </a: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0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0231C0R6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SFP-FE-RX1310/TX1550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百兆单模光模块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(RX1310/TX1550,20km,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单纤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)</a:t>
                      </a: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圆角矩形 5"/>
          <p:cNvSpPr/>
          <p:nvPr/>
        </p:nvSpPr>
        <p:spPr>
          <a:xfrm>
            <a:off x="604568" y="3241020"/>
            <a:ext cx="9721461" cy="453616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标注 6"/>
          <p:cNvSpPr/>
          <p:nvPr/>
        </p:nvSpPr>
        <p:spPr>
          <a:xfrm>
            <a:off x="4156253" y="4251365"/>
            <a:ext cx="2815969" cy="285010"/>
          </a:xfrm>
          <a:prstGeom prst="wedgeRoundRectCallout">
            <a:avLst>
              <a:gd name="adj1" fmla="val 11677"/>
              <a:gd name="adj2" fmla="val -18741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备注：</a:t>
            </a:r>
            <a:r>
              <a:rPr lang="en-US" altLang="zh-CN" sz="1200" b="1" dirty="0">
                <a:solidFill>
                  <a:schemeClr val="tx1"/>
                </a:solidFill>
                <a:ea typeface="思源黑体 CN Medium" panose="020B0600000000000000"/>
              </a:rPr>
              <a:t>BIDI</a:t>
            </a:r>
            <a:r>
              <a:rPr lang="zh-CN" altLang="en-US" sz="1200" b="1" dirty="0">
                <a:solidFill>
                  <a:schemeClr val="tx1"/>
                </a:solidFill>
                <a:ea typeface="思源黑体 CN Medium" panose="020B0600000000000000"/>
              </a:rPr>
              <a:t>光模块需要严格配套使用</a:t>
            </a:r>
            <a:endParaRPr lang="en-US" altLang="zh-CN" sz="1200" b="1" dirty="0">
              <a:solidFill>
                <a:schemeClr val="tx1"/>
              </a:solidFill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59756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418" y="123623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光模块配置指导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3706" y="4595102"/>
            <a:ext cx="7310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我司其他光口产品均支持</a:t>
            </a:r>
            <a:r>
              <a:rPr lang="en-US" altLang="zh-CN" sz="1600" dirty="0">
                <a:solidFill>
                  <a:prstClr val="black"/>
                </a:solidFill>
                <a:ea typeface="思源黑体 CN Medium" panose="020B0600000000000000"/>
              </a:rPr>
              <a:t>100/1000M SFP</a:t>
            </a:r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光模块，</a:t>
            </a:r>
            <a:endParaRPr lang="en-US" altLang="zh-CN" sz="1600" dirty="0">
              <a:solidFill>
                <a:prstClr val="black"/>
              </a:solidFill>
              <a:ea typeface="思源黑体 CN Medium" panose="020B0600000000000000"/>
            </a:endParaRPr>
          </a:p>
          <a:p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其中自带光纤尾纤款（球机</a:t>
            </a:r>
            <a:r>
              <a:rPr lang="en-US" altLang="zh-CN" sz="1600" dirty="0">
                <a:solidFill>
                  <a:prstClr val="black"/>
                </a:solidFill>
                <a:ea typeface="思源黑体 CN Medium" panose="020B0600000000000000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筒机）只支持单模（尾纤只支持单模）。</a:t>
            </a:r>
            <a:endParaRPr lang="en-US" altLang="zh-CN" sz="1600" dirty="0">
              <a:solidFill>
                <a:prstClr val="black"/>
              </a:solidFill>
              <a:ea typeface="思源黑体 CN Medium" panose="020B060000000000000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267" y="866536"/>
            <a:ext cx="11521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prstClr val="black"/>
                </a:solidFill>
                <a:ea typeface="思源黑体 CN Medium" panose="020B0600000000000000"/>
              </a:rPr>
              <a:t>100M SFP </a:t>
            </a:r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光口设备支持款型和相关说明（自带</a:t>
            </a:r>
            <a:r>
              <a:rPr lang="en-US" altLang="zh-CN" sz="1600" dirty="0">
                <a:solidFill>
                  <a:prstClr val="black"/>
                </a:solidFill>
                <a:ea typeface="思源黑体 CN Medium" panose="020B0600000000000000"/>
              </a:rPr>
              <a:t>100M </a:t>
            </a:r>
            <a:r>
              <a:rPr lang="zh-CN" altLang="en-US" sz="1600" dirty="0" smtClean="0">
                <a:solidFill>
                  <a:prstClr val="black"/>
                </a:solidFill>
                <a:ea typeface="思源黑体 CN Medium" panose="020B0600000000000000"/>
              </a:rPr>
              <a:t>光</a:t>
            </a:r>
            <a:r>
              <a:rPr lang="zh-CN" altLang="en-US" sz="1600" dirty="0">
                <a:solidFill>
                  <a:prstClr val="black"/>
                </a:solidFill>
                <a:ea typeface="思源黑体 CN Medium" panose="020B0600000000000000"/>
              </a:rPr>
              <a:t>模块）。</a:t>
            </a:r>
            <a:endParaRPr lang="en-US" altLang="zh-CN" sz="1600" dirty="0">
              <a:solidFill>
                <a:prstClr val="black"/>
              </a:solidFill>
              <a:ea typeface="思源黑体 CN Medium" panose="020B060000000000000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328267" y="1363979"/>
          <a:ext cx="8793432" cy="1145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4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61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BOM</a:t>
                      </a:r>
                      <a:r>
                        <a:rPr lang="zh-CN" alt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  <a:endParaRPr lang="en-US" altLang="en-US" sz="14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  <a:endParaRPr lang="en-US" altLang="en-US" sz="14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说明</a:t>
                      </a:r>
                      <a:endParaRPr lang="en-US" altLang="zh-CN" sz="1400" kern="1200" dirty="0" smtClean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47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0235C65X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HIC2521-IR@IRN5-X12-L-VF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自带光模块，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100M 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 单纤（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BIDI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47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0235C65W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HIC2521-IR@IRN5-Z-L-VF</a:t>
                      </a: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自带光模块，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100M 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 单纤（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BIDI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47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400" b="0" kern="1200" dirty="0" smtClean="0"/>
                        <a:t>0235C5HX</a:t>
                      </a:r>
                      <a:endParaRPr lang="en-US" altLang="en-US" sz="14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en-US" sz="1400" b="0" kern="1200" dirty="0" smtClean="0"/>
                        <a:t>HIC7622-IR@X44-IRN-L-VF</a:t>
                      </a:r>
                      <a:endParaRPr lang="en-US" altLang="en-US" sz="14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52" marR="7152" marT="7152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自带光模块，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100M 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单模 双纤</a:t>
                      </a:r>
                      <a:endParaRPr lang="en-US" altLang="zh-CN" sz="1400" kern="1200" dirty="0" smtClean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7152" marR="7152" marT="715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08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4793" y="279050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拾音器配置指导</a:t>
            </a:r>
          </a:p>
        </p:txBody>
      </p:sp>
      <p:sp>
        <p:nvSpPr>
          <p:cNvPr id="6" name="内容占位符 2"/>
          <p:cNvSpPr>
            <a:spLocks noGrp="1"/>
          </p:cNvSpPr>
          <p:nvPr>
            <p:ph idx="4294967295"/>
          </p:nvPr>
        </p:nvSpPr>
        <p:spPr>
          <a:xfrm>
            <a:off x="344793" y="1269704"/>
            <a:ext cx="11489243" cy="25663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360045" algn="just" defTabSz="9144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ea typeface="思源黑体 CN Medium" panose="020B0600000000000000"/>
              </a:rPr>
              <a:t>拾音器选型及应用场景</a:t>
            </a:r>
            <a:endParaRPr lang="en-US" altLang="zh-CN" sz="2000" dirty="0">
              <a:ea typeface="思源黑体 CN Medium" panose="020B0600000000000000"/>
            </a:endParaRPr>
          </a:p>
          <a:p>
            <a:pPr marL="0" lvl="1" indent="360045" algn="just" defTabSz="9144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ea typeface="思源黑体 CN Medium" panose="020B0600000000000000"/>
              </a:rPr>
              <a:t>拾音器配置和接线方式</a:t>
            </a:r>
            <a:endParaRPr lang="en-US" altLang="zh-CN" sz="2000" dirty="0">
              <a:ea typeface="思源黑体 CN Medium" panose="020B0600000000000000"/>
            </a:endParaRPr>
          </a:p>
          <a:p>
            <a:pPr marL="0" lvl="1" indent="360045" algn="just" defTabSz="9144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ea typeface="思源黑体 CN Medium" panose="020B0600000000000000"/>
              </a:rPr>
              <a:t>模拟拾音器</a:t>
            </a:r>
            <a:r>
              <a:rPr lang="en-US" altLang="zh-CN" sz="2000" dirty="0">
                <a:ea typeface="思源黑体 CN Medium" panose="020B0600000000000000"/>
              </a:rPr>
              <a:t>WEB</a:t>
            </a:r>
            <a:r>
              <a:rPr lang="zh-CN" altLang="en-US" sz="2000" dirty="0">
                <a:ea typeface="思源黑体 CN Medium" panose="020B0600000000000000"/>
              </a:rPr>
              <a:t>配置</a:t>
            </a:r>
            <a:endParaRPr lang="en-US" altLang="zh-CN" sz="2000" dirty="0">
              <a:ea typeface="思源黑体 CN Medium" panose="020B0600000000000000"/>
            </a:endParaRPr>
          </a:p>
          <a:p>
            <a:pPr marL="0" lvl="1" indent="360045" algn="just" defTabSz="9144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ea typeface="思源黑体 CN Medium" panose="020B0600000000000000"/>
              </a:rPr>
              <a:t>模拟拾音器安装方式说明</a:t>
            </a:r>
            <a:endParaRPr lang="en-US" altLang="zh-CN" sz="2000" dirty="0">
              <a:ea typeface="思源黑体 CN Medium" panose="020B06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78371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034" y="14186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模拟拾音器配置指导</a:t>
            </a:r>
          </a:p>
        </p:txBody>
      </p:sp>
      <p:graphicFrame>
        <p:nvGraphicFramePr>
          <p:cNvPr id="24" name="表格 23"/>
          <p:cNvGraphicFramePr>
            <a:graphicFrameLocks noGrp="1"/>
          </p:cNvGraphicFramePr>
          <p:nvPr>
            <p:extLst/>
          </p:nvPr>
        </p:nvGraphicFramePr>
        <p:xfrm>
          <a:off x="317034" y="1738168"/>
          <a:ext cx="11515060" cy="4072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1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19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31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9461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实物图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描述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关键指标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推荐应用场景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2909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AU-P150-B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9801C0EC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桌面拾音器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监听范围：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10-20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平方米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频率响应：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100Hz-16KHz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灵敏度：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-42dB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信噪比：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60dB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指向特性：全指向性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近距离（</a:t>
                      </a:r>
                      <a:r>
                        <a:rPr lang="en-US" altLang="zh-CN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1~3m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）相较其他拾音器效果最好，适宜场景较小环境。小空间环境优先选择，比如</a:t>
                      </a:r>
                      <a:r>
                        <a:rPr lang="zh-CN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小型会议室、谈话桌、窗口、柜台、收银台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2909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AU-P160-B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监狱拾音器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监听范围：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5-40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平方米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频率响应：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20Hz-20KHz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灵敏度：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-40dB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信噪比：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70dB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指向特性：全指向性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CC0000"/>
                        </a:buClr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四款模拟拾音器中噪音最小，材质具有防暴特性，适宜安装在较易被破坏环境，比如</a:t>
                      </a:r>
                      <a:r>
                        <a:rPr lang="zh-CN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监狱、看守所、审讯室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2909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AU-P170-A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室内拾音器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监听范围：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5-100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平方米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频率响应：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100Hz-16KHz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灵敏度：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-35dB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信噪比：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60dB</a:t>
                      </a:r>
                      <a:b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指向特性：全指向性</a:t>
                      </a:r>
                      <a:b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</a:b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电源：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DC12V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l" defTabSz="914400" rtl="0" eaLnBrk="1" fontAlgn="ctr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噪声相对较少，适合应用于</a:t>
                      </a:r>
                      <a:r>
                        <a:rPr lang="zh-CN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教室录播、会议录音、银行、公检法</a:t>
                      </a:r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等场所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32" y="3617828"/>
            <a:ext cx="714303" cy="528341"/>
          </a:xfrm>
          <a:prstGeom prst="rect">
            <a:avLst/>
          </a:prstGeom>
        </p:spPr>
      </p:pic>
      <p:pic>
        <p:nvPicPr>
          <p:cNvPr id="27" name="图片 26" descr="KO-230-55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6432" y="4898264"/>
            <a:ext cx="732714" cy="532619"/>
          </a:xfrm>
          <a:prstGeom prst="rect">
            <a:avLst/>
          </a:prstGeom>
        </p:spPr>
      </p:pic>
      <p:pic>
        <p:nvPicPr>
          <p:cNvPr id="28" name="图片 27" descr="KO-026-55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7855" y="2294547"/>
            <a:ext cx="789870" cy="5711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18440"/>
            <a:ext cx="11521278" cy="46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defRPr/>
            </a:pPr>
            <a:r>
              <a:rPr lang="zh-CN" altLang="en-US" sz="1600" dirty="0">
                <a:ea typeface="思源黑体 CN Medium" panose="020B0600000000000000"/>
              </a:rPr>
              <a:t>备注</a:t>
            </a:r>
            <a:r>
              <a:rPr lang="zh-CN" altLang="en-US" sz="1600" dirty="0" smtClean="0"/>
              <a:t>：</a:t>
            </a:r>
            <a:r>
              <a:rPr lang="zh-CN" altLang="en-US" sz="1600" dirty="0">
                <a:ea typeface="思源黑体 CN Medium" panose="020B0600000000000000"/>
              </a:rPr>
              <a:t>实际项目更加推荐应用场景选择拾音器配单。</a:t>
            </a:r>
            <a:endParaRPr lang="en-US" altLang="zh-CN" sz="1600" dirty="0">
              <a:ea typeface="思源黑体 CN Medium" panose="020B060000000000000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959790"/>
            <a:ext cx="10177346" cy="463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360045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None/>
              <a:defRPr/>
            </a:pPr>
            <a:r>
              <a:rPr lang="zh-CN" altLang="en-US" dirty="0">
                <a:ea typeface="思源黑体 CN Medium" panose="020B0600000000000000"/>
              </a:rPr>
              <a:t>音频模拟信号输出，适应性强，带模拟音频输入的设备都可以支持，性价比高，主力推荐。</a:t>
            </a:r>
          </a:p>
        </p:txBody>
      </p:sp>
    </p:spTree>
    <p:extLst>
      <p:ext uri="{BB962C8B-B14F-4D97-AF65-F5344CB8AC3E}">
        <p14:creationId xmlns:p14="http://schemas.microsoft.com/office/powerpoint/2010/main" val="23438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89" y="12465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模拟拾音器接线示意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2" y="5256555"/>
            <a:ext cx="11521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  <a:ea typeface="思源黑体 CN Medium" panose="020B0600000000000000"/>
              </a:rPr>
              <a:t>备注：</a:t>
            </a:r>
            <a:endParaRPr lang="en-US" altLang="zh-CN" dirty="0">
              <a:solidFill>
                <a:srgbClr val="0000FF"/>
              </a:solidFill>
              <a:ea typeface="思源黑体 CN Medium" panose="020B0600000000000000"/>
            </a:endParaRPr>
          </a:p>
          <a:p>
            <a:r>
              <a:rPr lang="en-US" altLang="zh-CN" dirty="0">
                <a:solidFill>
                  <a:srgbClr val="0000FF"/>
                </a:solidFill>
                <a:ea typeface="思源黑体 CN Medium" panose="020B0600000000000000"/>
              </a:rPr>
              <a:t>1</a:t>
            </a:r>
            <a:r>
              <a:rPr lang="zh-CN" altLang="en-US" dirty="0">
                <a:solidFill>
                  <a:srgbClr val="0000FF"/>
                </a:solidFill>
                <a:ea typeface="思源黑体 CN Medium" panose="020B0600000000000000"/>
              </a:rPr>
              <a:t>、为保障模拟拾音器实际应用音频效果，拾音器音频地线到</a:t>
            </a:r>
            <a:r>
              <a:rPr lang="en-US" altLang="zh-CN" dirty="0">
                <a:solidFill>
                  <a:srgbClr val="0000FF"/>
                </a:solidFill>
                <a:ea typeface="思源黑体 CN Medium" panose="020B0600000000000000"/>
              </a:rPr>
              <a:t>IPC</a:t>
            </a:r>
            <a:r>
              <a:rPr lang="zh-CN" altLang="en-US" dirty="0">
                <a:solidFill>
                  <a:srgbClr val="0000FF"/>
                </a:solidFill>
                <a:ea typeface="思源黑体 CN Medium" panose="020B0600000000000000"/>
              </a:rPr>
              <a:t>的距离需尽量减短，减少音频干扰。</a:t>
            </a:r>
            <a:endParaRPr lang="en-US" altLang="zh-CN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828799" y="1396070"/>
            <a:ext cx="8511833" cy="3496565"/>
            <a:chOff x="827583" y="1440814"/>
            <a:chExt cx="6648225" cy="2833963"/>
          </a:xfrm>
        </p:grpSpPr>
        <p:sp>
          <p:nvSpPr>
            <p:cNvPr id="13" name="椭圆 12"/>
            <p:cNvSpPr/>
            <p:nvPr/>
          </p:nvSpPr>
          <p:spPr>
            <a:xfrm>
              <a:off x="827583" y="1484693"/>
              <a:ext cx="1431559" cy="1431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sp>
          <p:nvSpPr>
            <p:cNvPr id="14" name="文本框 10"/>
            <p:cNvSpPr txBox="1"/>
            <p:nvPr/>
          </p:nvSpPr>
          <p:spPr>
            <a:xfrm>
              <a:off x="1236408" y="1973634"/>
              <a:ext cx="679504" cy="336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拾音器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588753" y="1614835"/>
              <a:ext cx="1887055" cy="9017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sp>
          <p:nvSpPr>
            <p:cNvPr id="16" name="文本框 12"/>
            <p:cNvSpPr txBox="1"/>
            <p:nvPr/>
          </p:nvSpPr>
          <p:spPr>
            <a:xfrm>
              <a:off x="5426367" y="1843370"/>
              <a:ext cx="2005908" cy="59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360045" algn="ctr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en-US" altLang="zh-CN" sz="1400" dirty="0">
                  <a:ea typeface="思源黑体 CN Medium" panose="020B0600000000000000"/>
                </a:rPr>
                <a:t>DC12V</a:t>
              </a:r>
              <a:r>
                <a:rPr lang="zh-CN" altLang="en-US" sz="1400" dirty="0">
                  <a:ea typeface="思源黑体 CN Medium" panose="020B0600000000000000"/>
                </a:rPr>
                <a:t>电源</a:t>
              </a:r>
              <a:endParaRPr lang="en-US" altLang="zh-CN" sz="1400" dirty="0">
                <a:ea typeface="思源黑体 CN Medium" panose="020B0600000000000000"/>
              </a:endParaRPr>
            </a:p>
            <a:p>
              <a:pPr marL="0" lvl="1" indent="360045" algn="ctr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（适配器</a:t>
              </a:r>
              <a:r>
                <a:rPr lang="en-US" altLang="zh-CN" sz="1400" dirty="0">
                  <a:ea typeface="思源黑体 CN Medium" panose="020B0600000000000000"/>
                </a:rPr>
                <a:t> </a:t>
              </a:r>
              <a:r>
                <a:rPr lang="zh-CN" altLang="en-US" sz="1400" dirty="0">
                  <a:ea typeface="思源黑体 CN Medium" panose="020B0600000000000000"/>
                </a:rPr>
                <a:t>或 </a:t>
              </a:r>
              <a:r>
                <a:rPr lang="en-US" altLang="zh-CN" sz="1400" dirty="0">
                  <a:ea typeface="思源黑体 CN Medium" panose="020B0600000000000000"/>
                </a:rPr>
                <a:t>IPC</a:t>
              </a:r>
              <a:r>
                <a:rPr lang="zh-CN" altLang="en-US" sz="1400" dirty="0">
                  <a:ea typeface="思源黑体 CN Medium" panose="020B0600000000000000"/>
                </a:rPr>
                <a:t>电源反送）</a:t>
              </a:r>
              <a:endParaRPr lang="en-US" altLang="zh-CN" sz="1400" dirty="0">
                <a:ea typeface="思源黑体 CN Medium" panose="020B060000000000000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3170134" y="3684940"/>
              <a:ext cx="1236346" cy="5898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sp>
          <p:nvSpPr>
            <p:cNvPr id="18" name="文本框 14"/>
            <p:cNvSpPr txBox="1"/>
            <p:nvPr/>
          </p:nvSpPr>
          <p:spPr>
            <a:xfrm>
              <a:off x="3467610" y="3823640"/>
              <a:ext cx="703147" cy="249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/>
                <a:t>IPC</a:t>
              </a:r>
              <a:endParaRPr lang="zh-CN" altLang="en-US" sz="1400" dirty="0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2156036" y="1753373"/>
              <a:ext cx="16703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4010556" y="1753374"/>
              <a:ext cx="1572699" cy="661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5"/>
            <p:cNvSpPr txBox="1"/>
            <p:nvPr/>
          </p:nvSpPr>
          <p:spPr>
            <a:xfrm>
              <a:off x="2156036" y="1456398"/>
              <a:ext cx="1626771" cy="308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360045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红线：电源正极</a:t>
              </a:r>
            </a:p>
          </p:txBody>
        </p:sp>
        <p:sp>
          <p:nvSpPr>
            <p:cNvPr id="22" name="文本框 28"/>
            <p:cNvSpPr txBox="1"/>
            <p:nvPr/>
          </p:nvSpPr>
          <p:spPr>
            <a:xfrm>
              <a:off x="4442037" y="1440814"/>
              <a:ext cx="1157712" cy="308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电源正极</a:t>
              </a:r>
            </a:p>
          </p:txBody>
        </p:sp>
        <p:sp>
          <p:nvSpPr>
            <p:cNvPr id="23" name="椭圆 22"/>
            <p:cNvSpPr/>
            <p:nvPr/>
          </p:nvSpPr>
          <p:spPr>
            <a:xfrm>
              <a:off x="3690700" y="1614836"/>
              <a:ext cx="480057" cy="288621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>
                  <a:alpha val="9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cxnSp>
          <p:nvCxnSpPr>
            <p:cNvPr id="25" name="直接连接符 24"/>
            <p:cNvCxnSpPr/>
            <p:nvPr/>
          </p:nvCxnSpPr>
          <p:spPr>
            <a:xfrm flipV="1">
              <a:off x="2302675" y="2180532"/>
              <a:ext cx="1550703" cy="57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005058" y="2180532"/>
              <a:ext cx="1572699" cy="661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34"/>
            <p:cNvSpPr txBox="1"/>
            <p:nvPr/>
          </p:nvSpPr>
          <p:spPr>
            <a:xfrm>
              <a:off x="2162061" y="1857531"/>
              <a:ext cx="1626771" cy="308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360045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黑线：电源负极</a:t>
              </a:r>
            </a:p>
          </p:txBody>
        </p:sp>
        <p:sp>
          <p:nvSpPr>
            <p:cNvPr id="28" name="文本框 35"/>
            <p:cNvSpPr txBox="1"/>
            <p:nvPr/>
          </p:nvSpPr>
          <p:spPr>
            <a:xfrm>
              <a:off x="4333143" y="1888205"/>
              <a:ext cx="1341926" cy="308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电源负极，地线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3679704" y="2041994"/>
              <a:ext cx="480057" cy="288621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>
                <a:solidFill>
                  <a:schemeClr val="tx1"/>
                </a:solidFill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3923928" y="2217744"/>
              <a:ext cx="1" cy="1470952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3598465" y="2539064"/>
              <a:ext cx="8210" cy="1139113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2217444" y="2480364"/>
              <a:ext cx="1294099" cy="5991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57"/>
            <p:cNvSpPr txBox="1"/>
            <p:nvPr/>
          </p:nvSpPr>
          <p:spPr>
            <a:xfrm>
              <a:off x="2175421" y="2195087"/>
              <a:ext cx="1404252" cy="308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360045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400" dirty="0">
                  <a:ea typeface="思源黑体 CN Medium" panose="020B0600000000000000"/>
                </a:rPr>
                <a:t>白线：音频输出</a:t>
              </a:r>
            </a:p>
          </p:txBody>
        </p:sp>
        <p:sp>
          <p:nvSpPr>
            <p:cNvPr id="34" name="椭圆 33"/>
            <p:cNvSpPr/>
            <p:nvPr/>
          </p:nvSpPr>
          <p:spPr>
            <a:xfrm>
              <a:off x="3432194" y="2330031"/>
              <a:ext cx="294957" cy="29522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sp>
          <p:nvSpPr>
            <p:cNvPr id="35" name="文本框 73"/>
            <p:cNvSpPr txBox="1"/>
            <p:nvPr/>
          </p:nvSpPr>
          <p:spPr>
            <a:xfrm>
              <a:off x="3291359" y="2869892"/>
              <a:ext cx="312509" cy="6101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400" dirty="0"/>
                <a:t>Audio In</a:t>
              </a:r>
              <a:endParaRPr lang="zh-CN" altLang="en-US" sz="1400" dirty="0"/>
            </a:p>
          </p:txBody>
        </p:sp>
        <p:sp>
          <p:nvSpPr>
            <p:cNvPr id="36" name="文本框 72"/>
            <p:cNvSpPr txBox="1"/>
            <p:nvPr/>
          </p:nvSpPr>
          <p:spPr>
            <a:xfrm>
              <a:off x="3953771" y="2735805"/>
              <a:ext cx="360587" cy="6541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just">
                <a:lnSpc>
                  <a:spcPct val="150000"/>
                </a:lnSpc>
                <a:spcBef>
                  <a:spcPct val="0"/>
                </a:spcBef>
                <a:buClr>
                  <a:srgbClr val="CC0000"/>
                </a:buClr>
                <a:defRPr/>
              </a:pPr>
              <a:r>
                <a:rPr lang="zh-CN" altLang="en-US" sz="1200" dirty="0">
                  <a:ea typeface="思源黑体 CN Medium" panose="020B0600000000000000"/>
                </a:rPr>
                <a:t>音频地线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86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89" y="345958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模拟拾音器</a:t>
            </a:r>
            <a:r>
              <a:rPr lang="en-US" altLang="zh-CN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WEB</a:t>
            </a:r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配置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2" y="1266446"/>
            <a:ext cx="11521278" cy="155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  <a:buClr>
                <a:srgbClr val="CC0000"/>
              </a:buClr>
              <a:defRPr/>
            </a:pPr>
            <a:r>
              <a:rPr lang="zh-CN" altLang="en-US" dirty="0">
                <a:ea typeface="思源黑体 CN Medium" panose="020B0600000000000000"/>
              </a:rPr>
              <a:t>模拟拾音器适用于有音频接口尾线的摄像机：</a:t>
            </a:r>
            <a:endParaRPr lang="en-US" altLang="zh-CN" dirty="0">
              <a:ea typeface="思源黑体 CN Medium" panose="020B0600000000000000"/>
            </a:endParaRPr>
          </a:p>
          <a:p>
            <a:pPr marL="0" lvl="1" algn="just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  <a:buClr>
                <a:srgbClr val="CC0000"/>
              </a:buClr>
              <a:defRPr/>
            </a:pPr>
            <a:r>
              <a:rPr lang="en-US" altLang="zh-CN" dirty="0">
                <a:ea typeface="思源黑体 CN Medium" panose="020B0600000000000000"/>
              </a:rPr>
              <a:t>1</a:t>
            </a:r>
            <a:r>
              <a:rPr lang="zh-CN" altLang="en-US" dirty="0">
                <a:ea typeface="思源黑体 CN Medium" panose="020B0600000000000000"/>
              </a:rPr>
              <a:t>、将拾音器电源正线与电源正极线相连，地线与电源负极线相连，音频信号线与</a:t>
            </a:r>
            <a:r>
              <a:rPr lang="en-US" altLang="zh-CN" dirty="0">
                <a:ea typeface="思源黑体 CN Medium" panose="020B0600000000000000"/>
              </a:rPr>
              <a:t>IPC</a:t>
            </a:r>
            <a:r>
              <a:rPr lang="zh-CN" altLang="en-US" dirty="0">
                <a:ea typeface="思源黑体 CN Medium" panose="020B0600000000000000"/>
              </a:rPr>
              <a:t>的</a:t>
            </a:r>
            <a:r>
              <a:rPr lang="en-US" altLang="zh-CN" dirty="0">
                <a:ea typeface="思源黑体 CN Medium" panose="020B0600000000000000"/>
              </a:rPr>
              <a:t>audio in</a:t>
            </a:r>
            <a:r>
              <a:rPr lang="zh-CN" altLang="en-US" dirty="0">
                <a:ea typeface="思源黑体 CN Medium" panose="020B0600000000000000"/>
              </a:rPr>
              <a:t>相连。</a:t>
            </a:r>
            <a:endParaRPr lang="en-US" altLang="zh-CN" dirty="0">
              <a:ea typeface="思源黑体 CN Medium" panose="020B0600000000000000"/>
            </a:endParaRPr>
          </a:p>
          <a:p>
            <a:pPr marL="0" lvl="1" algn="just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  <a:buClr>
                <a:srgbClr val="CC0000"/>
              </a:buClr>
              <a:defRPr/>
            </a:pPr>
            <a:r>
              <a:rPr lang="en-US" altLang="zh-CN" dirty="0">
                <a:ea typeface="思源黑体 CN Medium" panose="020B0600000000000000"/>
              </a:rPr>
              <a:t>2</a:t>
            </a:r>
            <a:r>
              <a:rPr lang="zh-CN" altLang="en-US" dirty="0">
                <a:ea typeface="思源黑体 CN Medium" panose="020B0600000000000000"/>
              </a:rPr>
              <a:t>、</a:t>
            </a:r>
            <a:r>
              <a:rPr lang="en-US" altLang="zh-CN" dirty="0">
                <a:ea typeface="思源黑体 CN Medium" panose="020B0600000000000000"/>
              </a:rPr>
              <a:t>Web</a:t>
            </a:r>
            <a:r>
              <a:rPr lang="zh-CN" altLang="zh-CN" dirty="0">
                <a:ea typeface="思源黑体 CN Medium" panose="020B0600000000000000"/>
              </a:rPr>
              <a:t>页面</a:t>
            </a:r>
            <a:r>
              <a:rPr lang="zh-CN" altLang="en-US" dirty="0">
                <a:ea typeface="思源黑体 CN Medium" panose="020B0600000000000000"/>
              </a:rPr>
              <a:t>配置</a:t>
            </a:r>
            <a:r>
              <a:rPr lang="zh-CN" altLang="zh-CN" dirty="0">
                <a:ea typeface="思源黑体 CN Medium" panose="020B0600000000000000"/>
              </a:rPr>
              <a:t>音频</a:t>
            </a:r>
            <a:r>
              <a:rPr lang="zh-CN" altLang="en-US" dirty="0">
                <a:ea typeface="思源黑体 CN Medium" panose="020B0600000000000000"/>
              </a:rPr>
              <a:t>输入开启，接入方式设置为</a:t>
            </a:r>
            <a:r>
              <a:rPr lang="en-US" altLang="zh-CN" dirty="0">
                <a:ea typeface="思源黑体 CN Medium" panose="020B0600000000000000"/>
              </a:rPr>
              <a:t>Line/</a:t>
            </a:r>
            <a:r>
              <a:rPr lang="en-US" altLang="zh-CN" dirty="0" err="1">
                <a:ea typeface="思源黑体 CN Medium" panose="020B0600000000000000"/>
              </a:rPr>
              <a:t>Mic</a:t>
            </a:r>
            <a:r>
              <a:rPr lang="zh-CN" altLang="en-US" dirty="0">
                <a:ea typeface="思源黑体 CN Medium" panose="020B0600000000000000"/>
              </a:rPr>
              <a:t>。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589" y="2908676"/>
            <a:ext cx="4358245" cy="36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65127"/>
            <a:ext cx="11741151" cy="742913"/>
          </a:xfrm>
        </p:spPr>
        <p:txBody>
          <a:bodyPr>
            <a:normAutofit/>
          </a:bodyPr>
          <a:lstStyle/>
          <a:p>
            <a:pPr defTabSz="1019175"/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模拟拾音器安装方式说明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329609" y="1254640"/>
          <a:ext cx="11515060" cy="5359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8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0219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型号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编码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实物图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描述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bg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安装方式</a:t>
                      </a:r>
                      <a:endParaRPr lang="zh-CN" altLang="en-US" sz="1200" kern="1200" dirty="0">
                        <a:solidFill>
                          <a:schemeClr val="bg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5550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AU-P150-B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9801C0EC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桌面拾音器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放置在桌面上，必要时在拾音器底部点胶固定在桌面上。</a:t>
                      </a:r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3903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AU-P160-B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监狱拾音器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拾音器左右两边各有孔位，用螺钉固定拾音器吊装或者壁装</a:t>
                      </a:r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244"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AU-P170-A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9801C0EB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思源黑体 CN Medium" panose="020B0600000000000000"/>
                          <a:cs typeface="+mn-cs"/>
                        </a:rPr>
                        <a:t>室内拾音器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1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Clr>
                          <a:srgbClr val="CC0000"/>
                        </a:buClr>
                        <a:defRPr/>
                      </a:pPr>
                      <a:endParaRPr lang="en-US" altLang="zh-CN" sz="1200" kern="1200" dirty="0">
                        <a:solidFill>
                          <a:schemeClr val="tx1"/>
                        </a:solidFill>
                        <a:latin typeface="+mn-lt"/>
                        <a:ea typeface="思源黑体 CN Medium" panose="020B060000000000000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图片 5" descr="KO-026-55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9694" y="2455727"/>
            <a:ext cx="789870" cy="57118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94" y="3838179"/>
            <a:ext cx="714303" cy="528341"/>
          </a:xfrm>
          <a:prstGeom prst="rect">
            <a:avLst/>
          </a:prstGeom>
        </p:spPr>
      </p:pic>
      <p:pic>
        <p:nvPicPr>
          <p:cNvPr id="8" name="图片 7" descr="KO-230-55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9694" y="5501657"/>
            <a:ext cx="732714" cy="532619"/>
          </a:xfrm>
          <a:prstGeom prst="rect">
            <a:avLst/>
          </a:prstGeom>
        </p:spPr>
      </p:pic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98143" y="2282012"/>
            <a:ext cx="914610" cy="79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55955" y="3663587"/>
            <a:ext cx="1113595" cy="10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右箭头 11"/>
          <p:cNvSpPr/>
          <p:nvPr/>
        </p:nvSpPr>
        <p:spPr>
          <a:xfrm>
            <a:off x="8131124" y="2531906"/>
            <a:ext cx="688769" cy="206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8401946" y="3998911"/>
            <a:ext cx="688769" cy="206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600198" y="5036837"/>
            <a:ext cx="300841" cy="206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541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76123" y="4772334"/>
            <a:ext cx="843770" cy="834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右箭头 16"/>
          <p:cNvSpPr/>
          <p:nvPr/>
        </p:nvSpPr>
        <p:spPr>
          <a:xfrm>
            <a:off x="8873552" y="5021526"/>
            <a:ext cx="300841" cy="206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9241689" y="4966794"/>
            <a:ext cx="2602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zh-CN" altLang="en-US" sz="1200" dirty="0">
                <a:ea typeface="思源黑体 CN Medium" panose="020B0600000000000000"/>
              </a:rPr>
              <a:t>再将拾音对应孔位旋扣进安装底盘</a:t>
            </a:r>
          </a:p>
        </p:txBody>
      </p:sp>
      <p:sp>
        <p:nvSpPr>
          <p:cNvPr id="20" name="下箭头 19"/>
          <p:cNvSpPr/>
          <p:nvPr/>
        </p:nvSpPr>
        <p:spPr>
          <a:xfrm>
            <a:off x="10112753" y="5307309"/>
            <a:ext cx="206021" cy="216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214503" y="5021526"/>
            <a:ext cx="35507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zh-CN" altLang="en-US" sz="1100" dirty="0">
                <a:ea typeface="思源黑体 CN Medium" panose="020B0600000000000000"/>
              </a:rPr>
              <a:t>用螺钉将拾音器底部的安装盘固定在墙壁或天花板上</a:t>
            </a:r>
            <a:endParaRPr lang="en-US" altLang="zh-CN" sz="1100" dirty="0">
              <a:ea typeface="思源黑体 CN Medium" panose="020B0600000000000000"/>
            </a:endParaRPr>
          </a:p>
        </p:txBody>
      </p:sp>
      <p:pic>
        <p:nvPicPr>
          <p:cNvPr id="1454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06538" y="5606764"/>
            <a:ext cx="866908" cy="85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442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019" y="2476269"/>
            <a:ext cx="2697073" cy="717307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10682622" y="-843545"/>
            <a:ext cx="1783342" cy="1783341"/>
          </a:xfrm>
          <a:prstGeom prst="ellipse">
            <a:avLst/>
          </a:prstGeom>
          <a:gradFill flip="none" rotWithShape="1">
            <a:gsLst>
              <a:gs pos="1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1"/>
            <a:tileRect/>
          </a:gradFill>
          <a:ln w="63500" cap="rnd">
            <a:noFill/>
            <a:prstDash val="solid"/>
            <a:round/>
          </a:ln>
          <a:effectLst>
            <a:softEdge rad="127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900">
              <a:cs typeface="+mn-ea"/>
              <a:sym typeface="+mn-lt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081423" y="5811166"/>
            <a:ext cx="2239294" cy="2239293"/>
          </a:xfrm>
          <a:prstGeom prst="ellipse">
            <a:avLst/>
          </a:prstGeom>
          <a:gradFill flip="none" rotWithShape="1">
            <a:gsLst>
              <a:gs pos="1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1"/>
            <a:tileRect/>
          </a:gradFill>
          <a:ln w="63500" cap="rnd">
            <a:noFill/>
            <a:prstDash val="solid"/>
            <a:round/>
          </a:ln>
          <a:effectLst>
            <a:softEdge rad="127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900">
              <a:cs typeface="+mn-ea"/>
              <a:sym typeface="+mn-lt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30041" y="-843545"/>
            <a:ext cx="2239294" cy="2239293"/>
          </a:xfrm>
          <a:prstGeom prst="ellipse">
            <a:avLst/>
          </a:prstGeom>
          <a:gradFill flip="none" rotWithShape="1">
            <a:gsLst>
              <a:gs pos="1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1"/>
            <a:tileRect/>
          </a:gradFill>
          <a:ln w="63500" cap="rnd">
            <a:noFill/>
            <a:prstDash val="solid"/>
            <a:round/>
          </a:ln>
          <a:effectLst>
            <a:softEdge rad="127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900"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0806949" y="4788481"/>
            <a:ext cx="2239294" cy="2239293"/>
          </a:xfrm>
          <a:prstGeom prst="ellipse">
            <a:avLst/>
          </a:prstGeom>
          <a:gradFill flip="none" rotWithShape="1">
            <a:gsLst>
              <a:gs pos="1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1"/>
            <a:tileRect/>
          </a:gradFill>
          <a:ln w="63500" cap="rnd">
            <a:noFill/>
            <a:prstDash val="solid"/>
            <a:round/>
          </a:ln>
          <a:effectLst>
            <a:softEdge rad="127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900"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75986" y="-83906"/>
            <a:ext cx="720014" cy="720013"/>
          </a:xfrm>
          <a:prstGeom prst="ellipse">
            <a:avLst/>
          </a:prstGeom>
          <a:gradFill flip="none" rotWithShape="1">
            <a:gsLst>
              <a:gs pos="1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1"/>
            <a:tileRect/>
          </a:gradFill>
          <a:ln w="63500" cap="rnd">
            <a:noFill/>
            <a:prstDash val="solid"/>
            <a:round/>
          </a:ln>
          <a:effectLst>
            <a:softEdge rad="12700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9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9532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0513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筒机</a:t>
            </a:r>
          </a:p>
        </p:txBody>
      </p:sp>
      <p:cxnSp>
        <p:nvCxnSpPr>
          <p:cNvPr id="106" name="直接连接符 105"/>
          <p:cNvCxnSpPr/>
          <p:nvPr/>
        </p:nvCxnSpPr>
        <p:spPr>
          <a:xfrm>
            <a:off x="6821669" y="742339"/>
            <a:ext cx="0" cy="137918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>
            <a:off x="6821669" y="75337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>
            <a:off x="6821669" y="2121523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6821669" y="183349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立杆安装</a:t>
            </a:r>
          </a:p>
        </p:txBody>
      </p:sp>
      <p:sp>
        <p:nvSpPr>
          <p:cNvPr id="48" name="TextBox 39"/>
          <p:cNvSpPr txBox="1"/>
          <p:nvPr/>
        </p:nvSpPr>
        <p:spPr>
          <a:xfrm>
            <a:off x="2035585" y="1650280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三轴款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26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63410" y="119936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ea typeface="思源黑体 CN Medium" panose="020B0600000000000000"/>
              </a:rPr>
              <a:t>抱杆安装</a:t>
            </a:r>
          </a:p>
        </p:txBody>
      </p:sp>
      <p:cxnSp>
        <p:nvCxnSpPr>
          <p:cNvPr id="53" name="直接连接符 52"/>
          <p:cNvCxnSpPr/>
          <p:nvPr/>
        </p:nvCxnSpPr>
        <p:spPr>
          <a:xfrm>
            <a:off x="3657880" y="155523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6057415" y="1422414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811765" y="46534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>
            <a:lum contrast="-10000"/>
          </a:blip>
          <a:srcRect/>
          <a:stretch>
            <a:fillRect/>
          </a:stretch>
        </p:blipFill>
        <p:spPr bwMode="auto">
          <a:xfrm>
            <a:off x="7828047" y="531386"/>
            <a:ext cx="10572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7" name="直接连接符 76"/>
          <p:cNvCxnSpPr/>
          <p:nvPr/>
        </p:nvCxnSpPr>
        <p:spPr>
          <a:xfrm>
            <a:off x="4127971" y="3276488"/>
            <a:ext cx="11222" cy="280422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>
            <a:off x="4126380" y="327648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>
            <a:off x="7874468" y="347301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15"/>
          <p:cNvSpPr txBox="1"/>
          <p:nvPr/>
        </p:nvSpPr>
        <p:spPr>
          <a:xfrm>
            <a:off x="7910093" y="296155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可选配抱杆支架</a:t>
            </a:r>
          </a:p>
        </p:txBody>
      </p:sp>
      <p:cxnSp>
        <p:nvCxnSpPr>
          <p:cNvPr id="81" name="直接连接符 80"/>
          <p:cNvCxnSpPr/>
          <p:nvPr/>
        </p:nvCxnSpPr>
        <p:spPr>
          <a:xfrm>
            <a:off x="3401565" y="4130833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17"/>
          <p:cNvSpPr txBox="1"/>
          <p:nvPr/>
        </p:nvSpPr>
        <p:spPr>
          <a:xfrm>
            <a:off x="4066546" y="2982639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sp>
        <p:nvSpPr>
          <p:cNvPr id="83" name="TextBox 111"/>
          <p:cNvSpPr txBox="1"/>
          <p:nvPr/>
        </p:nvSpPr>
        <p:spPr>
          <a:xfrm>
            <a:off x="8655439" y="345697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2115C08A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TR-UP06-B-IN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7" name="TextBox 106"/>
          <p:cNvSpPr txBox="1"/>
          <p:nvPr/>
        </p:nvSpPr>
        <p:spPr>
          <a:xfrm>
            <a:off x="4885009" y="3236737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2115C041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TR-WM06-C-IN</a:t>
            </a:r>
            <a:endParaRPr lang="zh-CN" altLang="en-US" sz="14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9" name="TextBox 39"/>
          <p:cNvSpPr txBox="1"/>
          <p:nvPr/>
        </p:nvSpPr>
        <p:spPr>
          <a:xfrm>
            <a:off x="2222850" y="457859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无三轴</a:t>
            </a:r>
            <a:r>
              <a:rPr lang="en-US" altLang="zh-CN" sz="1400" dirty="0">
                <a:solidFill>
                  <a:srgbClr val="0000FF"/>
                </a:solidFill>
                <a:ea typeface="思源黑体 CN Medium" panose="020B0600000000000000"/>
              </a:rPr>
              <a:t>26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90" name="直接连接符 89"/>
          <p:cNvCxnSpPr/>
          <p:nvPr/>
        </p:nvCxnSpPr>
        <p:spPr>
          <a:xfrm>
            <a:off x="4127972" y="6074160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32"/>
          <p:cNvSpPr txBox="1"/>
          <p:nvPr/>
        </p:nvSpPr>
        <p:spPr>
          <a:xfrm>
            <a:off x="4066546" y="579636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sp>
        <p:nvSpPr>
          <p:cNvPr id="92" name="加号 91"/>
          <p:cNvSpPr/>
          <p:nvPr/>
        </p:nvSpPr>
        <p:spPr>
          <a:xfrm>
            <a:off x="7208747" y="5044048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TextBox 36"/>
          <p:cNvSpPr txBox="1"/>
          <p:nvPr/>
        </p:nvSpPr>
        <p:spPr>
          <a:xfrm>
            <a:off x="5888930" y="4996712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pic>
        <p:nvPicPr>
          <p:cNvPr id="94" name="图片 93"/>
          <p:cNvPicPr/>
          <p:nvPr/>
        </p:nvPicPr>
        <p:blipFill>
          <a:blip r:embed="rId4" cstate="print">
            <a:lum contrast="-12000"/>
          </a:blip>
          <a:srcRect/>
          <a:stretch>
            <a:fillRect/>
          </a:stretch>
        </p:blipFill>
        <p:spPr>
          <a:xfrm>
            <a:off x="6454656" y="4934436"/>
            <a:ext cx="553816" cy="4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TextBox 50"/>
          <p:cNvSpPr txBox="1"/>
          <p:nvPr/>
        </p:nvSpPr>
        <p:spPr>
          <a:xfrm>
            <a:off x="5981628" y="536604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2115C02Y</a:t>
            </a:r>
            <a:endParaRPr lang="en-US" altLang="zh-CN" sz="12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 smtClean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TR-UV06-IN</a:t>
            </a:r>
            <a:endParaRPr lang="zh-CN" altLang="en-US" sz="120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6025548" y="3278076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0" t="26992" r="14648" b="28781"/>
          <a:stretch/>
        </p:blipFill>
        <p:spPr>
          <a:xfrm>
            <a:off x="2086415" y="3754908"/>
            <a:ext cx="1432497" cy="74786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5040" r="3746" b="25691"/>
          <a:stretch/>
        </p:blipFill>
        <p:spPr>
          <a:xfrm>
            <a:off x="2086415" y="1045736"/>
            <a:ext cx="1324638" cy="610906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527506" y="1005555"/>
            <a:ext cx="1512168" cy="1168593"/>
            <a:chOff x="4527506" y="1576077"/>
            <a:chExt cx="1512168" cy="1168593"/>
          </a:xfrm>
        </p:grpSpPr>
        <p:sp>
          <p:nvSpPr>
            <p:cNvPr id="55" name="TextBox 54"/>
            <p:cNvSpPr txBox="1"/>
            <p:nvPr/>
          </p:nvSpPr>
          <p:spPr>
            <a:xfrm>
              <a:off x="4527506" y="2283005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2115C08A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TR-UP06-B-IN</a:t>
              </a:r>
              <a:endParaRPr lang="zh-CN" altLang="en-US" sz="1200" dirty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272" y="1576077"/>
              <a:ext cx="788881" cy="722215"/>
            </a:xfrm>
            <a:prstGeom prst="rect">
              <a:avLst/>
            </a:prstGeom>
          </p:spPr>
        </p:pic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10" y="2954275"/>
            <a:ext cx="1162252" cy="632849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670" y="3007982"/>
            <a:ext cx="561705" cy="5142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665" y="1820185"/>
            <a:ext cx="980952" cy="4761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441" y="2860924"/>
            <a:ext cx="1080111" cy="487316"/>
          </a:xfrm>
          <a:prstGeom prst="rect">
            <a:avLst/>
          </a:prstGeom>
        </p:spPr>
      </p:pic>
      <p:grpSp>
        <p:nvGrpSpPr>
          <p:cNvPr id="42" name="组合 41"/>
          <p:cNvGrpSpPr/>
          <p:nvPr/>
        </p:nvGrpSpPr>
        <p:grpSpPr>
          <a:xfrm>
            <a:off x="7386906" y="4811023"/>
            <a:ext cx="1072171" cy="1076108"/>
            <a:chOff x="7786866" y="5661549"/>
            <a:chExt cx="1072171" cy="1076108"/>
          </a:xfrm>
        </p:grpSpPr>
        <p:pic>
          <p:nvPicPr>
            <p:cNvPr id="43" name="图片 42"/>
            <p:cNvPicPr/>
            <p:nvPr/>
          </p:nvPicPr>
          <p:blipFill>
            <a:blip r:embed="rId12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8007904" y="5661549"/>
              <a:ext cx="651335" cy="58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81"/>
            <p:cNvSpPr txBox="1"/>
            <p:nvPr/>
          </p:nvSpPr>
          <p:spPr>
            <a:xfrm>
              <a:off x="7786866" y="6275992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59" name="加号 58"/>
          <p:cNvSpPr/>
          <p:nvPr/>
        </p:nvSpPr>
        <p:spPr>
          <a:xfrm>
            <a:off x="6706036" y="6156404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TextBox 94"/>
          <p:cNvSpPr txBox="1"/>
          <p:nvPr/>
        </p:nvSpPr>
        <p:spPr>
          <a:xfrm>
            <a:off x="6687426" y="656425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2115C0G4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TR-UP07-IN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399064" y="5972698"/>
            <a:ext cx="1512168" cy="967367"/>
            <a:chOff x="4990048" y="3529756"/>
            <a:chExt cx="1512168" cy="967367"/>
          </a:xfrm>
        </p:grpSpPr>
        <p:sp>
          <p:nvSpPr>
            <p:cNvPr id="63" name="TextBox 49"/>
            <p:cNvSpPr txBox="1"/>
            <p:nvPr/>
          </p:nvSpPr>
          <p:spPr>
            <a:xfrm>
              <a:off x="4990048" y="4035458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2115C0G5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TR-UV07-IN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1628" y="3529756"/>
              <a:ext cx="702036" cy="560051"/>
            </a:xfrm>
            <a:prstGeom prst="rect">
              <a:avLst/>
            </a:prstGeom>
          </p:spPr>
        </p:pic>
      </p:grpSp>
      <p:pic>
        <p:nvPicPr>
          <p:cNvPr id="68" name="图片 67"/>
          <p:cNvPicPr/>
          <p:nvPr/>
        </p:nvPicPr>
        <p:blipFill>
          <a:blip r:embed="rId14" cstate="print">
            <a:lum contrast="-12000"/>
          </a:blip>
          <a:srcRect/>
          <a:stretch>
            <a:fillRect/>
          </a:stretch>
        </p:blipFill>
        <p:spPr bwMode="auto">
          <a:xfrm>
            <a:off x="7143168" y="5942057"/>
            <a:ext cx="522630" cy="61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" name="组合 53"/>
          <p:cNvGrpSpPr/>
          <p:nvPr/>
        </p:nvGrpSpPr>
        <p:grpSpPr>
          <a:xfrm>
            <a:off x="4963272" y="4910659"/>
            <a:ext cx="1118268" cy="1095581"/>
            <a:chOff x="5010758" y="3513624"/>
            <a:chExt cx="1118268" cy="1095581"/>
          </a:xfrm>
        </p:grpSpPr>
        <p:sp>
          <p:nvSpPr>
            <p:cNvPr id="58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20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6" y="305132"/>
            <a:ext cx="11741151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筒机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9792" r="10594" b="16451"/>
          <a:stretch/>
        </p:blipFill>
        <p:spPr>
          <a:xfrm>
            <a:off x="1024019" y="1548125"/>
            <a:ext cx="1597191" cy="87119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3514962" y="881096"/>
            <a:ext cx="3289" cy="480771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504810" y="881096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771290" y="3126908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7"/>
          <p:cNvSpPr txBox="1"/>
          <p:nvPr/>
        </p:nvSpPr>
        <p:spPr>
          <a:xfrm>
            <a:off x="3491369" y="60236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19" name="直接连接符 18"/>
          <p:cNvCxnSpPr/>
          <p:nvPr/>
        </p:nvCxnSpPr>
        <p:spPr>
          <a:xfrm>
            <a:off x="3514962" y="401065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2"/>
          <p:cNvSpPr txBox="1"/>
          <p:nvPr/>
        </p:nvSpPr>
        <p:spPr>
          <a:xfrm>
            <a:off x="3491370" y="371446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sp>
        <p:nvSpPr>
          <p:cNvPr id="21" name="加号 20"/>
          <p:cNvSpPr/>
          <p:nvPr/>
        </p:nvSpPr>
        <p:spPr>
          <a:xfrm>
            <a:off x="6529670" y="371933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36"/>
          <p:cNvSpPr txBox="1"/>
          <p:nvPr/>
        </p:nvSpPr>
        <p:spPr>
          <a:xfrm>
            <a:off x="5269514" y="3685035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5813465" y="889836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3514962" y="568881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2"/>
          <p:cNvSpPr txBox="1"/>
          <p:nvPr/>
        </p:nvSpPr>
        <p:spPr>
          <a:xfrm>
            <a:off x="3538956" y="198372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吊装</a:t>
            </a:r>
          </a:p>
        </p:txBody>
      </p:sp>
      <p:sp>
        <p:nvSpPr>
          <p:cNvPr id="34" name="TextBox 39"/>
          <p:cNvSpPr txBox="1"/>
          <p:nvPr/>
        </p:nvSpPr>
        <p:spPr>
          <a:xfrm>
            <a:off x="1267694" y="4282737"/>
            <a:ext cx="1266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28</a:t>
            </a:r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筒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3514962" y="2290905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2"/>
          <p:cNvSpPr txBox="1"/>
          <p:nvPr/>
        </p:nvSpPr>
        <p:spPr>
          <a:xfrm>
            <a:off x="3490015" y="535678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ea typeface="思源黑体 CN Medium" panose="020B0600000000000000"/>
              </a:rPr>
              <a:t>立柱安装</a:t>
            </a:r>
            <a:endParaRPr lang="zh-CN" altLang="en-US" sz="1200" dirty="0">
              <a:ea typeface="思源黑体 CN Medium" panose="020B0600000000000000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5710153" y="2285415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71" t="-172" r="22135" b="18229"/>
          <a:stretch/>
        </p:blipFill>
        <p:spPr>
          <a:xfrm>
            <a:off x="6254616" y="1696011"/>
            <a:ext cx="982156" cy="1139011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4412003" y="579210"/>
            <a:ext cx="1401462" cy="969655"/>
            <a:chOff x="5467608" y="4925679"/>
            <a:chExt cx="1401462" cy="969655"/>
          </a:xfrm>
        </p:grpSpPr>
        <p:sp>
          <p:nvSpPr>
            <p:cNvPr id="42" name="文本框 9"/>
            <p:cNvSpPr txBox="1"/>
            <p:nvPr/>
          </p:nvSpPr>
          <p:spPr>
            <a:xfrm>
              <a:off x="5467608" y="5434959"/>
              <a:ext cx="1401462" cy="4603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+mj-ea"/>
                  <a:sym typeface="+mn-ea"/>
                </a:rPr>
                <a:t>2115C0B9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ea typeface="+mj-ea"/>
                  <a:sym typeface="+mn-ea"/>
                </a:rPr>
                <a:t>TR-WM06-I-IN</a:t>
              </a:r>
              <a:endParaRPr lang="zh-CN" altLang="en-US" sz="1200" dirty="0">
                <a:solidFill>
                  <a:srgbClr val="0000FF"/>
                </a:solidFill>
                <a:ea typeface="+mj-ea"/>
              </a:endParaRPr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3652" y="4925679"/>
              <a:ext cx="1144698" cy="553397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97" t="25768" r="11808" b="15825"/>
          <a:stretch/>
        </p:blipFill>
        <p:spPr>
          <a:xfrm>
            <a:off x="6214284" y="586979"/>
            <a:ext cx="1298396" cy="777757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6783531" y="3552328"/>
            <a:ext cx="1072171" cy="1076108"/>
            <a:chOff x="7786866" y="5661549"/>
            <a:chExt cx="1072171" cy="1076108"/>
          </a:xfrm>
        </p:grpSpPr>
        <p:pic>
          <p:nvPicPr>
            <p:cNvPr id="38" name="图片 37"/>
            <p:cNvPicPr/>
            <p:nvPr/>
          </p:nvPicPr>
          <p:blipFill>
            <a:blip r:embed="rId8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8007904" y="5661549"/>
              <a:ext cx="651335" cy="58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81"/>
            <p:cNvSpPr txBox="1"/>
            <p:nvPr/>
          </p:nvSpPr>
          <p:spPr>
            <a:xfrm>
              <a:off x="7786866" y="6275992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590179" y="3582854"/>
            <a:ext cx="1080371" cy="1062976"/>
            <a:chOff x="5590179" y="3582854"/>
            <a:chExt cx="1080371" cy="1062976"/>
          </a:xfrm>
        </p:grpSpPr>
        <p:sp>
          <p:nvSpPr>
            <p:cNvPr id="25" name="TextBox 50"/>
            <p:cNvSpPr txBox="1"/>
            <p:nvPr/>
          </p:nvSpPr>
          <p:spPr>
            <a:xfrm>
              <a:off x="5590179" y="4184165"/>
              <a:ext cx="10803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2115C02Y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6967" y="3582854"/>
              <a:ext cx="769585" cy="532789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4295965" y="3532855"/>
            <a:ext cx="1118268" cy="1095581"/>
            <a:chOff x="5010758" y="3513624"/>
            <a:chExt cx="1118268" cy="1095581"/>
          </a:xfrm>
        </p:grpSpPr>
        <p:sp>
          <p:nvSpPr>
            <p:cNvPr id="49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  <p:cxnSp>
        <p:nvCxnSpPr>
          <p:cNvPr id="51" name="直接连接符 50"/>
          <p:cNvCxnSpPr/>
          <p:nvPr/>
        </p:nvCxnSpPr>
        <p:spPr>
          <a:xfrm>
            <a:off x="8059210" y="3868113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1012" r="15644" b="8143"/>
          <a:stretch/>
        </p:blipFill>
        <p:spPr>
          <a:xfrm>
            <a:off x="8742478" y="3389391"/>
            <a:ext cx="1137424" cy="109192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3" t="7457" r="17312" b="28714"/>
          <a:stretch/>
        </p:blipFill>
        <p:spPr>
          <a:xfrm>
            <a:off x="7767257" y="5206590"/>
            <a:ext cx="1010887" cy="854393"/>
          </a:xfrm>
          <a:prstGeom prst="rect">
            <a:avLst/>
          </a:prstGeom>
        </p:spPr>
      </p:pic>
      <p:sp>
        <p:nvSpPr>
          <p:cNvPr id="53" name="TextBox 36"/>
          <p:cNvSpPr txBox="1"/>
          <p:nvPr/>
        </p:nvSpPr>
        <p:spPr>
          <a:xfrm>
            <a:off x="5330191" y="5288116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5650856" y="5185935"/>
            <a:ext cx="1080371" cy="1062976"/>
            <a:chOff x="5590179" y="3582854"/>
            <a:chExt cx="1080371" cy="1062976"/>
          </a:xfrm>
        </p:grpSpPr>
        <p:sp>
          <p:nvSpPr>
            <p:cNvPr id="55" name="TextBox 50"/>
            <p:cNvSpPr txBox="1"/>
            <p:nvPr/>
          </p:nvSpPr>
          <p:spPr>
            <a:xfrm>
              <a:off x="5590179" y="4184165"/>
              <a:ext cx="10803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2115C02Y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6967" y="3582854"/>
              <a:ext cx="769585" cy="532789"/>
            </a:xfrm>
            <a:prstGeom prst="rect">
              <a:avLst/>
            </a:prstGeom>
          </p:spPr>
        </p:pic>
      </p:grpSp>
      <p:grpSp>
        <p:nvGrpSpPr>
          <p:cNvPr id="57" name="组合 56"/>
          <p:cNvGrpSpPr/>
          <p:nvPr/>
        </p:nvGrpSpPr>
        <p:grpSpPr>
          <a:xfrm>
            <a:off x="4356642" y="5135936"/>
            <a:ext cx="1118268" cy="1095581"/>
            <a:chOff x="5010758" y="3513624"/>
            <a:chExt cx="1118268" cy="1095581"/>
          </a:xfrm>
        </p:grpSpPr>
        <p:sp>
          <p:nvSpPr>
            <p:cNvPr id="58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  <p:cxnSp>
        <p:nvCxnSpPr>
          <p:cNvPr id="60" name="直接连接符 59"/>
          <p:cNvCxnSpPr/>
          <p:nvPr/>
        </p:nvCxnSpPr>
        <p:spPr>
          <a:xfrm>
            <a:off x="7096963" y="5495287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RVC2841-WH@Z80-VD-FR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6" t="767" r="14376" b="1350"/>
          <a:stretch/>
        </p:blipFill>
        <p:spPr bwMode="auto">
          <a:xfrm>
            <a:off x="964743" y="2651375"/>
            <a:ext cx="1713004" cy="14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组合 63"/>
          <p:cNvGrpSpPr/>
          <p:nvPr/>
        </p:nvGrpSpPr>
        <p:grpSpPr>
          <a:xfrm>
            <a:off x="4339048" y="1831548"/>
            <a:ext cx="1395099" cy="1253158"/>
            <a:chOff x="3849426" y="2124638"/>
            <a:chExt cx="1512168" cy="1392498"/>
          </a:xfrm>
        </p:grpSpPr>
        <p:pic>
          <p:nvPicPr>
            <p:cNvPr id="65" name="图片 64" descr="TR-CM06-C-IN 四目吊装支架-RF"/>
            <p:cNvPicPr>
              <a:picLocks noChangeAspect="1"/>
            </p:cNvPicPr>
            <p:nvPr/>
          </p:nvPicPr>
          <p:blipFill rotWithShape="1">
            <a:blip r:embed="rId16" cstate="print">
              <a:lum bright="-6000" contrast="-10000"/>
            </a:blip>
            <a:srcRect l="20313" t="7811" r="28067" b="26682"/>
            <a:stretch/>
          </p:blipFill>
          <p:spPr>
            <a:xfrm>
              <a:off x="4032328" y="2124638"/>
              <a:ext cx="1048421" cy="974327"/>
            </a:xfrm>
            <a:prstGeom prst="rect">
              <a:avLst/>
            </a:prstGeom>
          </p:spPr>
        </p:pic>
        <p:sp>
          <p:nvSpPr>
            <p:cNvPr id="66" name="TextBox 25"/>
            <p:cNvSpPr txBox="1"/>
            <p:nvPr/>
          </p:nvSpPr>
          <p:spPr>
            <a:xfrm>
              <a:off x="3849426" y="2993916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0000FF"/>
                  </a:solidFill>
                  <a:ea typeface="微软雅黑" panose="020B0503020204020204" pitchFamily="34" charset="-122"/>
                </a:rPr>
                <a:t>2115C0BD </a:t>
              </a:r>
              <a:endParaRPr lang="en-US" altLang="zh-CN" sz="1400" dirty="0" smtClean="0">
                <a:solidFill>
                  <a:srgbClr val="0000FF"/>
                </a:solidFill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dirty="0" smtClean="0">
                  <a:solidFill>
                    <a:srgbClr val="0000FF"/>
                  </a:solidFill>
                  <a:ea typeface="微软雅黑" panose="020B0503020204020204" pitchFamily="34" charset="-122"/>
                  <a:cs typeface="Calibri" panose="020F0502020204030204" pitchFamily="34" charset="0"/>
                </a:rPr>
                <a:t>TR-CM06-C-IN</a:t>
              </a:r>
              <a:endParaRPr lang="en-US" altLang="zh-CN" sz="1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001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7" y="305132"/>
            <a:ext cx="2796554" cy="74291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2E8DC2"/>
                </a:solidFill>
                <a:latin typeface="+mn-lt"/>
                <a:ea typeface="思源黑体 CN Medium" panose="020B0600000000000000" pitchFamily="34" charset="-122"/>
                <a:cs typeface="Calibri" panose="020F0502020204030204" pitchFamily="34" charset="0"/>
              </a:rPr>
              <a:t>筒机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19792" r="10594" b="16451"/>
          <a:stretch/>
        </p:blipFill>
        <p:spPr>
          <a:xfrm>
            <a:off x="1017080" y="2679375"/>
            <a:ext cx="1597191" cy="87119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3492546" y="1817798"/>
            <a:ext cx="25705" cy="387101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492546" y="18177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771290" y="3126908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7"/>
          <p:cNvSpPr txBox="1"/>
          <p:nvPr/>
        </p:nvSpPr>
        <p:spPr>
          <a:xfrm>
            <a:off x="3491369" y="144023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壁装</a:t>
            </a:r>
          </a:p>
        </p:txBody>
      </p:sp>
      <p:cxnSp>
        <p:nvCxnSpPr>
          <p:cNvPr id="19" name="直接连接符 18"/>
          <p:cNvCxnSpPr/>
          <p:nvPr/>
        </p:nvCxnSpPr>
        <p:spPr>
          <a:xfrm>
            <a:off x="3514962" y="4010651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2"/>
          <p:cNvSpPr txBox="1"/>
          <p:nvPr/>
        </p:nvSpPr>
        <p:spPr>
          <a:xfrm>
            <a:off x="3491370" y="371446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ea typeface="思源黑体 CN Medium" panose="020B0600000000000000"/>
              </a:rPr>
              <a:t>横杆安装</a:t>
            </a:r>
          </a:p>
        </p:txBody>
      </p:sp>
      <p:sp>
        <p:nvSpPr>
          <p:cNvPr id="21" name="加号 20"/>
          <p:cNvSpPr/>
          <p:nvPr/>
        </p:nvSpPr>
        <p:spPr>
          <a:xfrm>
            <a:off x="6529670" y="3113541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36"/>
          <p:cNvSpPr txBox="1"/>
          <p:nvPr/>
        </p:nvSpPr>
        <p:spPr>
          <a:xfrm>
            <a:off x="5269514" y="3079245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5813465" y="1727702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3514962" y="5688812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9"/>
          <p:cNvSpPr txBox="1"/>
          <p:nvPr/>
        </p:nvSpPr>
        <p:spPr>
          <a:xfrm>
            <a:off x="1237073" y="4297882"/>
            <a:ext cx="1266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ea typeface="思源黑体 CN Medium" panose="020B0600000000000000"/>
              </a:rPr>
              <a:t>新</a:t>
            </a:r>
            <a:r>
              <a:rPr lang="en-US" altLang="zh-CN" sz="1400" dirty="0" smtClean="0">
                <a:solidFill>
                  <a:srgbClr val="0000FF"/>
                </a:solidFill>
                <a:ea typeface="思源黑体 CN Medium" panose="020B0600000000000000"/>
              </a:rPr>
              <a:t>26</a:t>
            </a:r>
            <a:r>
              <a:rPr lang="zh-CN" altLang="en-US" sz="1400" dirty="0">
                <a:solidFill>
                  <a:srgbClr val="0000FF"/>
                </a:solidFill>
                <a:ea typeface="思源黑体 CN Medium" panose="020B0600000000000000"/>
              </a:rPr>
              <a:t>筒机</a:t>
            </a:r>
            <a:endParaRPr lang="en-US" altLang="zh-CN" sz="1400" dirty="0">
              <a:solidFill>
                <a:srgbClr val="0000FF"/>
              </a:solidFill>
              <a:ea typeface="思源黑体 CN Medium" panose="020B0600000000000000"/>
            </a:endParaRPr>
          </a:p>
        </p:txBody>
      </p:sp>
      <p:sp>
        <p:nvSpPr>
          <p:cNvPr id="37" name="TextBox 32"/>
          <p:cNvSpPr txBox="1"/>
          <p:nvPr/>
        </p:nvSpPr>
        <p:spPr>
          <a:xfrm>
            <a:off x="3490015" y="535678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ea typeface="思源黑体 CN Medium" panose="020B0600000000000000"/>
              </a:rPr>
              <a:t>立柱安装</a:t>
            </a:r>
            <a:endParaRPr lang="zh-CN" altLang="en-US" sz="1200" dirty="0">
              <a:ea typeface="思源黑体 CN Medium" panose="020B0600000000000000"/>
            </a:endParaRPr>
          </a:p>
        </p:txBody>
      </p:sp>
      <p:sp>
        <p:nvSpPr>
          <p:cNvPr id="42" name="文本框 9"/>
          <p:cNvSpPr txBox="1"/>
          <p:nvPr/>
        </p:nvSpPr>
        <p:spPr>
          <a:xfrm>
            <a:off x="4412003" y="1926356"/>
            <a:ext cx="1401462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ea typeface="+mj-ea"/>
                <a:sym typeface="+mn-ea"/>
              </a:rPr>
              <a:t>2115C041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ea typeface="+mj-ea"/>
                <a:sym typeface="+mn-ea"/>
              </a:rPr>
              <a:t>TR-WM06-C-IN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6783531" y="2946538"/>
            <a:ext cx="1072171" cy="1076108"/>
            <a:chOff x="7786866" y="5661549"/>
            <a:chExt cx="1072171" cy="1076108"/>
          </a:xfrm>
        </p:grpSpPr>
        <p:pic>
          <p:nvPicPr>
            <p:cNvPr id="38" name="图片 37"/>
            <p:cNvPicPr/>
            <p:nvPr/>
          </p:nvPicPr>
          <p:blipFill>
            <a:blip r:embed="rId4" cstate="print">
              <a:lum contrast="-12000"/>
            </a:blip>
            <a:srcRect/>
            <a:stretch>
              <a:fillRect/>
            </a:stretch>
          </p:blipFill>
          <p:spPr bwMode="auto">
            <a:xfrm>
              <a:off x="8007904" y="5661549"/>
              <a:ext cx="651335" cy="58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81"/>
            <p:cNvSpPr txBox="1"/>
            <p:nvPr/>
          </p:nvSpPr>
          <p:spPr>
            <a:xfrm>
              <a:off x="7786866" y="6275992"/>
              <a:ext cx="1072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2115C02R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TR-UP06-IN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590179" y="2977064"/>
            <a:ext cx="1080371" cy="1062976"/>
            <a:chOff x="5590179" y="3582854"/>
            <a:chExt cx="1080371" cy="1062976"/>
          </a:xfrm>
        </p:grpSpPr>
        <p:sp>
          <p:nvSpPr>
            <p:cNvPr id="25" name="TextBox 50"/>
            <p:cNvSpPr txBox="1"/>
            <p:nvPr/>
          </p:nvSpPr>
          <p:spPr>
            <a:xfrm>
              <a:off x="5590179" y="4184165"/>
              <a:ext cx="10803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2115C02Y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6967" y="3582854"/>
              <a:ext cx="769585" cy="532789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4295965" y="2927065"/>
            <a:ext cx="1118268" cy="1095581"/>
            <a:chOff x="5010758" y="3513624"/>
            <a:chExt cx="1118268" cy="1095581"/>
          </a:xfrm>
        </p:grpSpPr>
        <p:sp>
          <p:nvSpPr>
            <p:cNvPr id="49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  <p:cxnSp>
        <p:nvCxnSpPr>
          <p:cNvPr id="51" name="直接连接符 50"/>
          <p:cNvCxnSpPr/>
          <p:nvPr/>
        </p:nvCxnSpPr>
        <p:spPr>
          <a:xfrm>
            <a:off x="8059210" y="3868113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1012" r="15644" b="8143"/>
          <a:stretch/>
        </p:blipFill>
        <p:spPr>
          <a:xfrm>
            <a:off x="8742478" y="3389391"/>
            <a:ext cx="1137424" cy="109192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3" t="7457" r="17312" b="28714"/>
          <a:stretch/>
        </p:blipFill>
        <p:spPr>
          <a:xfrm>
            <a:off x="7767257" y="5206590"/>
            <a:ext cx="1010887" cy="854393"/>
          </a:xfrm>
          <a:prstGeom prst="rect">
            <a:avLst/>
          </a:prstGeom>
        </p:spPr>
      </p:pic>
      <p:sp>
        <p:nvSpPr>
          <p:cNvPr id="53" name="TextBox 36"/>
          <p:cNvSpPr txBox="1"/>
          <p:nvPr/>
        </p:nvSpPr>
        <p:spPr>
          <a:xfrm>
            <a:off x="5330191" y="5288116"/>
            <a:ext cx="56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5650856" y="5185935"/>
            <a:ext cx="1080371" cy="1062976"/>
            <a:chOff x="5590179" y="3582854"/>
            <a:chExt cx="1080371" cy="1062976"/>
          </a:xfrm>
        </p:grpSpPr>
        <p:sp>
          <p:nvSpPr>
            <p:cNvPr id="55" name="TextBox 50"/>
            <p:cNvSpPr txBox="1"/>
            <p:nvPr/>
          </p:nvSpPr>
          <p:spPr>
            <a:xfrm>
              <a:off x="5590179" y="4184165"/>
              <a:ext cx="10803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2115C02Y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6967" y="3582854"/>
              <a:ext cx="769585" cy="532789"/>
            </a:xfrm>
            <a:prstGeom prst="rect">
              <a:avLst/>
            </a:prstGeom>
          </p:spPr>
        </p:pic>
      </p:grpSp>
      <p:grpSp>
        <p:nvGrpSpPr>
          <p:cNvPr id="57" name="组合 56"/>
          <p:cNvGrpSpPr/>
          <p:nvPr/>
        </p:nvGrpSpPr>
        <p:grpSpPr>
          <a:xfrm>
            <a:off x="4356642" y="5135936"/>
            <a:ext cx="1118268" cy="1095581"/>
            <a:chOff x="5010758" y="3513624"/>
            <a:chExt cx="1118268" cy="1095581"/>
          </a:xfrm>
        </p:grpSpPr>
        <p:sp>
          <p:nvSpPr>
            <p:cNvPr id="58" name="TextBox 88"/>
            <p:cNvSpPr txBox="1"/>
            <p:nvPr/>
          </p:nvSpPr>
          <p:spPr>
            <a:xfrm>
              <a:off x="5010758" y="4147540"/>
              <a:ext cx="1118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2115C02X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TR-UV06-A-IN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270" y="3513624"/>
              <a:ext cx="723942" cy="623704"/>
            </a:xfrm>
            <a:prstGeom prst="rect">
              <a:avLst/>
            </a:prstGeom>
          </p:spPr>
        </p:pic>
      </p:grpSp>
      <p:cxnSp>
        <p:nvCxnSpPr>
          <p:cNvPr id="60" name="直接连接符 59"/>
          <p:cNvCxnSpPr/>
          <p:nvPr/>
        </p:nvCxnSpPr>
        <p:spPr>
          <a:xfrm>
            <a:off x="7096963" y="5495287"/>
            <a:ext cx="426983" cy="158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11" cstate="print">
            <a:lum contrast="-12000"/>
          </a:blip>
          <a:srcRect/>
          <a:stretch>
            <a:fillRect/>
          </a:stretch>
        </p:blipFill>
        <p:spPr bwMode="auto">
          <a:xfrm>
            <a:off x="4659431" y="1465836"/>
            <a:ext cx="815479" cy="44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83" y="1348610"/>
            <a:ext cx="1404619" cy="737237"/>
          </a:xfrm>
          <a:prstGeom prst="rect">
            <a:avLst/>
          </a:prstGeom>
        </p:spPr>
      </p:pic>
      <p:sp>
        <p:nvSpPr>
          <p:cNvPr id="47" name="加号 46"/>
          <p:cNvSpPr/>
          <p:nvPr/>
        </p:nvSpPr>
        <p:spPr>
          <a:xfrm>
            <a:off x="5982966" y="4243085"/>
            <a:ext cx="216024" cy="216024"/>
          </a:xfrm>
          <a:prstGeom prst="mathPlu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TextBox 94"/>
          <p:cNvSpPr txBox="1"/>
          <p:nvPr/>
        </p:nvSpPr>
        <p:spPr>
          <a:xfrm>
            <a:off x="5964356" y="465093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2115C0G4 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TR-UP07-IN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4675994" y="4059379"/>
            <a:ext cx="1512168" cy="967367"/>
            <a:chOff x="4990048" y="3529756"/>
            <a:chExt cx="1512168" cy="967367"/>
          </a:xfrm>
        </p:grpSpPr>
        <p:sp>
          <p:nvSpPr>
            <p:cNvPr id="63" name="TextBox 49"/>
            <p:cNvSpPr txBox="1"/>
            <p:nvPr/>
          </p:nvSpPr>
          <p:spPr>
            <a:xfrm>
              <a:off x="4990048" y="4035458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2115C0G5 </a:t>
              </a: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TR-UV07-IN</a:t>
              </a:r>
              <a:endParaRPr lang="zh-CN" altLang="en-US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1628" y="3529756"/>
              <a:ext cx="702036" cy="560051"/>
            </a:xfrm>
            <a:prstGeom prst="rect">
              <a:avLst/>
            </a:prstGeom>
          </p:spPr>
        </p:pic>
      </p:grpSp>
      <p:pic>
        <p:nvPicPr>
          <p:cNvPr id="65" name="图片 64"/>
          <p:cNvPicPr/>
          <p:nvPr/>
        </p:nvPicPr>
        <p:blipFill>
          <a:blip r:embed="rId14" cstate="print">
            <a:lum contrast="-12000"/>
          </a:blip>
          <a:srcRect/>
          <a:stretch>
            <a:fillRect/>
          </a:stretch>
        </p:blipFill>
        <p:spPr bwMode="auto">
          <a:xfrm>
            <a:off x="6420098" y="4028738"/>
            <a:ext cx="522630" cy="61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400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【PPT模板】平时交流-彩色版（适用于投影）</Template>
  <TotalTime>6628</TotalTime>
  <Words>5353</Words>
  <Application>Microsoft Office PowerPoint</Application>
  <PresentationFormat>宽屏</PresentationFormat>
  <Paragraphs>1515</Paragraphs>
  <Slides>67</Slides>
  <Notes>46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75" baseType="lpstr">
      <vt:lpstr>思源黑体 CN Medium</vt:lpstr>
      <vt:lpstr>宋体</vt:lpstr>
      <vt:lpstr>微软雅黑</vt:lpstr>
      <vt:lpstr>Arial</vt:lpstr>
      <vt:lpstr>Calibri</vt:lpstr>
      <vt:lpstr>Calibri Light</vt:lpstr>
      <vt:lpstr>Wingdings</vt:lpstr>
      <vt:lpstr>Office 主题</vt:lpstr>
      <vt:lpstr>PowerPoint 演示文稿</vt:lpstr>
      <vt:lpstr>枪机</vt:lpstr>
      <vt:lpstr>护罩</vt:lpstr>
      <vt:lpstr>护罩</vt:lpstr>
      <vt:lpstr>筒机</vt:lpstr>
      <vt:lpstr>筒机</vt:lpstr>
      <vt:lpstr>筒机</vt:lpstr>
      <vt:lpstr>筒机</vt:lpstr>
      <vt:lpstr>筒机</vt:lpstr>
      <vt:lpstr>热成像测温筒机</vt:lpstr>
      <vt:lpstr>PowerPoint 演示文稿</vt:lpstr>
      <vt:lpstr>35半球</vt:lpstr>
      <vt:lpstr>36半球</vt:lpstr>
      <vt:lpstr>37半球</vt:lpstr>
      <vt:lpstr>热成像海螺半球</vt:lpstr>
      <vt:lpstr>MINI PTZ半球</vt:lpstr>
      <vt:lpstr>全景特写网络摄像机、IPC63系列分销3.5寸球</vt:lpstr>
      <vt:lpstr>警戒小球</vt:lpstr>
      <vt:lpstr>球机</vt:lpstr>
      <vt:lpstr>球机</vt:lpstr>
      <vt:lpstr>球机</vt:lpstr>
      <vt:lpstr>球机（吊装）</vt:lpstr>
      <vt:lpstr>云台一体机</vt:lpstr>
      <vt:lpstr>云台一体机</vt:lpstr>
      <vt:lpstr>多目摄像机</vt:lpstr>
      <vt:lpstr>多目球联动摄像机</vt:lpstr>
      <vt:lpstr>一体联动网络摄像机</vt:lpstr>
      <vt:lpstr>防爆筒机</vt:lpstr>
      <vt:lpstr>防爆筒机</vt:lpstr>
      <vt:lpstr>防爆球机</vt:lpstr>
      <vt:lpstr>防爆云台</vt:lpstr>
      <vt:lpstr>补光灯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镜头配置安装指导</vt:lpstr>
      <vt:lpstr>镜头配置安装指导</vt:lpstr>
      <vt:lpstr>镜头配置安装指导</vt:lpstr>
      <vt:lpstr>镜头配置安装指导</vt:lpstr>
      <vt:lpstr>镜头配置安装指导</vt:lpstr>
      <vt:lpstr>护罩&amp;镜头兼容性配置指导</vt:lpstr>
      <vt:lpstr>目前前端行业所有推荐镜头</vt:lpstr>
      <vt:lpstr>护罩&amp;镜头兼容性配置指导-（主力推荐）</vt:lpstr>
      <vt:lpstr>电源适配器配置指导</vt:lpstr>
      <vt:lpstr>电源适配器配置指导</vt:lpstr>
      <vt:lpstr>电源适配器配置指导</vt:lpstr>
      <vt:lpstr>“特殊”电源适配器配置选型</vt:lpstr>
      <vt:lpstr>光模块配置指导</vt:lpstr>
      <vt:lpstr>光模块配置指导</vt:lpstr>
      <vt:lpstr>光模块配置指导</vt:lpstr>
      <vt:lpstr>光模块配置指导</vt:lpstr>
      <vt:lpstr>光模块配置指导</vt:lpstr>
      <vt:lpstr>光模块配置指导</vt:lpstr>
      <vt:lpstr>拾音器配置指导</vt:lpstr>
      <vt:lpstr>模拟拾音器配置指导</vt:lpstr>
      <vt:lpstr>模拟拾音器接线示意</vt:lpstr>
      <vt:lpstr>模拟拾音器WEB配置</vt:lpstr>
      <vt:lpstr>模拟拾音器安装方式说明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应用指导-封面字体</dc:title>
  <dc:creator>w00037</dc:creator>
  <cp:lastModifiedBy>xiangchunyang</cp:lastModifiedBy>
  <cp:revision>1343</cp:revision>
  <dcterms:created xsi:type="dcterms:W3CDTF">2012-05-02T07:29:00Z</dcterms:created>
  <dcterms:modified xsi:type="dcterms:W3CDTF">2024-11-04T00:36:11Z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